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0" r:id="rId2"/>
    <p:sldId id="268" r:id="rId3"/>
    <p:sldId id="269" r:id="rId4"/>
    <p:sldId id="267" r:id="rId5"/>
    <p:sldId id="264" r:id="rId6"/>
    <p:sldId id="266" r:id="rId7"/>
  </p:sldIdLst>
  <p:sldSz cx="18288000" cy="10287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1B9F7-A786-49F1-9DE2-CACD9BC5BCF4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2AD6-C7D1-4842-AC5B-427248185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6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2436768-FCBD-44BF-9491-A3BB9F1A117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160" y="589666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Solutions des 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25FEDC-CB1F-4761-BDF0-3AFFF8BC18E5}"/>
              </a:ext>
            </a:extLst>
          </p:cNvPr>
          <p:cNvSpPr txBox="1"/>
          <p:nvPr/>
        </p:nvSpPr>
        <p:spPr>
          <a:xfrm>
            <a:off x="903015" y="5440831"/>
            <a:ext cx="12958170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</a:rPr>
              <a:t>A: 2</a:t>
            </a:r>
          </a:p>
          <a:p>
            <a:r>
              <a:rPr lang="fr-FR" sz="2400" dirty="0">
                <a:solidFill>
                  <a:srgbClr val="C00000"/>
                </a:solidFill>
              </a:rPr>
              <a:t>B: 3</a:t>
            </a:r>
          </a:p>
          <a:p>
            <a:r>
              <a:rPr lang="fr-FR" sz="2400" dirty="0">
                <a:solidFill>
                  <a:srgbClr val="C00000"/>
                </a:solidFill>
              </a:rPr>
              <a:t>C: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7EFF03-F985-403C-B5A3-1CD99BB44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275" y="1904652"/>
            <a:ext cx="12353736" cy="34840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160" y="589666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Solutions des 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25FEDC-CB1F-4761-BDF0-3AFFF8BC18E5}"/>
              </a:ext>
            </a:extLst>
          </p:cNvPr>
          <p:cNvSpPr txBox="1"/>
          <p:nvPr/>
        </p:nvSpPr>
        <p:spPr>
          <a:xfrm>
            <a:off x="628695" y="5597000"/>
            <a:ext cx="12958170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</a:rPr>
              <a:t>A: 13</a:t>
            </a:r>
          </a:p>
          <a:p>
            <a:r>
              <a:rPr lang="fr-FR" sz="2400" dirty="0">
                <a:solidFill>
                  <a:srgbClr val="C00000"/>
                </a:solidFill>
              </a:rPr>
              <a:t>B: 13</a:t>
            </a:r>
          </a:p>
          <a:p>
            <a:r>
              <a:rPr lang="fr-FR" sz="2400" dirty="0">
                <a:solidFill>
                  <a:srgbClr val="C00000"/>
                </a:solidFill>
              </a:rPr>
              <a:t>C: 13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142EE7-CB5E-4F9E-B567-C7706333F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00" y="2024069"/>
            <a:ext cx="11832000" cy="333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9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160" y="589666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Solutions des 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25FEDC-CB1F-4761-BDF0-3AFFF8BC18E5}"/>
              </a:ext>
            </a:extLst>
          </p:cNvPr>
          <p:cNvSpPr txBox="1"/>
          <p:nvPr/>
        </p:nvSpPr>
        <p:spPr>
          <a:xfrm>
            <a:off x="2234655" y="5099175"/>
            <a:ext cx="9881145" cy="1569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</a:rPr>
              <a:t>14                                                                1</a:t>
            </a:r>
          </a:p>
          <a:p>
            <a:r>
              <a:rPr lang="fr-FR" sz="2400" dirty="0">
                <a:solidFill>
                  <a:srgbClr val="C00000"/>
                </a:solidFill>
              </a:rPr>
              <a:t>5                                                                  0</a:t>
            </a:r>
          </a:p>
          <a:p>
            <a:r>
              <a:rPr lang="fr-FR" sz="2400" dirty="0">
                <a:solidFill>
                  <a:srgbClr val="C00000"/>
                </a:solidFill>
              </a:rPr>
              <a:t>2                                                                  false</a:t>
            </a:r>
          </a:p>
          <a:p>
            <a:r>
              <a:rPr lang="fr-FR" sz="2400" dirty="0">
                <a:solidFill>
                  <a:srgbClr val="C00000"/>
                </a:solidFill>
              </a:rPr>
              <a:t>2                                                                  </a:t>
            </a:r>
            <a:r>
              <a:rPr lang="fr-FR" sz="2400" dirty="0" err="1">
                <a:solidFill>
                  <a:srgbClr val="C00000"/>
                </a:solidFill>
              </a:rPr>
              <a:t>true</a:t>
            </a:r>
            <a:endParaRPr lang="fr-FR" sz="2400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CD7A86-4987-4D00-B110-CC2F71A94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" y="2088862"/>
            <a:ext cx="9439320" cy="27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0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160" y="589666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Solutions des 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0C49D5-5A29-4813-8F2D-6A99D6F271CD}"/>
              </a:ext>
            </a:extLst>
          </p:cNvPr>
          <p:cNvSpPr txBox="1"/>
          <p:nvPr/>
        </p:nvSpPr>
        <p:spPr>
          <a:xfrm>
            <a:off x="497885" y="2904696"/>
            <a:ext cx="16017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Quelle principale critique peut­ on formuler à l'encontre de cet algorithme ?</a:t>
            </a:r>
          </a:p>
          <a:p>
            <a:r>
              <a:rPr lang="fr-FR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noms des </a:t>
            </a:r>
            <a:r>
              <a:rPr lang="fr-FR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fr-FR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sont  pas du tout significatifs.</a:t>
            </a:r>
          </a:p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Quel est le rôle de cet algorithme ?</a:t>
            </a:r>
          </a:p>
          <a:p>
            <a:r>
              <a:rPr lang="fr-FR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 et affichage du périmètre du cercle de rayon paf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Ré­écrire cet algorithme plus clairement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F1962-2FF8-4074-B70B-7D97F16D9A80}"/>
              </a:ext>
            </a:extLst>
          </p:cNvPr>
          <p:cNvSpPr txBox="1"/>
          <p:nvPr/>
        </p:nvSpPr>
        <p:spPr>
          <a:xfrm>
            <a:off x="497885" y="2218988"/>
            <a:ext cx="915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4 – L'algorithme Cercle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5FEDC-CB1F-4761-BDF0-3AFFF8BC18E5}"/>
              </a:ext>
            </a:extLst>
          </p:cNvPr>
          <p:cNvSpPr txBox="1"/>
          <p:nvPr/>
        </p:nvSpPr>
        <p:spPr>
          <a:xfrm>
            <a:off x="735375" y="5480328"/>
            <a:ext cx="12958170" cy="304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</a:rPr>
              <a:t>ALGORITHME</a:t>
            </a:r>
            <a:r>
              <a:rPr lang="fr-FR" sz="2400" dirty="0"/>
              <a:t> </a:t>
            </a:r>
            <a:r>
              <a:rPr lang="fr-FR" sz="2400" dirty="0" err="1"/>
              <a:t>Perimetre_cercle</a:t>
            </a:r>
            <a:endParaRPr lang="fr-FR" sz="2400" dirty="0"/>
          </a:p>
          <a:p>
            <a:r>
              <a:rPr lang="fr-FR" sz="2400" dirty="0">
                <a:solidFill>
                  <a:srgbClr val="C00000"/>
                </a:solidFill>
              </a:rPr>
              <a:t>CONSTANTE</a:t>
            </a:r>
            <a:r>
              <a:rPr lang="fr-FR" sz="2400" dirty="0"/>
              <a:t> (PI : réel) ← 3.14159</a:t>
            </a:r>
          </a:p>
          <a:p>
            <a:r>
              <a:rPr lang="fr-FR" sz="2400" dirty="0">
                <a:solidFill>
                  <a:srgbClr val="C00000"/>
                </a:solidFill>
              </a:rPr>
              <a:t>VARIABLES</a:t>
            </a:r>
            <a:r>
              <a:rPr lang="fr-FR" sz="2400" dirty="0"/>
              <a:t> rayon, </a:t>
            </a:r>
            <a:r>
              <a:rPr lang="fr-FR" sz="2400" dirty="0" err="1"/>
              <a:t>perimetre</a:t>
            </a:r>
            <a:r>
              <a:rPr lang="fr-FR" sz="2400" dirty="0"/>
              <a:t> : réels</a:t>
            </a:r>
          </a:p>
          <a:p>
            <a:r>
              <a:rPr lang="fr-FR" sz="2400" dirty="0">
                <a:solidFill>
                  <a:srgbClr val="C00000"/>
                </a:solidFill>
              </a:rPr>
              <a:t>DEBUT</a:t>
            </a:r>
          </a:p>
          <a:p>
            <a:r>
              <a:rPr lang="fr-FR" sz="2400" dirty="0"/>
              <a:t>saisir rayon</a:t>
            </a:r>
          </a:p>
          <a:p>
            <a:r>
              <a:rPr lang="fr-FR" sz="2400" dirty="0" err="1"/>
              <a:t>perimetre</a:t>
            </a:r>
            <a:r>
              <a:rPr lang="fr-FR" sz="2400" dirty="0"/>
              <a:t> ← 2 × PI × rayon</a:t>
            </a:r>
          </a:p>
          <a:p>
            <a:r>
              <a:rPr lang="fr-FR" sz="2400" dirty="0"/>
              <a:t>afficher </a:t>
            </a:r>
            <a:r>
              <a:rPr lang="fr-FR" sz="2400" dirty="0" err="1"/>
              <a:t>perimetre</a:t>
            </a:r>
            <a:endParaRPr lang="fr-FR" sz="2400" dirty="0"/>
          </a:p>
          <a:p>
            <a:r>
              <a:rPr lang="fr-FR" sz="2400" dirty="0">
                <a:solidFill>
                  <a:srgbClr val="C00000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38590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160" y="589666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Solutions des 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0F1962-2FF8-4074-B70B-7D97F16D9A80}"/>
              </a:ext>
            </a:extLst>
          </p:cNvPr>
          <p:cNvSpPr txBox="1"/>
          <p:nvPr/>
        </p:nvSpPr>
        <p:spPr>
          <a:xfrm>
            <a:off x="497885" y="2218988"/>
            <a:ext cx="915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5 – L'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algorithmeAire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rectangle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5FEDC-CB1F-4761-BDF0-3AFFF8BC18E5}"/>
              </a:ext>
            </a:extLst>
          </p:cNvPr>
          <p:cNvSpPr txBox="1"/>
          <p:nvPr/>
        </p:nvSpPr>
        <p:spPr>
          <a:xfrm>
            <a:off x="546960" y="4416276"/>
            <a:ext cx="13900560" cy="35394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ALGORITHME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Aire_rectangle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long, aire : réels</a:t>
            </a:r>
          </a:p>
          <a:p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DEBUT</a:t>
            </a:r>
          </a:p>
          <a:p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saisir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saisir long</a:t>
            </a:r>
          </a:p>
          <a:p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aire ←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 long</a:t>
            </a:r>
          </a:p>
          <a:p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afficher aire</a:t>
            </a:r>
          </a:p>
          <a:p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A2F55-6C81-495C-9C37-E8EE508735ED}"/>
              </a:ext>
            </a:extLst>
          </p:cNvPr>
          <p:cNvSpPr txBox="1"/>
          <p:nvPr/>
        </p:nvSpPr>
        <p:spPr>
          <a:xfrm>
            <a:off x="379320" y="3283040"/>
            <a:ext cx="1704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Concevoir un algorithme qui calcule et affiche l'aire d'un rectangle.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longueur et la largeur du rectangle sont demandées à l'utilisateur.</a:t>
            </a:r>
          </a:p>
        </p:txBody>
      </p:sp>
    </p:spTree>
    <p:extLst>
      <p:ext uri="{BB962C8B-B14F-4D97-AF65-F5344CB8AC3E}">
        <p14:creationId xmlns:p14="http://schemas.microsoft.com/office/powerpoint/2010/main" val="139537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160" y="589666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Solutions des 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31EA8E-40F4-494B-8A61-B600F80F5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712" y="3305175"/>
            <a:ext cx="38385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5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201</Words>
  <Application>Microsoft Office PowerPoint</Application>
  <PresentationFormat>Custom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Office Theme</vt:lpstr>
      <vt:lpstr>Solutions des exercices algorithmiques</vt:lpstr>
      <vt:lpstr>Solutions des exercices algorithmiques</vt:lpstr>
      <vt:lpstr>Solutions des exercices algorithmiques</vt:lpstr>
      <vt:lpstr>Solutions des exercices algorithmiques</vt:lpstr>
      <vt:lpstr>Solutions des exercices algorithmiques</vt:lpstr>
      <vt:lpstr>Solutions des exercices algorithmiques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Algorithmique</dc:title>
  <dc:subject/>
  <dc:creator>Mr Dridi</dc:creator>
  <dc:description/>
  <cp:lastModifiedBy>lina</cp:lastModifiedBy>
  <cp:revision>40</cp:revision>
  <dcterms:created xsi:type="dcterms:W3CDTF">2006-08-16T00:00:00Z</dcterms:created>
  <dcterms:modified xsi:type="dcterms:W3CDTF">2020-12-14T21:20:00Z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0</vt:i4>
  </property>
</Properties>
</file>