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18288000" cy="10287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1B9F7-A786-49F1-9DE2-CACD9BC5BCF4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82AD6-C7D1-4842-AC5B-4272481859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6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2436768-FCBD-44BF-9491-A3BB9F1A117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25" y="8414539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2352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Exercices algorithmiques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E8E6B4B-8FD8-4326-AF46-E63812A31C87}"/>
              </a:ext>
            </a:extLst>
          </p:cNvPr>
          <p:cNvPicPr/>
          <p:nvPr/>
        </p:nvPicPr>
        <p:blipFill>
          <a:blip r:embed="rId3"/>
          <a:srcRect l="23681" t="2068" r="23505" b="3969"/>
          <a:stretch/>
        </p:blipFill>
        <p:spPr>
          <a:xfrm>
            <a:off x="-14275" y="0"/>
            <a:ext cx="2711755" cy="1496969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C98609-AAFA-4DF4-8D5F-8EA683FBB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275" y="1904652"/>
            <a:ext cx="12353736" cy="3484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69D94F-9F40-49FA-B2B6-B3E900C27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5416048"/>
            <a:ext cx="11832000" cy="33334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25" y="8414539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2352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Exercices algorithmiques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E8E6B4B-8FD8-4326-AF46-E63812A31C87}"/>
              </a:ext>
            </a:extLst>
          </p:cNvPr>
          <p:cNvPicPr/>
          <p:nvPr/>
        </p:nvPicPr>
        <p:blipFill>
          <a:blip r:embed="rId3"/>
          <a:srcRect l="23681" t="2068" r="23505" b="3969"/>
          <a:stretch/>
        </p:blipFill>
        <p:spPr>
          <a:xfrm>
            <a:off x="-14275" y="0"/>
            <a:ext cx="2711755" cy="1496969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984498-AA48-470B-AA89-947D0B724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" y="1840400"/>
            <a:ext cx="9439320" cy="277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BC56A0-C37D-4B84-9D14-AC2F02E57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" y="4419262"/>
            <a:ext cx="11714809" cy="3343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29749D-E09B-4273-83EC-4A5B52A2B9C1}"/>
              </a:ext>
            </a:extLst>
          </p:cNvPr>
          <p:cNvSpPr txBox="1"/>
          <p:nvPr/>
        </p:nvSpPr>
        <p:spPr>
          <a:xfrm>
            <a:off x="954045" y="7930133"/>
            <a:ext cx="138188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Quelle principale critique peut­ on formuler à l'encontre de cet algorithme ?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Quel est le rôle de cet algorithme ?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Ré­écrire cet algorithme plus clairement</a:t>
            </a:r>
          </a:p>
        </p:txBody>
      </p:sp>
    </p:spTree>
    <p:extLst>
      <p:ext uri="{BB962C8B-B14F-4D97-AF65-F5344CB8AC3E}">
        <p14:creationId xmlns:p14="http://schemas.microsoft.com/office/powerpoint/2010/main" val="376024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863480" y="6048000"/>
            <a:ext cx="1006452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ts val="598"/>
              </a:spcBef>
            </a:pPr>
            <a:endParaRPr lang="fr-FR" sz="1800" b="0" strike="noStrike" spc="-1">
              <a:latin typeface="Arial"/>
            </a:endParaRPr>
          </a:p>
          <a:p>
            <a:pPr marL="342720" indent="-342720">
              <a:lnSpc>
                <a:spcPct val="75000"/>
              </a:lnSpc>
              <a:spcBef>
                <a:spcPts val="598"/>
              </a:spcBef>
            </a:pPr>
            <a:r>
              <a:rPr lang="fr-FR" sz="2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125" y="8414539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A612-AAFE-4733-A9D3-E39C1F7C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2352"/>
            <a:ext cx="16458840" cy="747897"/>
          </a:xfrm>
        </p:spPr>
        <p:txBody>
          <a:bodyPr/>
          <a:lstStyle/>
          <a:p>
            <a:pPr algn="ctr"/>
            <a:r>
              <a:rPr lang="fr-FR" sz="5400" b="1" dirty="0"/>
              <a:t>Exercices algorithmiques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E8E6B4B-8FD8-4326-AF46-E63812A31C87}"/>
              </a:ext>
            </a:extLst>
          </p:cNvPr>
          <p:cNvPicPr/>
          <p:nvPr/>
        </p:nvPicPr>
        <p:blipFill>
          <a:blip r:embed="rId3"/>
          <a:srcRect l="23681" t="2068" r="23505" b="3969"/>
          <a:stretch/>
        </p:blipFill>
        <p:spPr>
          <a:xfrm>
            <a:off x="-14275" y="0"/>
            <a:ext cx="2711755" cy="1496969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1A8948-B090-4052-A621-09CA5D631AED}"/>
              </a:ext>
            </a:extLst>
          </p:cNvPr>
          <p:cNvSpPr txBox="1"/>
          <p:nvPr/>
        </p:nvSpPr>
        <p:spPr>
          <a:xfrm>
            <a:off x="781050" y="2451042"/>
            <a:ext cx="1515999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Exercice 5 –Algorithme aire d’un rectangle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Concevoir un algorithme qui calcule et affiche l'aire d'un rectangle. </a:t>
            </a:r>
          </a:p>
          <a:p>
            <a:r>
              <a:rPr lang="fr-F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longueur et la largeur du rectangle sont demandées à l'utilisateur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3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74</Words>
  <Application>Microsoft Office PowerPoint</Application>
  <PresentationFormat>Custom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Times New Roman</vt:lpstr>
      <vt:lpstr>Wingdings</vt:lpstr>
      <vt:lpstr>Office Theme</vt:lpstr>
      <vt:lpstr>Exercices algorithmiques</vt:lpstr>
      <vt:lpstr>Exercices algorithmiques</vt:lpstr>
      <vt:lpstr>Exercices algorithmiques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Algorithmique</dc:title>
  <dc:subject/>
  <dc:creator>Mr Dridi</dc:creator>
  <dc:description/>
  <cp:lastModifiedBy>lina</cp:lastModifiedBy>
  <cp:revision>33</cp:revision>
  <dcterms:created xsi:type="dcterms:W3CDTF">2006-08-16T00:00:00Z</dcterms:created>
  <dcterms:modified xsi:type="dcterms:W3CDTF">2020-12-14T21:20:38Z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0</vt:i4>
  </property>
</Properties>
</file>