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1" r:id="rId4"/>
    <p:sldId id="262" r:id="rId5"/>
    <p:sldId id="263" r:id="rId6"/>
    <p:sldId id="264" r:id="rId7"/>
    <p:sldId id="265"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Style moyen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B0619B-8766-4F02-BEEE-AF609FDC3CC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A886804-21B1-4726-8F16-BFD3CDEE4D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45D2FFC-2D99-4C3B-9373-792690DA4569}"/>
              </a:ext>
            </a:extLst>
          </p:cNvPr>
          <p:cNvSpPr>
            <a:spLocks noGrp="1"/>
          </p:cNvSpPr>
          <p:nvPr>
            <p:ph type="dt" sz="half" idx="10"/>
          </p:nvPr>
        </p:nvSpPr>
        <p:spPr/>
        <p:txBody>
          <a:bodyPr/>
          <a:lstStyle/>
          <a:p>
            <a:fld id="{E5B493C9-2CCB-48E2-9F66-6F7E44F298A5}" type="datetimeFigureOut">
              <a:rPr lang="fr-FR" smtClean="0"/>
              <a:t>07/10/2021</a:t>
            </a:fld>
            <a:endParaRPr lang="fr-FR"/>
          </a:p>
        </p:txBody>
      </p:sp>
      <p:sp>
        <p:nvSpPr>
          <p:cNvPr id="5" name="Espace réservé du pied de page 4">
            <a:extLst>
              <a:ext uri="{FF2B5EF4-FFF2-40B4-BE49-F238E27FC236}">
                <a16:creationId xmlns:a16="http://schemas.microsoft.com/office/drawing/2014/main" id="{11F97C76-9BD9-40F6-B3D3-832F2738677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AAA0952-168F-4BF5-BC42-71A7EFEBCFEB}"/>
              </a:ext>
            </a:extLst>
          </p:cNvPr>
          <p:cNvSpPr>
            <a:spLocks noGrp="1"/>
          </p:cNvSpPr>
          <p:nvPr>
            <p:ph type="sldNum" sz="quarter" idx="12"/>
          </p:nvPr>
        </p:nvSpPr>
        <p:spPr/>
        <p:txBody>
          <a:bodyPr/>
          <a:lstStyle/>
          <a:p>
            <a:fld id="{3F42BE0C-79F1-4209-A4A6-2316822C0A60}" type="slidenum">
              <a:rPr lang="fr-FR" smtClean="0"/>
              <a:t>‹N°›</a:t>
            </a:fld>
            <a:endParaRPr lang="fr-FR"/>
          </a:p>
        </p:txBody>
      </p:sp>
    </p:spTree>
    <p:extLst>
      <p:ext uri="{BB962C8B-B14F-4D97-AF65-F5344CB8AC3E}">
        <p14:creationId xmlns:p14="http://schemas.microsoft.com/office/powerpoint/2010/main" val="949891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ECB6B1-1230-4187-9B33-33B855006E1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2EDCCC4-1E18-40BA-8D35-2A5D7B2DDEB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8B591CD-0B06-47A4-A1E2-588BA13416A6}"/>
              </a:ext>
            </a:extLst>
          </p:cNvPr>
          <p:cNvSpPr>
            <a:spLocks noGrp="1"/>
          </p:cNvSpPr>
          <p:nvPr>
            <p:ph type="dt" sz="half" idx="10"/>
          </p:nvPr>
        </p:nvSpPr>
        <p:spPr/>
        <p:txBody>
          <a:bodyPr/>
          <a:lstStyle/>
          <a:p>
            <a:fld id="{E5B493C9-2CCB-48E2-9F66-6F7E44F298A5}" type="datetimeFigureOut">
              <a:rPr lang="fr-FR" smtClean="0"/>
              <a:t>07/10/2021</a:t>
            </a:fld>
            <a:endParaRPr lang="fr-FR"/>
          </a:p>
        </p:txBody>
      </p:sp>
      <p:sp>
        <p:nvSpPr>
          <p:cNvPr id="5" name="Espace réservé du pied de page 4">
            <a:extLst>
              <a:ext uri="{FF2B5EF4-FFF2-40B4-BE49-F238E27FC236}">
                <a16:creationId xmlns:a16="http://schemas.microsoft.com/office/drawing/2014/main" id="{AAD5221B-BB53-43C6-8149-4066FC0A5C6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3E15199-7C38-4781-9893-B5C80CF06F27}"/>
              </a:ext>
            </a:extLst>
          </p:cNvPr>
          <p:cNvSpPr>
            <a:spLocks noGrp="1"/>
          </p:cNvSpPr>
          <p:nvPr>
            <p:ph type="sldNum" sz="quarter" idx="12"/>
          </p:nvPr>
        </p:nvSpPr>
        <p:spPr/>
        <p:txBody>
          <a:bodyPr/>
          <a:lstStyle/>
          <a:p>
            <a:fld id="{3F42BE0C-79F1-4209-A4A6-2316822C0A60}" type="slidenum">
              <a:rPr lang="fr-FR" smtClean="0"/>
              <a:t>‹N°›</a:t>
            </a:fld>
            <a:endParaRPr lang="fr-FR"/>
          </a:p>
        </p:txBody>
      </p:sp>
    </p:spTree>
    <p:extLst>
      <p:ext uri="{BB962C8B-B14F-4D97-AF65-F5344CB8AC3E}">
        <p14:creationId xmlns:p14="http://schemas.microsoft.com/office/powerpoint/2010/main" val="5624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7CA6EBA-07CE-46EF-B1E0-DE7E2A938C6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1ADFC76-3D6A-452E-AF07-43555544BD6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3D00185-6B78-415E-B072-C5D7E4DE211C}"/>
              </a:ext>
            </a:extLst>
          </p:cNvPr>
          <p:cNvSpPr>
            <a:spLocks noGrp="1"/>
          </p:cNvSpPr>
          <p:nvPr>
            <p:ph type="dt" sz="half" idx="10"/>
          </p:nvPr>
        </p:nvSpPr>
        <p:spPr/>
        <p:txBody>
          <a:bodyPr/>
          <a:lstStyle/>
          <a:p>
            <a:fld id="{E5B493C9-2CCB-48E2-9F66-6F7E44F298A5}" type="datetimeFigureOut">
              <a:rPr lang="fr-FR" smtClean="0"/>
              <a:t>07/10/2021</a:t>
            </a:fld>
            <a:endParaRPr lang="fr-FR"/>
          </a:p>
        </p:txBody>
      </p:sp>
      <p:sp>
        <p:nvSpPr>
          <p:cNvPr id="5" name="Espace réservé du pied de page 4">
            <a:extLst>
              <a:ext uri="{FF2B5EF4-FFF2-40B4-BE49-F238E27FC236}">
                <a16:creationId xmlns:a16="http://schemas.microsoft.com/office/drawing/2014/main" id="{09BAD38F-0065-49E9-8369-EC5CC403719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6667E7B-051A-43D5-82B3-AE62FD694510}"/>
              </a:ext>
            </a:extLst>
          </p:cNvPr>
          <p:cNvSpPr>
            <a:spLocks noGrp="1"/>
          </p:cNvSpPr>
          <p:nvPr>
            <p:ph type="sldNum" sz="quarter" idx="12"/>
          </p:nvPr>
        </p:nvSpPr>
        <p:spPr/>
        <p:txBody>
          <a:bodyPr/>
          <a:lstStyle/>
          <a:p>
            <a:fld id="{3F42BE0C-79F1-4209-A4A6-2316822C0A60}" type="slidenum">
              <a:rPr lang="fr-FR" smtClean="0"/>
              <a:t>‹N°›</a:t>
            </a:fld>
            <a:endParaRPr lang="fr-FR"/>
          </a:p>
        </p:txBody>
      </p:sp>
    </p:spTree>
    <p:extLst>
      <p:ext uri="{BB962C8B-B14F-4D97-AF65-F5344CB8AC3E}">
        <p14:creationId xmlns:p14="http://schemas.microsoft.com/office/powerpoint/2010/main" val="190904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96FB83-0D51-48F1-B090-2B0BF19B42B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51C7354-8872-41A0-8BB6-DF70C56BE1E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B3947A5-8C97-4EC6-82A6-82E1AEA96AD1}"/>
              </a:ext>
            </a:extLst>
          </p:cNvPr>
          <p:cNvSpPr>
            <a:spLocks noGrp="1"/>
          </p:cNvSpPr>
          <p:nvPr>
            <p:ph type="dt" sz="half" idx="10"/>
          </p:nvPr>
        </p:nvSpPr>
        <p:spPr/>
        <p:txBody>
          <a:bodyPr/>
          <a:lstStyle/>
          <a:p>
            <a:fld id="{E5B493C9-2CCB-48E2-9F66-6F7E44F298A5}" type="datetimeFigureOut">
              <a:rPr lang="fr-FR" smtClean="0"/>
              <a:t>07/10/2021</a:t>
            </a:fld>
            <a:endParaRPr lang="fr-FR"/>
          </a:p>
        </p:txBody>
      </p:sp>
      <p:sp>
        <p:nvSpPr>
          <p:cNvPr id="5" name="Espace réservé du pied de page 4">
            <a:extLst>
              <a:ext uri="{FF2B5EF4-FFF2-40B4-BE49-F238E27FC236}">
                <a16:creationId xmlns:a16="http://schemas.microsoft.com/office/drawing/2014/main" id="{0FFBE21F-6890-4E8D-AF29-30325EA8611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3D75B54-7561-499E-A6FB-6E0A7011A943}"/>
              </a:ext>
            </a:extLst>
          </p:cNvPr>
          <p:cNvSpPr>
            <a:spLocks noGrp="1"/>
          </p:cNvSpPr>
          <p:nvPr>
            <p:ph type="sldNum" sz="quarter" idx="12"/>
          </p:nvPr>
        </p:nvSpPr>
        <p:spPr/>
        <p:txBody>
          <a:bodyPr/>
          <a:lstStyle/>
          <a:p>
            <a:fld id="{3F42BE0C-79F1-4209-A4A6-2316822C0A60}" type="slidenum">
              <a:rPr lang="fr-FR" smtClean="0"/>
              <a:t>‹N°›</a:t>
            </a:fld>
            <a:endParaRPr lang="fr-FR"/>
          </a:p>
        </p:txBody>
      </p:sp>
    </p:spTree>
    <p:extLst>
      <p:ext uri="{BB962C8B-B14F-4D97-AF65-F5344CB8AC3E}">
        <p14:creationId xmlns:p14="http://schemas.microsoft.com/office/powerpoint/2010/main" val="2148295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BA4DA7-920A-4CCF-A70C-677F6CE7190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8C4E0C7-7EB9-4FE5-B773-25B0C71E8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282BB8F-1B2F-452E-B905-2A463205F862}"/>
              </a:ext>
            </a:extLst>
          </p:cNvPr>
          <p:cNvSpPr>
            <a:spLocks noGrp="1"/>
          </p:cNvSpPr>
          <p:nvPr>
            <p:ph type="dt" sz="half" idx="10"/>
          </p:nvPr>
        </p:nvSpPr>
        <p:spPr/>
        <p:txBody>
          <a:bodyPr/>
          <a:lstStyle/>
          <a:p>
            <a:fld id="{E5B493C9-2CCB-48E2-9F66-6F7E44F298A5}" type="datetimeFigureOut">
              <a:rPr lang="fr-FR" smtClean="0"/>
              <a:t>07/10/2021</a:t>
            </a:fld>
            <a:endParaRPr lang="fr-FR"/>
          </a:p>
        </p:txBody>
      </p:sp>
      <p:sp>
        <p:nvSpPr>
          <p:cNvPr id="5" name="Espace réservé du pied de page 4">
            <a:extLst>
              <a:ext uri="{FF2B5EF4-FFF2-40B4-BE49-F238E27FC236}">
                <a16:creationId xmlns:a16="http://schemas.microsoft.com/office/drawing/2014/main" id="{6A2B709D-9637-4C7A-8742-9710546EDE1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F362572-9A64-4BCC-9CED-BC64EA930ABB}"/>
              </a:ext>
            </a:extLst>
          </p:cNvPr>
          <p:cNvSpPr>
            <a:spLocks noGrp="1"/>
          </p:cNvSpPr>
          <p:nvPr>
            <p:ph type="sldNum" sz="quarter" idx="12"/>
          </p:nvPr>
        </p:nvSpPr>
        <p:spPr/>
        <p:txBody>
          <a:bodyPr/>
          <a:lstStyle/>
          <a:p>
            <a:fld id="{3F42BE0C-79F1-4209-A4A6-2316822C0A60}" type="slidenum">
              <a:rPr lang="fr-FR" smtClean="0"/>
              <a:t>‹N°›</a:t>
            </a:fld>
            <a:endParaRPr lang="fr-FR"/>
          </a:p>
        </p:txBody>
      </p:sp>
    </p:spTree>
    <p:extLst>
      <p:ext uri="{BB962C8B-B14F-4D97-AF65-F5344CB8AC3E}">
        <p14:creationId xmlns:p14="http://schemas.microsoft.com/office/powerpoint/2010/main" val="3734750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196149-7D6F-4488-9F3C-CB1FAC132AD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EB59A3C-F86E-43F1-837C-72BF1091ADF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B5C1B99-D8B7-4C17-8B87-DCB34073DD7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19030FF-B0F1-46B3-86BE-D4FFC3F37F2E}"/>
              </a:ext>
            </a:extLst>
          </p:cNvPr>
          <p:cNvSpPr>
            <a:spLocks noGrp="1"/>
          </p:cNvSpPr>
          <p:nvPr>
            <p:ph type="dt" sz="half" idx="10"/>
          </p:nvPr>
        </p:nvSpPr>
        <p:spPr/>
        <p:txBody>
          <a:bodyPr/>
          <a:lstStyle/>
          <a:p>
            <a:fld id="{E5B493C9-2CCB-48E2-9F66-6F7E44F298A5}" type="datetimeFigureOut">
              <a:rPr lang="fr-FR" smtClean="0"/>
              <a:t>07/10/2021</a:t>
            </a:fld>
            <a:endParaRPr lang="fr-FR"/>
          </a:p>
        </p:txBody>
      </p:sp>
      <p:sp>
        <p:nvSpPr>
          <p:cNvPr id="6" name="Espace réservé du pied de page 5">
            <a:extLst>
              <a:ext uri="{FF2B5EF4-FFF2-40B4-BE49-F238E27FC236}">
                <a16:creationId xmlns:a16="http://schemas.microsoft.com/office/drawing/2014/main" id="{5606786C-F898-4F52-AA92-9B7CDE9C020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1662616-F9BD-47E6-B1BF-0C66F8F5873B}"/>
              </a:ext>
            </a:extLst>
          </p:cNvPr>
          <p:cNvSpPr>
            <a:spLocks noGrp="1"/>
          </p:cNvSpPr>
          <p:nvPr>
            <p:ph type="sldNum" sz="quarter" idx="12"/>
          </p:nvPr>
        </p:nvSpPr>
        <p:spPr/>
        <p:txBody>
          <a:bodyPr/>
          <a:lstStyle/>
          <a:p>
            <a:fld id="{3F42BE0C-79F1-4209-A4A6-2316822C0A60}" type="slidenum">
              <a:rPr lang="fr-FR" smtClean="0"/>
              <a:t>‹N°›</a:t>
            </a:fld>
            <a:endParaRPr lang="fr-FR"/>
          </a:p>
        </p:txBody>
      </p:sp>
    </p:spTree>
    <p:extLst>
      <p:ext uri="{BB962C8B-B14F-4D97-AF65-F5344CB8AC3E}">
        <p14:creationId xmlns:p14="http://schemas.microsoft.com/office/powerpoint/2010/main" val="2298128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FFC8B5-2347-4692-ADAF-327874F140F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ECDCADE-D27B-44C1-8A3E-27744B5456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9F43F3B-7921-466B-BF76-8C76A2689AB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9DA3F4D0-2614-4E3B-8FA1-0113B428CC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EBAB45D-2BA1-4168-A538-9E5D7DD081D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4D98B27-2B59-43D2-A061-6212913F6A87}"/>
              </a:ext>
            </a:extLst>
          </p:cNvPr>
          <p:cNvSpPr>
            <a:spLocks noGrp="1"/>
          </p:cNvSpPr>
          <p:nvPr>
            <p:ph type="dt" sz="half" idx="10"/>
          </p:nvPr>
        </p:nvSpPr>
        <p:spPr/>
        <p:txBody>
          <a:bodyPr/>
          <a:lstStyle/>
          <a:p>
            <a:fld id="{E5B493C9-2CCB-48E2-9F66-6F7E44F298A5}" type="datetimeFigureOut">
              <a:rPr lang="fr-FR" smtClean="0"/>
              <a:t>07/10/2021</a:t>
            </a:fld>
            <a:endParaRPr lang="fr-FR"/>
          </a:p>
        </p:txBody>
      </p:sp>
      <p:sp>
        <p:nvSpPr>
          <p:cNvPr id="8" name="Espace réservé du pied de page 7">
            <a:extLst>
              <a:ext uri="{FF2B5EF4-FFF2-40B4-BE49-F238E27FC236}">
                <a16:creationId xmlns:a16="http://schemas.microsoft.com/office/drawing/2014/main" id="{84A50601-D18A-46C9-9152-0B067A335E2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02AA825-BEF7-48F2-8143-5491B8B45F64}"/>
              </a:ext>
            </a:extLst>
          </p:cNvPr>
          <p:cNvSpPr>
            <a:spLocks noGrp="1"/>
          </p:cNvSpPr>
          <p:nvPr>
            <p:ph type="sldNum" sz="quarter" idx="12"/>
          </p:nvPr>
        </p:nvSpPr>
        <p:spPr/>
        <p:txBody>
          <a:bodyPr/>
          <a:lstStyle/>
          <a:p>
            <a:fld id="{3F42BE0C-79F1-4209-A4A6-2316822C0A60}" type="slidenum">
              <a:rPr lang="fr-FR" smtClean="0"/>
              <a:t>‹N°›</a:t>
            </a:fld>
            <a:endParaRPr lang="fr-FR"/>
          </a:p>
        </p:txBody>
      </p:sp>
    </p:spTree>
    <p:extLst>
      <p:ext uri="{BB962C8B-B14F-4D97-AF65-F5344CB8AC3E}">
        <p14:creationId xmlns:p14="http://schemas.microsoft.com/office/powerpoint/2010/main" val="3955471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D9F2E0-E991-4D48-9C72-4052D21B5D9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05CFB26-3EFC-4915-8719-59D429FD04FA}"/>
              </a:ext>
            </a:extLst>
          </p:cNvPr>
          <p:cNvSpPr>
            <a:spLocks noGrp="1"/>
          </p:cNvSpPr>
          <p:nvPr>
            <p:ph type="dt" sz="half" idx="10"/>
          </p:nvPr>
        </p:nvSpPr>
        <p:spPr/>
        <p:txBody>
          <a:bodyPr/>
          <a:lstStyle/>
          <a:p>
            <a:fld id="{E5B493C9-2CCB-48E2-9F66-6F7E44F298A5}" type="datetimeFigureOut">
              <a:rPr lang="fr-FR" smtClean="0"/>
              <a:t>07/10/2021</a:t>
            </a:fld>
            <a:endParaRPr lang="fr-FR"/>
          </a:p>
        </p:txBody>
      </p:sp>
      <p:sp>
        <p:nvSpPr>
          <p:cNvPr id="4" name="Espace réservé du pied de page 3">
            <a:extLst>
              <a:ext uri="{FF2B5EF4-FFF2-40B4-BE49-F238E27FC236}">
                <a16:creationId xmlns:a16="http://schemas.microsoft.com/office/drawing/2014/main" id="{B78930B7-4594-4571-B347-7609468F9F3A}"/>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126C4348-491F-48C2-B1D5-ABA5DEB2899A}"/>
              </a:ext>
            </a:extLst>
          </p:cNvPr>
          <p:cNvSpPr>
            <a:spLocks noGrp="1"/>
          </p:cNvSpPr>
          <p:nvPr>
            <p:ph type="sldNum" sz="quarter" idx="12"/>
          </p:nvPr>
        </p:nvSpPr>
        <p:spPr/>
        <p:txBody>
          <a:bodyPr/>
          <a:lstStyle/>
          <a:p>
            <a:fld id="{3F42BE0C-79F1-4209-A4A6-2316822C0A60}" type="slidenum">
              <a:rPr lang="fr-FR" smtClean="0"/>
              <a:t>‹N°›</a:t>
            </a:fld>
            <a:endParaRPr lang="fr-FR"/>
          </a:p>
        </p:txBody>
      </p:sp>
    </p:spTree>
    <p:extLst>
      <p:ext uri="{BB962C8B-B14F-4D97-AF65-F5344CB8AC3E}">
        <p14:creationId xmlns:p14="http://schemas.microsoft.com/office/powerpoint/2010/main" val="339102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D714006-5171-4B0C-A764-70F8E3C9964A}"/>
              </a:ext>
            </a:extLst>
          </p:cNvPr>
          <p:cNvSpPr>
            <a:spLocks noGrp="1"/>
          </p:cNvSpPr>
          <p:nvPr>
            <p:ph type="dt" sz="half" idx="10"/>
          </p:nvPr>
        </p:nvSpPr>
        <p:spPr/>
        <p:txBody>
          <a:bodyPr/>
          <a:lstStyle/>
          <a:p>
            <a:fld id="{E5B493C9-2CCB-48E2-9F66-6F7E44F298A5}" type="datetimeFigureOut">
              <a:rPr lang="fr-FR" smtClean="0"/>
              <a:t>07/10/2021</a:t>
            </a:fld>
            <a:endParaRPr lang="fr-FR"/>
          </a:p>
        </p:txBody>
      </p:sp>
      <p:sp>
        <p:nvSpPr>
          <p:cNvPr id="3" name="Espace réservé du pied de page 2">
            <a:extLst>
              <a:ext uri="{FF2B5EF4-FFF2-40B4-BE49-F238E27FC236}">
                <a16:creationId xmlns:a16="http://schemas.microsoft.com/office/drawing/2014/main" id="{E3BF44CE-8ABC-4081-B5EE-63F331C39D9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D1E8D8F-B2BD-4826-988B-CC395ABB866D}"/>
              </a:ext>
            </a:extLst>
          </p:cNvPr>
          <p:cNvSpPr>
            <a:spLocks noGrp="1"/>
          </p:cNvSpPr>
          <p:nvPr>
            <p:ph type="sldNum" sz="quarter" idx="12"/>
          </p:nvPr>
        </p:nvSpPr>
        <p:spPr/>
        <p:txBody>
          <a:bodyPr/>
          <a:lstStyle/>
          <a:p>
            <a:fld id="{3F42BE0C-79F1-4209-A4A6-2316822C0A60}" type="slidenum">
              <a:rPr lang="fr-FR" smtClean="0"/>
              <a:t>‹N°›</a:t>
            </a:fld>
            <a:endParaRPr lang="fr-FR"/>
          </a:p>
        </p:txBody>
      </p:sp>
    </p:spTree>
    <p:extLst>
      <p:ext uri="{BB962C8B-B14F-4D97-AF65-F5344CB8AC3E}">
        <p14:creationId xmlns:p14="http://schemas.microsoft.com/office/powerpoint/2010/main" val="4248699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61AB29-6E9E-4971-98E9-4F41715BA5D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36CF139-E517-4C86-A49B-5A5CFA569A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5841D761-4258-4B74-86BB-67A7495D62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ADC3E10-CD7E-4C10-B6A1-F5B3C1D3A17D}"/>
              </a:ext>
            </a:extLst>
          </p:cNvPr>
          <p:cNvSpPr>
            <a:spLocks noGrp="1"/>
          </p:cNvSpPr>
          <p:nvPr>
            <p:ph type="dt" sz="half" idx="10"/>
          </p:nvPr>
        </p:nvSpPr>
        <p:spPr/>
        <p:txBody>
          <a:bodyPr/>
          <a:lstStyle/>
          <a:p>
            <a:fld id="{E5B493C9-2CCB-48E2-9F66-6F7E44F298A5}" type="datetimeFigureOut">
              <a:rPr lang="fr-FR" smtClean="0"/>
              <a:t>07/10/2021</a:t>
            </a:fld>
            <a:endParaRPr lang="fr-FR"/>
          </a:p>
        </p:txBody>
      </p:sp>
      <p:sp>
        <p:nvSpPr>
          <p:cNvPr id="6" name="Espace réservé du pied de page 5">
            <a:extLst>
              <a:ext uri="{FF2B5EF4-FFF2-40B4-BE49-F238E27FC236}">
                <a16:creationId xmlns:a16="http://schemas.microsoft.com/office/drawing/2014/main" id="{3C40D89E-DAB3-452B-9B72-7F3AA23B166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AE7F4B2-8185-4B34-871F-557C5775AA29}"/>
              </a:ext>
            </a:extLst>
          </p:cNvPr>
          <p:cNvSpPr>
            <a:spLocks noGrp="1"/>
          </p:cNvSpPr>
          <p:nvPr>
            <p:ph type="sldNum" sz="quarter" idx="12"/>
          </p:nvPr>
        </p:nvSpPr>
        <p:spPr/>
        <p:txBody>
          <a:bodyPr/>
          <a:lstStyle/>
          <a:p>
            <a:fld id="{3F42BE0C-79F1-4209-A4A6-2316822C0A60}" type="slidenum">
              <a:rPr lang="fr-FR" smtClean="0"/>
              <a:t>‹N°›</a:t>
            </a:fld>
            <a:endParaRPr lang="fr-FR"/>
          </a:p>
        </p:txBody>
      </p:sp>
    </p:spTree>
    <p:extLst>
      <p:ext uri="{BB962C8B-B14F-4D97-AF65-F5344CB8AC3E}">
        <p14:creationId xmlns:p14="http://schemas.microsoft.com/office/powerpoint/2010/main" val="581487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CED5AA-478E-419D-887E-4D96D17CF55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0948342-AD46-4F65-995B-22BBC718FD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28E06F04-5EC7-4E0A-8E74-DBAA95F11D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9475ACE-0C66-4819-A8A2-042B12E124F4}"/>
              </a:ext>
            </a:extLst>
          </p:cNvPr>
          <p:cNvSpPr>
            <a:spLocks noGrp="1"/>
          </p:cNvSpPr>
          <p:nvPr>
            <p:ph type="dt" sz="half" idx="10"/>
          </p:nvPr>
        </p:nvSpPr>
        <p:spPr/>
        <p:txBody>
          <a:bodyPr/>
          <a:lstStyle/>
          <a:p>
            <a:fld id="{E5B493C9-2CCB-48E2-9F66-6F7E44F298A5}" type="datetimeFigureOut">
              <a:rPr lang="fr-FR" smtClean="0"/>
              <a:t>07/10/2021</a:t>
            </a:fld>
            <a:endParaRPr lang="fr-FR"/>
          </a:p>
        </p:txBody>
      </p:sp>
      <p:sp>
        <p:nvSpPr>
          <p:cNvPr id="6" name="Espace réservé du pied de page 5">
            <a:extLst>
              <a:ext uri="{FF2B5EF4-FFF2-40B4-BE49-F238E27FC236}">
                <a16:creationId xmlns:a16="http://schemas.microsoft.com/office/drawing/2014/main" id="{9CD21DC6-0766-45D9-B2B9-6401180D22D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1E64FF3-D4A5-4D74-8048-25F4C181D192}"/>
              </a:ext>
            </a:extLst>
          </p:cNvPr>
          <p:cNvSpPr>
            <a:spLocks noGrp="1"/>
          </p:cNvSpPr>
          <p:nvPr>
            <p:ph type="sldNum" sz="quarter" idx="12"/>
          </p:nvPr>
        </p:nvSpPr>
        <p:spPr/>
        <p:txBody>
          <a:bodyPr/>
          <a:lstStyle/>
          <a:p>
            <a:fld id="{3F42BE0C-79F1-4209-A4A6-2316822C0A60}" type="slidenum">
              <a:rPr lang="fr-FR" smtClean="0"/>
              <a:t>‹N°›</a:t>
            </a:fld>
            <a:endParaRPr lang="fr-FR"/>
          </a:p>
        </p:txBody>
      </p:sp>
    </p:spTree>
    <p:extLst>
      <p:ext uri="{BB962C8B-B14F-4D97-AF65-F5344CB8AC3E}">
        <p14:creationId xmlns:p14="http://schemas.microsoft.com/office/powerpoint/2010/main" val="2315697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21AC7E8-8C99-4A15-92F1-ADE659EE19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C6DDF0C-36FA-43B9-BECB-E2B84706A6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C98619E-1C79-4377-A86B-C5138BBA60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B493C9-2CCB-48E2-9F66-6F7E44F298A5}" type="datetimeFigureOut">
              <a:rPr lang="fr-FR" smtClean="0"/>
              <a:t>07/10/2021</a:t>
            </a:fld>
            <a:endParaRPr lang="fr-FR"/>
          </a:p>
        </p:txBody>
      </p:sp>
      <p:sp>
        <p:nvSpPr>
          <p:cNvPr id="5" name="Espace réservé du pied de page 4">
            <a:extLst>
              <a:ext uri="{FF2B5EF4-FFF2-40B4-BE49-F238E27FC236}">
                <a16:creationId xmlns:a16="http://schemas.microsoft.com/office/drawing/2014/main" id="{F32B4B5B-89C4-40F6-8D64-AAD33576A3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E261EFE-03AD-4649-9ADF-4C3BDB5DFB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42BE0C-79F1-4209-A4A6-2316822C0A60}" type="slidenum">
              <a:rPr lang="fr-FR" smtClean="0"/>
              <a:t>‹N°›</a:t>
            </a:fld>
            <a:endParaRPr lang="fr-FR"/>
          </a:p>
        </p:txBody>
      </p:sp>
    </p:spTree>
    <p:extLst>
      <p:ext uri="{BB962C8B-B14F-4D97-AF65-F5344CB8AC3E}">
        <p14:creationId xmlns:p14="http://schemas.microsoft.com/office/powerpoint/2010/main" val="1918128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vttlesleups.fr/wp-login.php?loggedout=true"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ocs.google.com/spreadsheets/d/1ua__7UKlVTkzO_r57eUbxmH-M8xvYK0_31biHIKoI74/edit#gid=992564434"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72A9BFC-6A55-46B9-998D-5734C90528BF}"/>
              </a:ext>
            </a:extLst>
          </p:cNvPr>
          <p:cNvPicPr>
            <a:picLocks noChangeAspect="1"/>
          </p:cNvPicPr>
          <p:nvPr/>
        </p:nvPicPr>
        <p:blipFill>
          <a:blip r:embed="rId2"/>
          <a:stretch>
            <a:fillRect/>
          </a:stretch>
        </p:blipFill>
        <p:spPr>
          <a:xfrm>
            <a:off x="0" y="5297742"/>
            <a:ext cx="12192000" cy="1138410"/>
          </a:xfrm>
          <a:prstGeom prst="rect">
            <a:avLst/>
          </a:prstGeom>
        </p:spPr>
      </p:pic>
      <p:sp>
        <p:nvSpPr>
          <p:cNvPr id="6" name="ZoneTexte 5">
            <a:extLst>
              <a:ext uri="{FF2B5EF4-FFF2-40B4-BE49-F238E27FC236}">
                <a16:creationId xmlns:a16="http://schemas.microsoft.com/office/drawing/2014/main" id="{F54A09D5-B18F-4E75-93AB-B99FDF2F0CA7}"/>
              </a:ext>
            </a:extLst>
          </p:cNvPr>
          <p:cNvSpPr txBox="1"/>
          <p:nvPr/>
        </p:nvSpPr>
        <p:spPr>
          <a:xfrm>
            <a:off x="2488942" y="1554484"/>
            <a:ext cx="6412464" cy="923330"/>
          </a:xfrm>
          <a:prstGeom prst="rect">
            <a:avLst/>
          </a:prstGeom>
          <a:noFill/>
        </p:spPr>
        <p:txBody>
          <a:bodyPr wrap="square">
            <a:spAutoFit/>
          </a:bodyPr>
          <a:lstStyle/>
          <a:p>
            <a:r>
              <a:rPr lang="fr-FR" dirty="0" err="1"/>
              <a:t>Acces</a:t>
            </a:r>
            <a:r>
              <a:rPr lang="fr-FR" dirty="0"/>
              <a:t> Wordpress : </a:t>
            </a:r>
          </a:p>
          <a:p>
            <a:r>
              <a:rPr lang="fr-FR" dirty="0"/>
              <a:t>Identifiant  :  VTTLESLEUPS</a:t>
            </a:r>
          </a:p>
          <a:p>
            <a:r>
              <a:rPr lang="fr-FR" dirty="0"/>
              <a:t>Mot de passe : VTTstgob-02</a:t>
            </a:r>
          </a:p>
        </p:txBody>
      </p:sp>
      <p:sp>
        <p:nvSpPr>
          <p:cNvPr id="8" name="ZoneTexte 7">
            <a:extLst>
              <a:ext uri="{FF2B5EF4-FFF2-40B4-BE49-F238E27FC236}">
                <a16:creationId xmlns:a16="http://schemas.microsoft.com/office/drawing/2014/main" id="{B0FCADE2-07D3-4A3D-B1A0-E6660F4F6360}"/>
              </a:ext>
            </a:extLst>
          </p:cNvPr>
          <p:cNvSpPr txBox="1"/>
          <p:nvPr/>
        </p:nvSpPr>
        <p:spPr>
          <a:xfrm>
            <a:off x="2495941" y="2628305"/>
            <a:ext cx="6097554" cy="923330"/>
          </a:xfrm>
          <a:prstGeom prst="rect">
            <a:avLst/>
          </a:prstGeom>
          <a:noFill/>
        </p:spPr>
        <p:txBody>
          <a:bodyPr wrap="square">
            <a:spAutoFit/>
          </a:bodyPr>
          <a:lstStyle/>
          <a:p>
            <a:r>
              <a:rPr lang="fr-FR" b="1" dirty="0">
                <a:hlinkClick r:id="rId3">
                  <a:extLst>
                    <a:ext uri="{A12FA001-AC4F-418D-AE19-62706E023703}">
                      <ahyp:hlinkClr xmlns:ahyp="http://schemas.microsoft.com/office/drawing/2018/hyperlinkcolor" val="tx"/>
                    </a:ext>
                  </a:extLst>
                </a:hlinkClick>
              </a:rPr>
              <a:t>Lien : </a:t>
            </a:r>
          </a:p>
          <a:p>
            <a:r>
              <a:rPr lang="fr-FR" dirty="0">
                <a:solidFill>
                  <a:srgbClr val="0563C1"/>
                </a:solidFill>
                <a:hlinkClick r:id="rId3">
                  <a:extLst>
                    <a:ext uri="{A12FA001-AC4F-418D-AE19-62706E023703}">
                      <ahyp:hlinkClr xmlns:ahyp="http://schemas.microsoft.com/office/drawing/2018/hyperlinkcolor" val="tx"/>
                    </a:ext>
                  </a:extLst>
                </a:hlinkClick>
              </a:rPr>
              <a:t>http://vttlesleups.fr/wp-login.php?loggedout=true</a:t>
            </a:r>
            <a:endParaRPr lang="fr-FR" dirty="0"/>
          </a:p>
          <a:p>
            <a:endParaRPr lang="fr-FR" dirty="0"/>
          </a:p>
        </p:txBody>
      </p:sp>
      <p:sp>
        <p:nvSpPr>
          <p:cNvPr id="3" name="ZoneTexte 2">
            <a:extLst>
              <a:ext uri="{FF2B5EF4-FFF2-40B4-BE49-F238E27FC236}">
                <a16:creationId xmlns:a16="http://schemas.microsoft.com/office/drawing/2014/main" id="{254DDF13-41FE-42A5-8F15-2AAA21A4B73B}"/>
              </a:ext>
            </a:extLst>
          </p:cNvPr>
          <p:cNvSpPr txBox="1"/>
          <p:nvPr/>
        </p:nvSpPr>
        <p:spPr>
          <a:xfrm>
            <a:off x="1688841" y="421848"/>
            <a:ext cx="9013371" cy="707886"/>
          </a:xfrm>
          <a:prstGeom prst="rect">
            <a:avLst/>
          </a:prstGeom>
          <a:noFill/>
        </p:spPr>
        <p:txBody>
          <a:bodyPr wrap="square" rtlCol="0">
            <a:spAutoFit/>
          </a:bodyPr>
          <a:lstStyle/>
          <a:p>
            <a:r>
              <a:rPr lang="fr-FR" sz="4000" dirty="0"/>
              <a:t>Site Web VTT LES LEUPS</a:t>
            </a:r>
          </a:p>
        </p:txBody>
      </p:sp>
      <p:sp>
        <p:nvSpPr>
          <p:cNvPr id="4" name="ZoneTexte 3">
            <a:extLst>
              <a:ext uri="{FF2B5EF4-FFF2-40B4-BE49-F238E27FC236}">
                <a16:creationId xmlns:a16="http://schemas.microsoft.com/office/drawing/2014/main" id="{3E26146C-9B52-49A5-AFDA-B049D9D80C9F}"/>
              </a:ext>
            </a:extLst>
          </p:cNvPr>
          <p:cNvSpPr txBox="1"/>
          <p:nvPr/>
        </p:nvSpPr>
        <p:spPr>
          <a:xfrm>
            <a:off x="386055" y="3569269"/>
            <a:ext cx="10618237" cy="1477328"/>
          </a:xfrm>
          <a:prstGeom prst="rect">
            <a:avLst/>
          </a:prstGeom>
          <a:noFill/>
        </p:spPr>
        <p:txBody>
          <a:bodyPr wrap="square" rtlCol="0">
            <a:spAutoFit/>
          </a:bodyPr>
          <a:lstStyle/>
          <a:p>
            <a:r>
              <a:rPr lang="fr-FR" dirty="0"/>
              <a:t>Objectif : refonte, modernisation et professionnalisation du site, en gardant une maintenance avec Wordpress, intégrant les pages du site Raid des Salamandres et créant des accès internes pour les membres (fiche adhérent, merchandising, activités, sorties hebdo) et les administrateurs</a:t>
            </a:r>
          </a:p>
          <a:p>
            <a:r>
              <a:rPr lang="fr-FR" dirty="0"/>
              <a:t>Garder le style/design actuel en orange/noir</a:t>
            </a:r>
          </a:p>
          <a:p>
            <a:r>
              <a:rPr lang="fr-FR" dirty="0"/>
              <a:t>Utiliser les fiches pour collecter les informations et créer les activités, adhérents, …</a:t>
            </a:r>
          </a:p>
        </p:txBody>
      </p:sp>
    </p:spTree>
    <p:extLst>
      <p:ext uri="{BB962C8B-B14F-4D97-AF65-F5344CB8AC3E}">
        <p14:creationId xmlns:p14="http://schemas.microsoft.com/office/powerpoint/2010/main" val="541389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254DDF13-41FE-42A5-8F15-2AAA21A4B73B}"/>
              </a:ext>
            </a:extLst>
          </p:cNvPr>
          <p:cNvSpPr txBox="1"/>
          <p:nvPr/>
        </p:nvSpPr>
        <p:spPr>
          <a:xfrm>
            <a:off x="1688841" y="421848"/>
            <a:ext cx="9013371" cy="707886"/>
          </a:xfrm>
          <a:prstGeom prst="rect">
            <a:avLst/>
          </a:prstGeom>
          <a:noFill/>
        </p:spPr>
        <p:txBody>
          <a:bodyPr wrap="square" rtlCol="0">
            <a:spAutoFit/>
          </a:bodyPr>
          <a:lstStyle/>
          <a:p>
            <a:r>
              <a:rPr lang="fr-FR" sz="4000" dirty="0"/>
              <a:t>Sites VTT LES LEUPS</a:t>
            </a:r>
          </a:p>
        </p:txBody>
      </p:sp>
      <p:sp>
        <p:nvSpPr>
          <p:cNvPr id="2" name="ZoneTexte 1">
            <a:extLst>
              <a:ext uri="{FF2B5EF4-FFF2-40B4-BE49-F238E27FC236}">
                <a16:creationId xmlns:a16="http://schemas.microsoft.com/office/drawing/2014/main" id="{73D13168-580D-4A96-8B56-14385509CCFA}"/>
              </a:ext>
            </a:extLst>
          </p:cNvPr>
          <p:cNvSpPr txBox="1"/>
          <p:nvPr/>
        </p:nvSpPr>
        <p:spPr>
          <a:xfrm>
            <a:off x="1838131" y="1250302"/>
            <a:ext cx="9255967" cy="5262979"/>
          </a:xfrm>
          <a:prstGeom prst="rect">
            <a:avLst/>
          </a:prstGeom>
          <a:noFill/>
        </p:spPr>
        <p:txBody>
          <a:bodyPr wrap="square" rtlCol="0">
            <a:spAutoFit/>
          </a:bodyPr>
          <a:lstStyle/>
          <a:p>
            <a:r>
              <a:rPr lang="fr-FR" sz="2400" dirty="0"/>
              <a:t>Site web VTT LES LEUPS</a:t>
            </a:r>
          </a:p>
          <a:p>
            <a:endParaRPr lang="fr-FR" sz="2400" dirty="0"/>
          </a:p>
          <a:p>
            <a:r>
              <a:rPr lang="fr-FR" sz="2400" dirty="0"/>
              <a:t>Facebook : </a:t>
            </a:r>
          </a:p>
          <a:p>
            <a:pPr marL="285750" indent="-285750">
              <a:buFont typeface="Arial" panose="020B0604020202020204" pitchFamily="34" charset="0"/>
              <a:buChar char="•"/>
            </a:pPr>
            <a:r>
              <a:rPr lang="fr-FR" sz="2400" dirty="0"/>
              <a:t>privé = sorties VTT les </a:t>
            </a:r>
            <a:r>
              <a:rPr lang="fr-FR" sz="2400" dirty="0" err="1"/>
              <a:t>Leups</a:t>
            </a:r>
            <a:endParaRPr lang="fr-FR" sz="2400" dirty="0"/>
          </a:p>
          <a:p>
            <a:pPr marL="285750" indent="-285750">
              <a:buFont typeface="Arial" panose="020B0604020202020204" pitchFamily="34" charset="0"/>
              <a:buChar char="•"/>
            </a:pPr>
            <a:r>
              <a:rPr lang="fr-FR" sz="2400" dirty="0"/>
              <a:t>Public = page club vtt les </a:t>
            </a:r>
            <a:r>
              <a:rPr lang="fr-FR" sz="2400" dirty="0" err="1"/>
              <a:t>leups</a:t>
            </a:r>
            <a:endParaRPr lang="fr-FR" sz="2400" dirty="0"/>
          </a:p>
          <a:p>
            <a:pPr marL="285750" indent="-285750">
              <a:buFont typeface="Arial" panose="020B0604020202020204" pitchFamily="34" charset="0"/>
              <a:buChar char="•"/>
            </a:pPr>
            <a:endParaRPr lang="fr-FR" sz="2400" dirty="0"/>
          </a:p>
          <a:p>
            <a:r>
              <a:rPr lang="fr-FR" sz="2400" dirty="0"/>
              <a:t>Site Web : Raid des salamandres</a:t>
            </a:r>
          </a:p>
          <a:p>
            <a:r>
              <a:rPr lang="fr-FR" sz="2400" dirty="0"/>
              <a:t>Facebook : raid des salamandres</a:t>
            </a:r>
          </a:p>
          <a:p>
            <a:endParaRPr lang="fr-FR" sz="2400" dirty="0"/>
          </a:p>
          <a:p>
            <a:r>
              <a:rPr lang="fr-FR" sz="2400" dirty="0"/>
              <a:t>Google </a:t>
            </a:r>
            <a:r>
              <a:rPr lang="fr-FR" sz="2400" dirty="0" err="1"/>
              <a:t>sheets</a:t>
            </a:r>
            <a:r>
              <a:rPr lang="fr-FR" sz="2400" dirty="0"/>
              <a:t> : </a:t>
            </a:r>
            <a:r>
              <a:rPr lang="fr-FR" sz="2400" dirty="0">
                <a:hlinkClick r:id="rId2"/>
              </a:rPr>
              <a:t>https://docs.google.com/spreadsheets/d/1ua__7UKlVTkzO_r57eUbxmH-M8xvYK0_31biHIKoI74/edit#gid=992564434</a:t>
            </a:r>
            <a:endParaRPr lang="fr-FR" sz="2400" dirty="0"/>
          </a:p>
          <a:p>
            <a:endParaRPr lang="fr-FR" sz="2400" dirty="0"/>
          </a:p>
          <a:p>
            <a:r>
              <a:rPr lang="fr-FR" sz="2400" dirty="0"/>
              <a:t>		</a:t>
            </a:r>
          </a:p>
        </p:txBody>
      </p:sp>
    </p:spTree>
    <p:extLst>
      <p:ext uri="{BB962C8B-B14F-4D97-AF65-F5344CB8AC3E}">
        <p14:creationId xmlns:p14="http://schemas.microsoft.com/office/powerpoint/2010/main" val="3021886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86CC5561-70DF-4F0F-8E8A-022C6484A6AD}"/>
              </a:ext>
            </a:extLst>
          </p:cNvPr>
          <p:cNvSpPr txBox="1"/>
          <p:nvPr/>
        </p:nvSpPr>
        <p:spPr>
          <a:xfrm>
            <a:off x="3946848" y="518963"/>
            <a:ext cx="1671484" cy="369332"/>
          </a:xfrm>
          <a:prstGeom prst="rect">
            <a:avLst/>
          </a:prstGeom>
          <a:solidFill>
            <a:schemeClr val="accent4"/>
          </a:solidFill>
        </p:spPr>
        <p:txBody>
          <a:bodyPr wrap="square" rtlCol="0">
            <a:spAutoFit/>
          </a:bodyPr>
          <a:lstStyle/>
          <a:p>
            <a:pPr algn="ctr"/>
            <a:r>
              <a:rPr lang="fr-FR" dirty="0"/>
              <a:t>Accueil</a:t>
            </a:r>
          </a:p>
        </p:txBody>
      </p:sp>
      <p:sp>
        <p:nvSpPr>
          <p:cNvPr id="4" name="ZoneTexte 3">
            <a:extLst>
              <a:ext uri="{FF2B5EF4-FFF2-40B4-BE49-F238E27FC236}">
                <a16:creationId xmlns:a16="http://schemas.microsoft.com/office/drawing/2014/main" id="{9DEBB2AA-B7E1-4740-AF02-AF30012C7A40}"/>
              </a:ext>
            </a:extLst>
          </p:cNvPr>
          <p:cNvSpPr txBox="1"/>
          <p:nvPr/>
        </p:nvSpPr>
        <p:spPr>
          <a:xfrm>
            <a:off x="367606" y="1975623"/>
            <a:ext cx="1517177" cy="646331"/>
          </a:xfrm>
          <a:prstGeom prst="rect">
            <a:avLst/>
          </a:prstGeom>
          <a:solidFill>
            <a:srgbClr val="FFFF00"/>
          </a:solidFill>
        </p:spPr>
        <p:txBody>
          <a:bodyPr wrap="square" rtlCol="0">
            <a:spAutoFit/>
          </a:bodyPr>
          <a:lstStyle/>
          <a:p>
            <a:pPr algn="ctr"/>
            <a:r>
              <a:rPr lang="fr-FR" dirty="0"/>
              <a:t>Présentation du club</a:t>
            </a:r>
          </a:p>
        </p:txBody>
      </p:sp>
      <p:sp>
        <p:nvSpPr>
          <p:cNvPr id="5" name="ZoneTexte 4">
            <a:extLst>
              <a:ext uri="{FF2B5EF4-FFF2-40B4-BE49-F238E27FC236}">
                <a16:creationId xmlns:a16="http://schemas.microsoft.com/office/drawing/2014/main" id="{A277C53B-9FD5-40AA-B163-A4A65F014A68}"/>
              </a:ext>
            </a:extLst>
          </p:cNvPr>
          <p:cNvSpPr txBox="1"/>
          <p:nvPr/>
        </p:nvSpPr>
        <p:spPr>
          <a:xfrm>
            <a:off x="367606" y="2864060"/>
            <a:ext cx="1517177" cy="369332"/>
          </a:xfrm>
          <a:prstGeom prst="rect">
            <a:avLst/>
          </a:prstGeom>
          <a:solidFill>
            <a:schemeClr val="accent5">
              <a:lumMod val="20000"/>
              <a:lumOff val="80000"/>
            </a:schemeClr>
          </a:solidFill>
        </p:spPr>
        <p:txBody>
          <a:bodyPr wrap="square" rtlCol="0">
            <a:spAutoFit/>
          </a:bodyPr>
          <a:lstStyle/>
          <a:p>
            <a:pPr algn="ctr"/>
            <a:r>
              <a:rPr lang="fr-FR" dirty="0"/>
              <a:t>historique</a:t>
            </a:r>
          </a:p>
        </p:txBody>
      </p:sp>
      <p:sp>
        <p:nvSpPr>
          <p:cNvPr id="6" name="ZoneTexte 5">
            <a:extLst>
              <a:ext uri="{FF2B5EF4-FFF2-40B4-BE49-F238E27FC236}">
                <a16:creationId xmlns:a16="http://schemas.microsoft.com/office/drawing/2014/main" id="{00D96B6A-C4E2-4085-95DB-49FCE2250B27}"/>
              </a:ext>
            </a:extLst>
          </p:cNvPr>
          <p:cNvSpPr txBox="1"/>
          <p:nvPr/>
        </p:nvSpPr>
        <p:spPr>
          <a:xfrm>
            <a:off x="367606" y="3369780"/>
            <a:ext cx="1517177" cy="369332"/>
          </a:xfrm>
          <a:prstGeom prst="rect">
            <a:avLst/>
          </a:prstGeom>
          <a:solidFill>
            <a:schemeClr val="accent5">
              <a:lumMod val="20000"/>
              <a:lumOff val="80000"/>
            </a:schemeClr>
          </a:solidFill>
        </p:spPr>
        <p:txBody>
          <a:bodyPr wrap="square" rtlCol="0">
            <a:spAutoFit/>
          </a:bodyPr>
          <a:lstStyle/>
          <a:p>
            <a:pPr algn="ctr"/>
            <a:r>
              <a:rPr lang="fr-FR" dirty="0"/>
              <a:t>presse</a:t>
            </a:r>
          </a:p>
        </p:txBody>
      </p:sp>
      <p:sp>
        <p:nvSpPr>
          <p:cNvPr id="8" name="ZoneTexte 7">
            <a:extLst>
              <a:ext uri="{FF2B5EF4-FFF2-40B4-BE49-F238E27FC236}">
                <a16:creationId xmlns:a16="http://schemas.microsoft.com/office/drawing/2014/main" id="{9D07A2EA-1F16-46B3-B54D-885BB5238DED}"/>
              </a:ext>
            </a:extLst>
          </p:cNvPr>
          <p:cNvSpPr txBox="1"/>
          <p:nvPr/>
        </p:nvSpPr>
        <p:spPr>
          <a:xfrm>
            <a:off x="367606" y="3946033"/>
            <a:ext cx="1517177" cy="369332"/>
          </a:xfrm>
          <a:prstGeom prst="rect">
            <a:avLst/>
          </a:prstGeom>
          <a:solidFill>
            <a:schemeClr val="accent5">
              <a:lumMod val="20000"/>
              <a:lumOff val="80000"/>
            </a:schemeClr>
          </a:solidFill>
        </p:spPr>
        <p:txBody>
          <a:bodyPr wrap="square" rtlCol="0">
            <a:spAutoFit/>
          </a:bodyPr>
          <a:lstStyle/>
          <a:p>
            <a:pPr algn="ctr"/>
            <a:r>
              <a:rPr lang="fr-FR" dirty="0"/>
              <a:t>photos</a:t>
            </a:r>
          </a:p>
        </p:txBody>
      </p:sp>
      <p:sp>
        <p:nvSpPr>
          <p:cNvPr id="10" name="ZoneTexte 9">
            <a:extLst>
              <a:ext uri="{FF2B5EF4-FFF2-40B4-BE49-F238E27FC236}">
                <a16:creationId xmlns:a16="http://schemas.microsoft.com/office/drawing/2014/main" id="{47277230-2727-4A2B-82D1-792FA508A35D}"/>
              </a:ext>
            </a:extLst>
          </p:cNvPr>
          <p:cNvSpPr txBox="1"/>
          <p:nvPr/>
        </p:nvSpPr>
        <p:spPr>
          <a:xfrm>
            <a:off x="8992554" y="334297"/>
            <a:ext cx="1671484" cy="369332"/>
          </a:xfrm>
          <a:prstGeom prst="rect">
            <a:avLst/>
          </a:prstGeom>
          <a:solidFill>
            <a:srgbClr val="FFFF00"/>
          </a:solidFill>
        </p:spPr>
        <p:txBody>
          <a:bodyPr wrap="square" rtlCol="0">
            <a:spAutoFit/>
          </a:bodyPr>
          <a:lstStyle/>
          <a:p>
            <a:pPr algn="ctr"/>
            <a:r>
              <a:rPr lang="fr-FR" dirty="0"/>
              <a:t>Accès membres</a:t>
            </a:r>
          </a:p>
        </p:txBody>
      </p:sp>
      <p:sp>
        <p:nvSpPr>
          <p:cNvPr id="11" name="ZoneTexte 10">
            <a:extLst>
              <a:ext uri="{FF2B5EF4-FFF2-40B4-BE49-F238E27FC236}">
                <a16:creationId xmlns:a16="http://schemas.microsoft.com/office/drawing/2014/main" id="{E8D2F9B3-F747-4710-ABEA-88393D463A77}"/>
              </a:ext>
            </a:extLst>
          </p:cNvPr>
          <p:cNvSpPr txBox="1"/>
          <p:nvPr/>
        </p:nvSpPr>
        <p:spPr>
          <a:xfrm>
            <a:off x="2513646" y="1975623"/>
            <a:ext cx="1517177" cy="369332"/>
          </a:xfrm>
          <a:prstGeom prst="rect">
            <a:avLst/>
          </a:prstGeom>
          <a:solidFill>
            <a:srgbClr val="FFFF00"/>
          </a:solidFill>
        </p:spPr>
        <p:txBody>
          <a:bodyPr wrap="square" rtlCol="0">
            <a:spAutoFit/>
          </a:bodyPr>
          <a:lstStyle/>
          <a:p>
            <a:pPr algn="ctr"/>
            <a:r>
              <a:rPr lang="fr-FR" dirty="0"/>
              <a:t>Activités</a:t>
            </a:r>
          </a:p>
        </p:txBody>
      </p:sp>
      <p:sp>
        <p:nvSpPr>
          <p:cNvPr id="12" name="ZoneTexte 11">
            <a:extLst>
              <a:ext uri="{FF2B5EF4-FFF2-40B4-BE49-F238E27FC236}">
                <a16:creationId xmlns:a16="http://schemas.microsoft.com/office/drawing/2014/main" id="{C539813F-EB24-480F-AF83-12B58FDE0295}"/>
              </a:ext>
            </a:extLst>
          </p:cNvPr>
          <p:cNvSpPr txBox="1"/>
          <p:nvPr/>
        </p:nvSpPr>
        <p:spPr>
          <a:xfrm>
            <a:off x="2513646" y="2883494"/>
            <a:ext cx="1517177" cy="369332"/>
          </a:xfrm>
          <a:prstGeom prst="rect">
            <a:avLst/>
          </a:prstGeom>
          <a:solidFill>
            <a:schemeClr val="accent5">
              <a:lumMod val="20000"/>
              <a:lumOff val="80000"/>
            </a:schemeClr>
          </a:solidFill>
        </p:spPr>
        <p:txBody>
          <a:bodyPr wrap="square" rtlCol="0">
            <a:spAutoFit/>
          </a:bodyPr>
          <a:lstStyle/>
          <a:p>
            <a:pPr algn="ctr"/>
            <a:r>
              <a:rPr lang="fr-FR" dirty="0"/>
              <a:t>randonnée</a:t>
            </a:r>
          </a:p>
        </p:txBody>
      </p:sp>
      <p:sp>
        <p:nvSpPr>
          <p:cNvPr id="14" name="ZoneTexte 13">
            <a:extLst>
              <a:ext uri="{FF2B5EF4-FFF2-40B4-BE49-F238E27FC236}">
                <a16:creationId xmlns:a16="http://schemas.microsoft.com/office/drawing/2014/main" id="{D7F5C9B2-E485-47E2-861C-90EDEEE53ADA}"/>
              </a:ext>
            </a:extLst>
          </p:cNvPr>
          <p:cNvSpPr txBox="1"/>
          <p:nvPr/>
        </p:nvSpPr>
        <p:spPr>
          <a:xfrm>
            <a:off x="2508051" y="3446328"/>
            <a:ext cx="1517177" cy="369332"/>
          </a:xfrm>
          <a:prstGeom prst="rect">
            <a:avLst/>
          </a:prstGeom>
          <a:solidFill>
            <a:schemeClr val="accent5">
              <a:lumMod val="20000"/>
              <a:lumOff val="80000"/>
            </a:schemeClr>
          </a:solidFill>
        </p:spPr>
        <p:txBody>
          <a:bodyPr wrap="square" rtlCol="0">
            <a:spAutoFit/>
          </a:bodyPr>
          <a:lstStyle/>
          <a:p>
            <a:pPr algn="ctr"/>
            <a:r>
              <a:rPr lang="fr-FR" dirty="0"/>
              <a:t>stages</a:t>
            </a:r>
          </a:p>
        </p:txBody>
      </p:sp>
      <p:sp>
        <p:nvSpPr>
          <p:cNvPr id="15" name="ZoneTexte 14">
            <a:extLst>
              <a:ext uri="{FF2B5EF4-FFF2-40B4-BE49-F238E27FC236}">
                <a16:creationId xmlns:a16="http://schemas.microsoft.com/office/drawing/2014/main" id="{8B6EA520-0D65-4226-A373-92FBE60AFE75}"/>
              </a:ext>
            </a:extLst>
          </p:cNvPr>
          <p:cNvSpPr txBox="1"/>
          <p:nvPr/>
        </p:nvSpPr>
        <p:spPr>
          <a:xfrm>
            <a:off x="2508051" y="4022581"/>
            <a:ext cx="1517177" cy="369332"/>
          </a:xfrm>
          <a:prstGeom prst="rect">
            <a:avLst/>
          </a:prstGeom>
          <a:solidFill>
            <a:schemeClr val="accent5">
              <a:lumMod val="20000"/>
              <a:lumOff val="80000"/>
            </a:schemeClr>
          </a:solidFill>
        </p:spPr>
        <p:txBody>
          <a:bodyPr wrap="square" rtlCol="0">
            <a:spAutoFit/>
          </a:bodyPr>
          <a:lstStyle/>
          <a:p>
            <a:pPr algn="ctr"/>
            <a:r>
              <a:rPr lang="fr-FR" dirty="0"/>
              <a:t>voyages</a:t>
            </a:r>
          </a:p>
        </p:txBody>
      </p:sp>
      <p:sp>
        <p:nvSpPr>
          <p:cNvPr id="16" name="ZoneTexte 15">
            <a:extLst>
              <a:ext uri="{FF2B5EF4-FFF2-40B4-BE49-F238E27FC236}">
                <a16:creationId xmlns:a16="http://schemas.microsoft.com/office/drawing/2014/main" id="{BF48671A-4D03-4FA3-A6D6-7D66A2EA0302}"/>
              </a:ext>
            </a:extLst>
          </p:cNvPr>
          <p:cNvSpPr txBox="1"/>
          <p:nvPr/>
        </p:nvSpPr>
        <p:spPr>
          <a:xfrm>
            <a:off x="4659685" y="1969908"/>
            <a:ext cx="1517177" cy="369332"/>
          </a:xfrm>
          <a:prstGeom prst="rect">
            <a:avLst/>
          </a:prstGeom>
          <a:solidFill>
            <a:srgbClr val="FFFF00"/>
          </a:solidFill>
        </p:spPr>
        <p:txBody>
          <a:bodyPr wrap="square" rtlCol="0">
            <a:spAutoFit/>
          </a:bodyPr>
          <a:lstStyle/>
          <a:p>
            <a:pPr algn="ctr"/>
            <a:r>
              <a:rPr lang="fr-FR" dirty="0"/>
              <a:t>adhésions</a:t>
            </a:r>
          </a:p>
        </p:txBody>
      </p:sp>
      <p:sp>
        <p:nvSpPr>
          <p:cNvPr id="17" name="ZoneTexte 16">
            <a:extLst>
              <a:ext uri="{FF2B5EF4-FFF2-40B4-BE49-F238E27FC236}">
                <a16:creationId xmlns:a16="http://schemas.microsoft.com/office/drawing/2014/main" id="{1BF525C6-77DB-49DE-A6B2-2A2295BF2A20}"/>
              </a:ext>
            </a:extLst>
          </p:cNvPr>
          <p:cNvSpPr txBox="1"/>
          <p:nvPr/>
        </p:nvSpPr>
        <p:spPr>
          <a:xfrm>
            <a:off x="4680080" y="3424190"/>
            <a:ext cx="1517177" cy="369332"/>
          </a:xfrm>
          <a:prstGeom prst="rect">
            <a:avLst/>
          </a:prstGeom>
          <a:solidFill>
            <a:srgbClr val="FFFF00"/>
          </a:solidFill>
        </p:spPr>
        <p:txBody>
          <a:bodyPr wrap="square" rtlCol="0">
            <a:spAutoFit/>
          </a:bodyPr>
          <a:lstStyle/>
          <a:p>
            <a:pPr algn="ctr"/>
            <a:r>
              <a:rPr lang="fr-FR" dirty="0"/>
              <a:t>partenaires</a:t>
            </a:r>
          </a:p>
        </p:txBody>
      </p:sp>
      <p:sp>
        <p:nvSpPr>
          <p:cNvPr id="18" name="ZoneTexte 17">
            <a:extLst>
              <a:ext uri="{FF2B5EF4-FFF2-40B4-BE49-F238E27FC236}">
                <a16:creationId xmlns:a16="http://schemas.microsoft.com/office/drawing/2014/main" id="{4D2F0AB0-E779-4489-8484-5E440ADA553E}"/>
              </a:ext>
            </a:extLst>
          </p:cNvPr>
          <p:cNvSpPr txBox="1"/>
          <p:nvPr/>
        </p:nvSpPr>
        <p:spPr>
          <a:xfrm>
            <a:off x="4648497" y="4195934"/>
            <a:ext cx="1517177" cy="369332"/>
          </a:xfrm>
          <a:prstGeom prst="rect">
            <a:avLst/>
          </a:prstGeom>
          <a:solidFill>
            <a:srgbClr val="FFFF00"/>
          </a:solidFill>
        </p:spPr>
        <p:txBody>
          <a:bodyPr wrap="square" rtlCol="0">
            <a:spAutoFit/>
          </a:bodyPr>
          <a:lstStyle/>
          <a:p>
            <a:pPr algn="ctr"/>
            <a:r>
              <a:rPr lang="fr-FR" dirty="0"/>
              <a:t>Traces GPX</a:t>
            </a:r>
          </a:p>
        </p:txBody>
      </p:sp>
      <p:sp>
        <p:nvSpPr>
          <p:cNvPr id="19" name="ZoneTexte 18">
            <a:extLst>
              <a:ext uri="{FF2B5EF4-FFF2-40B4-BE49-F238E27FC236}">
                <a16:creationId xmlns:a16="http://schemas.microsoft.com/office/drawing/2014/main" id="{75882F38-F84E-4B9D-88A1-113B451D4112}"/>
              </a:ext>
            </a:extLst>
          </p:cNvPr>
          <p:cNvSpPr txBox="1"/>
          <p:nvPr/>
        </p:nvSpPr>
        <p:spPr>
          <a:xfrm>
            <a:off x="4659685" y="2679394"/>
            <a:ext cx="1537572" cy="369332"/>
          </a:xfrm>
          <a:prstGeom prst="rect">
            <a:avLst/>
          </a:prstGeom>
          <a:solidFill>
            <a:srgbClr val="FFFF00"/>
          </a:solidFill>
        </p:spPr>
        <p:txBody>
          <a:bodyPr wrap="square" rtlCol="0">
            <a:spAutoFit/>
          </a:bodyPr>
          <a:lstStyle/>
          <a:p>
            <a:pPr algn="ctr"/>
            <a:r>
              <a:rPr lang="fr-FR" dirty="0"/>
              <a:t>contact</a:t>
            </a:r>
          </a:p>
        </p:txBody>
      </p:sp>
      <p:sp>
        <p:nvSpPr>
          <p:cNvPr id="21" name="ZoneTexte 20">
            <a:extLst>
              <a:ext uri="{FF2B5EF4-FFF2-40B4-BE49-F238E27FC236}">
                <a16:creationId xmlns:a16="http://schemas.microsoft.com/office/drawing/2014/main" id="{83A822B4-62F3-4CD8-81AF-FC491FFCCC3B}"/>
              </a:ext>
            </a:extLst>
          </p:cNvPr>
          <p:cNvSpPr txBox="1"/>
          <p:nvPr/>
        </p:nvSpPr>
        <p:spPr>
          <a:xfrm>
            <a:off x="8521418" y="3424190"/>
            <a:ext cx="2817554" cy="646331"/>
          </a:xfrm>
          <a:prstGeom prst="rect">
            <a:avLst/>
          </a:prstGeom>
          <a:solidFill>
            <a:schemeClr val="accent5">
              <a:lumMod val="20000"/>
              <a:lumOff val="80000"/>
            </a:schemeClr>
          </a:solidFill>
        </p:spPr>
        <p:txBody>
          <a:bodyPr wrap="square" rtlCol="0">
            <a:spAutoFit/>
          </a:bodyPr>
          <a:lstStyle/>
          <a:p>
            <a:pPr algn="ctr"/>
            <a:r>
              <a:rPr lang="fr-FR" dirty="0"/>
              <a:t>Liste adhérents / </a:t>
            </a:r>
            <a:r>
              <a:rPr lang="fr-FR" dirty="0" err="1"/>
              <a:t>trombi</a:t>
            </a:r>
            <a:r>
              <a:rPr lang="fr-FR" dirty="0"/>
              <a:t> / Tailles / </a:t>
            </a:r>
          </a:p>
        </p:txBody>
      </p:sp>
      <p:sp>
        <p:nvSpPr>
          <p:cNvPr id="22" name="ZoneTexte 21">
            <a:extLst>
              <a:ext uri="{FF2B5EF4-FFF2-40B4-BE49-F238E27FC236}">
                <a16:creationId xmlns:a16="http://schemas.microsoft.com/office/drawing/2014/main" id="{5895526D-1DF6-4864-87A3-0E118F4FD3B5}"/>
              </a:ext>
            </a:extLst>
          </p:cNvPr>
          <p:cNvSpPr txBox="1"/>
          <p:nvPr/>
        </p:nvSpPr>
        <p:spPr>
          <a:xfrm>
            <a:off x="8521418" y="1487278"/>
            <a:ext cx="2817554" cy="369332"/>
          </a:xfrm>
          <a:prstGeom prst="rect">
            <a:avLst/>
          </a:prstGeom>
          <a:solidFill>
            <a:schemeClr val="accent5">
              <a:lumMod val="20000"/>
              <a:lumOff val="80000"/>
            </a:schemeClr>
          </a:solidFill>
        </p:spPr>
        <p:txBody>
          <a:bodyPr wrap="square" rtlCol="0">
            <a:spAutoFit/>
          </a:bodyPr>
          <a:lstStyle/>
          <a:p>
            <a:pPr algn="ctr"/>
            <a:r>
              <a:rPr lang="fr-FR" dirty="0"/>
              <a:t>Sorties hebdomadaires </a:t>
            </a:r>
          </a:p>
        </p:txBody>
      </p:sp>
      <p:sp>
        <p:nvSpPr>
          <p:cNvPr id="23" name="ZoneTexte 22">
            <a:extLst>
              <a:ext uri="{FF2B5EF4-FFF2-40B4-BE49-F238E27FC236}">
                <a16:creationId xmlns:a16="http://schemas.microsoft.com/office/drawing/2014/main" id="{A8456CD3-012B-43FC-81EE-16B0B82676DD}"/>
              </a:ext>
            </a:extLst>
          </p:cNvPr>
          <p:cNvSpPr txBox="1"/>
          <p:nvPr/>
        </p:nvSpPr>
        <p:spPr>
          <a:xfrm>
            <a:off x="8521418" y="2754012"/>
            <a:ext cx="2816869" cy="369332"/>
          </a:xfrm>
          <a:prstGeom prst="rect">
            <a:avLst/>
          </a:prstGeom>
          <a:solidFill>
            <a:schemeClr val="accent5">
              <a:lumMod val="20000"/>
              <a:lumOff val="80000"/>
            </a:schemeClr>
          </a:solidFill>
        </p:spPr>
        <p:txBody>
          <a:bodyPr wrap="square" rtlCol="0">
            <a:spAutoFit/>
          </a:bodyPr>
          <a:lstStyle/>
          <a:p>
            <a:pPr algn="ctr"/>
            <a:r>
              <a:rPr lang="fr-FR" dirty="0"/>
              <a:t>merchandising</a:t>
            </a:r>
          </a:p>
        </p:txBody>
      </p:sp>
      <p:sp>
        <p:nvSpPr>
          <p:cNvPr id="24" name="ZoneTexte 23">
            <a:extLst>
              <a:ext uri="{FF2B5EF4-FFF2-40B4-BE49-F238E27FC236}">
                <a16:creationId xmlns:a16="http://schemas.microsoft.com/office/drawing/2014/main" id="{DF32E5F9-D655-4C15-A462-299C86FB21D1}"/>
              </a:ext>
            </a:extLst>
          </p:cNvPr>
          <p:cNvSpPr txBox="1"/>
          <p:nvPr/>
        </p:nvSpPr>
        <p:spPr>
          <a:xfrm>
            <a:off x="4659685" y="5106660"/>
            <a:ext cx="1517177" cy="646331"/>
          </a:xfrm>
          <a:prstGeom prst="rect">
            <a:avLst/>
          </a:prstGeom>
          <a:solidFill>
            <a:srgbClr val="FFFF00"/>
          </a:solidFill>
        </p:spPr>
        <p:txBody>
          <a:bodyPr wrap="square" rtlCol="0">
            <a:spAutoFit/>
          </a:bodyPr>
          <a:lstStyle/>
          <a:p>
            <a:pPr algn="ctr"/>
            <a:r>
              <a:rPr lang="fr-FR" dirty="0"/>
              <a:t>Photos &amp; vidéos</a:t>
            </a:r>
          </a:p>
        </p:txBody>
      </p:sp>
      <p:sp>
        <p:nvSpPr>
          <p:cNvPr id="25" name="ZoneTexte 24">
            <a:extLst>
              <a:ext uri="{FF2B5EF4-FFF2-40B4-BE49-F238E27FC236}">
                <a16:creationId xmlns:a16="http://schemas.microsoft.com/office/drawing/2014/main" id="{05E432D6-B3B0-42E6-909A-19973D908415}"/>
              </a:ext>
            </a:extLst>
          </p:cNvPr>
          <p:cNvSpPr txBox="1"/>
          <p:nvPr/>
        </p:nvSpPr>
        <p:spPr>
          <a:xfrm>
            <a:off x="8992554" y="4304052"/>
            <a:ext cx="1671484" cy="369332"/>
          </a:xfrm>
          <a:prstGeom prst="rect">
            <a:avLst/>
          </a:prstGeom>
          <a:solidFill>
            <a:srgbClr val="FFFF00"/>
          </a:solidFill>
        </p:spPr>
        <p:txBody>
          <a:bodyPr wrap="square" rtlCol="0">
            <a:spAutoFit/>
          </a:bodyPr>
          <a:lstStyle/>
          <a:p>
            <a:pPr algn="ctr"/>
            <a:r>
              <a:rPr lang="fr-FR" dirty="0"/>
              <a:t>Accès bureau</a:t>
            </a:r>
          </a:p>
        </p:txBody>
      </p:sp>
      <p:sp>
        <p:nvSpPr>
          <p:cNvPr id="26" name="ZoneTexte 25">
            <a:extLst>
              <a:ext uri="{FF2B5EF4-FFF2-40B4-BE49-F238E27FC236}">
                <a16:creationId xmlns:a16="http://schemas.microsoft.com/office/drawing/2014/main" id="{1FAF8583-6B45-4C27-9660-2C2D96953E5F}"/>
              </a:ext>
            </a:extLst>
          </p:cNvPr>
          <p:cNvSpPr txBox="1"/>
          <p:nvPr/>
        </p:nvSpPr>
        <p:spPr>
          <a:xfrm>
            <a:off x="8521418" y="5035540"/>
            <a:ext cx="2817554" cy="369332"/>
          </a:xfrm>
          <a:prstGeom prst="rect">
            <a:avLst/>
          </a:prstGeom>
          <a:solidFill>
            <a:schemeClr val="accent5">
              <a:lumMod val="20000"/>
              <a:lumOff val="80000"/>
            </a:schemeClr>
          </a:solidFill>
        </p:spPr>
        <p:txBody>
          <a:bodyPr wrap="square" rtlCol="0">
            <a:spAutoFit/>
          </a:bodyPr>
          <a:lstStyle/>
          <a:p>
            <a:pPr algn="ctr"/>
            <a:r>
              <a:rPr lang="fr-FR" dirty="0"/>
              <a:t>Gestion adhérents</a:t>
            </a:r>
          </a:p>
        </p:txBody>
      </p:sp>
      <p:sp>
        <p:nvSpPr>
          <p:cNvPr id="27" name="ZoneTexte 26">
            <a:extLst>
              <a:ext uri="{FF2B5EF4-FFF2-40B4-BE49-F238E27FC236}">
                <a16:creationId xmlns:a16="http://schemas.microsoft.com/office/drawing/2014/main" id="{71929505-5AF9-45A7-BFB3-1A3B4B010DBB}"/>
              </a:ext>
            </a:extLst>
          </p:cNvPr>
          <p:cNvSpPr txBox="1"/>
          <p:nvPr/>
        </p:nvSpPr>
        <p:spPr>
          <a:xfrm>
            <a:off x="8522103" y="5752991"/>
            <a:ext cx="2816869" cy="369332"/>
          </a:xfrm>
          <a:prstGeom prst="rect">
            <a:avLst/>
          </a:prstGeom>
          <a:solidFill>
            <a:schemeClr val="accent5">
              <a:lumMod val="20000"/>
              <a:lumOff val="80000"/>
            </a:schemeClr>
          </a:solidFill>
        </p:spPr>
        <p:txBody>
          <a:bodyPr wrap="square" rtlCol="0">
            <a:spAutoFit/>
          </a:bodyPr>
          <a:lstStyle/>
          <a:p>
            <a:pPr algn="ctr"/>
            <a:r>
              <a:rPr lang="fr-FR" dirty="0"/>
              <a:t>Gestion merchandising</a:t>
            </a:r>
          </a:p>
        </p:txBody>
      </p:sp>
      <p:sp>
        <p:nvSpPr>
          <p:cNvPr id="28" name="ZoneTexte 27">
            <a:extLst>
              <a:ext uri="{FF2B5EF4-FFF2-40B4-BE49-F238E27FC236}">
                <a16:creationId xmlns:a16="http://schemas.microsoft.com/office/drawing/2014/main" id="{1FE31CDB-D676-481E-B100-32AEE7AD97FC}"/>
              </a:ext>
            </a:extLst>
          </p:cNvPr>
          <p:cNvSpPr txBox="1"/>
          <p:nvPr/>
        </p:nvSpPr>
        <p:spPr>
          <a:xfrm>
            <a:off x="8521418" y="2114122"/>
            <a:ext cx="2817554" cy="369332"/>
          </a:xfrm>
          <a:prstGeom prst="rect">
            <a:avLst/>
          </a:prstGeom>
          <a:solidFill>
            <a:schemeClr val="accent5">
              <a:lumMod val="20000"/>
              <a:lumOff val="80000"/>
            </a:schemeClr>
          </a:solidFill>
        </p:spPr>
        <p:txBody>
          <a:bodyPr wrap="square" rtlCol="0">
            <a:spAutoFit/>
          </a:bodyPr>
          <a:lstStyle/>
          <a:p>
            <a:pPr algn="ctr"/>
            <a:r>
              <a:rPr lang="fr-FR" dirty="0"/>
              <a:t>Stages &amp; voyages</a:t>
            </a:r>
          </a:p>
        </p:txBody>
      </p:sp>
      <p:sp>
        <p:nvSpPr>
          <p:cNvPr id="29" name="ZoneTexte 28">
            <a:extLst>
              <a:ext uri="{FF2B5EF4-FFF2-40B4-BE49-F238E27FC236}">
                <a16:creationId xmlns:a16="http://schemas.microsoft.com/office/drawing/2014/main" id="{7C092D6E-2483-4229-80C8-F6055491D0AD}"/>
              </a:ext>
            </a:extLst>
          </p:cNvPr>
          <p:cNvSpPr txBox="1"/>
          <p:nvPr/>
        </p:nvSpPr>
        <p:spPr>
          <a:xfrm>
            <a:off x="6590551" y="1969908"/>
            <a:ext cx="1517177" cy="646331"/>
          </a:xfrm>
          <a:prstGeom prst="rect">
            <a:avLst/>
          </a:prstGeom>
          <a:solidFill>
            <a:srgbClr val="FFFF00"/>
          </a:solidFill>
        </p:spPr>
        <p:txBody>
          <a:bodyPr wrap="square" rtlCol="0">
            <a:spAutoFit/>
          </a:bodyPr>
          <a:lstStyle/>
          <a:p>
            <a:pPr algn="ctr"/>
            <a:r>
              <a:rPr lang="fr-FR" dirty="0"/>
              <a:t>Raid des salamandres</a:t>
            </a:r>
          </a:p>
        </p:txBody>
      </p:sp>
      <p:sp>
        <p:nvSpPr>
          <p:cNvPr id="30" name="ZoneTexte 29">
            <a:extLst>
              <a:ext uri="{FF2B5EF4-FFF2-40B4-BE49-F238E27FC236}">
                <a16:creationId xmlns:a16="http://schemas.microsoft.com/office/drawing/2014/main" id="{F5FA259D-4E2A-47D2-B7EE-4B1C9C763A64}"/>
              </a:ext>
            </a:extLst>
          </p:cNvPr>
          <p:cNvSpPr txBox="1"/>
          <p:nvPr/>
        </p:nvSpPr>
        <p:spPr>
          <a:xfrm>
            <a:off x="8521418" y="918586"/>
            <a:ext cx="2817554" cy="369332"/>
          </a:xfrm>
          <a:prstGeom prst="rect">
            <a:avLst/>
          </a:prstGeom>
          <a:solidFill>
            <a:schemeClr val="accent5">
              <a:lumMod val="20000"/>
              <a:lumOff val="80000"/>
            </a:schemeClr>
          </a:solidFill>
        </p:spPr>
        <p:txBody>
          <a:bodyPr wrap="square" rtlCol="0">
            <a:spAutoFit/>
          </a:bodyPr>
          <a:lstStyle/>
          <a:p>
            <a:pPr algn="ctr"/>
            <a:r>
              <a:rPr lang="fr-FR" dirty="0"/>
              <a:t>Photos partagées</a:t>
            </a:r>
          </a:p>
        </p:txBody>
      </p:sp>
      <p:sp>
        <p:nvSpPr>
          <p:cNvPr id="31" name="ZoneTexte 30">
            <a:extLst>
              <a:ext uri="{FF2B5EF4-FFF2-40B4-BE49-F238E27FC236}">
                <a16:creationId xmlns:a16="http://schemas.microsoft.com/office/drawing/2014/main" id="{4DA26745-0232-4082-B3D1-BDEFED333B12}"/>
              </a:ext>
            </a:extLst>
          </p:cNvPr>
          <p:cNvSpPr txBox="1"/>
          <p:nvPr/>
        </p:nvSpPr>
        <p:spPr>
          <a:xfrm>
            <a:off x="6566368" y="2864060"/>
            <a:ext cx="1517177" cy="369332"/>
          </a:xfrm>
          <a:prstGeom prst="rect">
            <a:avLst/>
          </a:prstGeom>
          <a:solidFill>
            <a:schemeClr val="accent5">
              <a:lumMod val="20000"/>
              <a:lumOff val="80000"/>
            </a:schemeClr>
          </a:solidFill>
        </p:spPr>
        <p:txBody>
          <a:bodyPr wrap="square" rtlCol="0">
            <a:spAutoFit/>
          </a:bodyPr>
          <a:lstStyle/>
          <a:p>
            <a:pPr algn="ctr"/>
            <a:r>
              <a:rPr lang="fr-FR" dirty="0" err="1"/>
              <a:t>resultats</a:t>
            </a:r>
            <a:endParaRPr lang="fr-FR" dirty="0"/>
          </a:p>
        </p:txBody>
      </p:sp>
      <p:sp>
        <p:nvSpPr>
          <p:cNvPr id="32" name="ZoneTexte 31">
            <a:extLst>
              <a:ext uri="{FF2B5EF4-FFF2-40B4-BE49-F238E27FC236}">
                <a16:creationId xmlns:a16="http://schemas.microsoft.com/office/drawing/2014/main" id="{93747879-2647-42C8-8AEE-C1C77B66682B}"/>
              </a:ext>
            </a:extLst>
          </p:cNvPr>
          <p:cNvSpPr txBox="1"/>
          <p:nvPr/>
        </p:nvSpPr>
        <p:spPr>
          <a:xfrm>
            <a:off x="6560773" y="3426894"/>
            <a:ext cx="1517177" cy="369332"/>
          </a:xfrm>
          <a:prstGeom prst="rect">
            <a:avLst/>
          </a:prstGeom>
          <a:solidFill>
            <a:schemeClr val="accent5">
              <a:lumMod val="20000"/>
              <a:lumOff val="80000"/>
            </a:schemeClr>
          </a:solidFill>
        </p:spPr>
        <p:txBody>
          <a:bodyPr wrap="square" rtlCol="0">
            <a:spAutoFit/>
          </a:bodyPr>
          <a:lstStyle/>
          <a:p>
            <a:pPr algn="ctr"/>
            <a:r>
              <a:rPr lang="fr-FR" dirty="0" err="1"/>
              <a:t>reglement</a:t>
            </a:r>
            <a:endParaRPr lang="fr-FR" dirty="0"/>
          </a:p>
        </p:txBody>
      </p:sp>
      <p:sp>
        <p:nvSpPr>
          <p:cNvPr id="33" name="ZoneTexte 32">
            <a:extLst>
              <a:ext uri="{FF2B5EF4-FFF2-40B4-BE49-F238E27FC236}">
                <a16:creationId xmlns:a16="http://schemas.microsoft.com/office/drawing/2014/main" id="{1D21679A-3541-4BB9-B76F-A7B37C82ABB4}"/>
              </a:ext>
            </a:extLst>
          </p:cNvPr>
          <p:cNvSpPr txBox="1"/>
          <p:nvPr/>
        </p:nvSpPr>
        <p:spPr>
          <a:xfrm>
            <a:off x="6560773" y="4003147"/>
            <a:ext cx="1517177" cy="369332"/>
          </a:xfrm>
          <a:prstGeom prst="rect">
            <a:avLst/>
          </a:prstGeom>
          <a:solidFill>
            <a:schemeClr val="accent5">
              <a:lumMod val="20000"/>
              <a:lumOff val="80000"/>
            </a:schemeClr>
          </a:solidFill>
        </p:spPr>
        <p:txBody>
          <a:bodyPr wrap="square" rtlCol="0">
            <a:spAutoFit/>
          </a:bodyPr>
          <a:lstStyle/>
          <a:p>
            <a:pPr algn="ctr"/>
            <a:r>
              <a:rPr lang="fr-FR" dirty="0"/>
              <a:t>…</a:t>
            </a:r>
          </a:p>
        </p:txBody>
      </p:sp>
      <p:sp>
        <p:nvSpPr>
          <p:cNvPr id="3" name="Accolade ouvrante 2">
            <a:extLst>
              <a:ext uri="{FF2B5EF4-FFF2-40B4-BE49-F238E27FC236}">
                <a16:creationId xmlns:a16="http://schemas.microsoft.com/office/drawing/2014/main" id="{55E2EC35-211E-4E06-92D4-D099C1CF39A9}"/>
              </a:ext>
            </a:extLst>
          </p:cNvPr>
          <p:cNvSpPr/>
          <p:nvPr/>
        </p:nvSpPr>
        <p:spPr>
          <a:xfrm rot="5400000" flipH="1">
            <a:off x="4031678" y="2130449"/>
            <a:ext cx="561844" cy="788998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 name="ZoneTexte 6">
            <a:extLst>
              <a:ext uri="{FF2B5EF4-FFF2-40B4-BE49-F238E27FC236}">
                <a16:creationId xmlns:a16="http://schemas.microsoft.com/office/drawing/2014/main" id="{46D339FC-E8FC-414B-B9A9-6E2500DFAF78}"/>
              </a:ext>
            </a:extLst>
          </p:cNvPr>
          <p:cNvSpPr txBox="1"/>
          <p:nvPr/>
        </p:nvSpPr>
        <p:spPr>
          <a:xfrm>
            <a:off x="3808242" y="6375799"/>
            <a:ext cx="2752531" cy="369332"/>
          </a:xfrm>
          <a:prstGeom prst="rect">
            <a:avLst/>
          </a:prstGeom>
          <a:noFill/>
        </p:spPr>
        <p:txBody>
          <a:bodyPr wrap="square" rtlCol="0">
            <a:spAutoFit/>
          </a:bodyPr>
          <a:lstStyle/>
          <a:p>
            <a:r>
              <a:rPr lang="fr-FR" dirty="0"/>
              <a:t>publique</a:t>
            </a:r>
          </a:p>
        </p:txBody>
      </p:sp>
    </p:spTree>
    <p:extLst>
      <p:ext uri="{BB962C8B-B14F-4D97-AF65-F5344CB8AC3E}">
        <p14:creationId xmlns:p14="http://schemas.microsoft.com/office/powerpoint/2010/main" val="330190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627D73-0769-4040-BB19-443E1AE052DC}"/>
              </a:ext>
            </a:extLst>
          </p:cNvPr>
          <p:cNvSpPr>
            <a:spLocks noGrp="1"/>
          </p:cNvSpPr>
          <p:nvPr>
            <p:ph type="title"/>
          </p:nvPr>
        </p:nvSpPr>
        <p:spPr>
          <a:xfrm>
            <a:off x="380481" y="206532"/>
            <a:ext cx="3336113" cy="651912"/>
          </a:xfrm>
        </p:spPr>
        <p:txBody>
          <a:bodyPr>
            <a:normAutofit fontScale="90000"/>
          </a:bodyPr>
          <a:lstStyle/>
          <a:p>
            <a:r>
              <a:rPr lang="fr-FR" b="1" dirty="0"/>
              <a:t>Fiche membre</a:t>
            </a:r>
          </a:p>
        </p:txBody>
      </p:sp>
      <p:graphicFrame>
        <p:nvGraphicFramePr>
          <p:cNvPr id="4" name="Tableau 4">
            <a:extLst>
              <a:ext uri="{FF2B5EF4-FFF2-40B4-BE49-F238E27FC236}">
                <a16:creationId xmlns:a16="http://schemas.microsoft.com/office/drawing/2014/main" id="{0F96604B-FE23-46DD-88FE-88585D45BB06}"/>
              </a:ext>
            </a:extLst>
          </p:cNvPr>
          <p:cNvGraphicFramePr>
            <a:graphicFrameLocks noGrp="1"/>
          </p:cNvGraphicFramePr>
          <p:nvPr>
            <p:extLst>
              <p:ext uri="{D42A27DB-BD31-4B8C-83A1-F6EECF244321}">
                <p14:modId xmlns:p14="http://schemas.microsoft.com/office/powerpoint/2010/main" val="199980734"/>
              </p:ext>
            </p:extLst>
          </p:nvPr>
        </p:nvGraphicFramePr>
        <p:xfrm>
          <a:off x="305834" y="1756186"/>
          <a:ext cx="4961818" cy="2225040"/>
        </p:xfrm>
        <a:graphic>
          <a:graphicData uri="http://schemas.openxmlformats.org/drawingml/2006/table">
            <a:tbl>
              <a:tblPr firstRow="1" bandRow="1">
                <a:tableStyleId>{5C22544A-7EE6-4342-B048-85BDC9FD1C3A}</a:tableStyleId>
              </a:tblPr>
              <a:tblGrid>
                <a:gridCol w="2718723">
                  <a:extLst>
                    <a:ext uri="{9D8B030D-6E8A-4147-A177-3AD203B41FA5}">
                      <a16:colId xmlns:a16="http://schemas.microsoft.com/office/drawing/2014/main" val="1364946789"/>
                    </a:ext>
                  </a:extLst>
                </a:gridCol>
                <a:gridCol w="330656">
                  <a:extLst>
                    <a:ext uri="{9D8B030D-6E8A-4147-A177-3AD203B41FA5}">
                      <a16:colId xmlns:a16="http://schemas.microsoft.com/office/drawing/2014/main" val="2058147852"/>
                    </a:ext>
                  </a:extLst>
                </a:gridCol>
                <a:gridCol w="1912439">
                  <a:extLst>
                    <a:ext uri="{9D8B030D-6E8A-4147-A177-3AD203B41FA5}">
                      <a16:colId xmlns:a16="http://schemas.microsoft.com/office/drawing/2014/main" val="1205961251"/>
                    </a:ext>
                  </a:extLst>
                </a:gridCol>
              </a:tblGrid>
              <a:tr h="370840">
                <a:tc>
                  <a:txBody>
                    <a:bodyPr/>
                    <a:lstStyle/>
                    <a:p>
                      <a:r>
                        <a:rPr lang="fr-FR" dirty="0"/>
                        <a:t>N° ADHERENT (identifiant)</a:t>
                      </a:r>
                    </a:p>
                  </a:txBody>
                  <a:tcPr/>
                </a:tc>
                <a:tc>
                  <a:txBody>
                    <a:bodyPr/>
                    <a:lstStyle/>
                    <a:p>
                      <a:r>
                        <a:rPr lang="fr-FR" dirty="0"/>
                        <a:t>*</a:t>
                      </a:r>
                    </a:p>
                  </a:txBody>
                  <a:tcPr/>
                </a:tc>
                <a:tc>
                  <a:txBody>
                    <a:bodyPr/>
                    <a:lstStyle/>
                    <a:p>
                      <a:endParaRPr lang="fr-FR" dirty="0"/>
                    </a:p>
                  </a:txBody>
                  <a:tcPr/>
                </a:tc>
                <a:extLst>
                  <a:ext uri="{0D108BD9-81ED-4DB2-BD59-A6C34878D82A}">
                    <a16:rowId xmlns:a16="http://schemas.microsoft.com/office/drawing/2014/main" val="1619988288"/>
                  </a:ext>
                </a:extLst>
              </a:tr>
              <a:tr h="370840">
                <a:tc>
                  <a:txBody>
                    <a:bodyPr/>
                    <a:lstStyle/>
                    <a:p>
                      <a:r>
                        <a:rPr lang="fr-FR" dirty="0"/>
                        <a:t>NOM</a:t>
                      </a:r>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670394675"/>
                  </a:ext>
                </a:extLst>
              </a:tr>
              <a:tr h="370840">
                <a:tc>
                  <a:txBody>
                    <a:bodyPr/>
                    <a:lstStyle/>
                    <a:p>
                      <a:r>
                        <a:rPr lang="fr-FR" dirty="0"/>
                        <a:t>PRENOM</a:t>
                      </a:r>
                    </a:p>
                  </a:txBody>
                  <a:tcPr/>
                </a:tc>
                <a:tc>
                  <a:txBody>
                    <a:bodyPr/>
                    <a:lstStyle/>
                    <a:p>
                      <a:r>
                        <a:rPr lang="fr-FR" dirty="0"/>
                        <a:t>*</a:t>
                      </a:r>
                    </a:p>
                  </a:txBody>
                  <a:tcPr/>
                </a:tc>
                <a:tc>
                  <a:txBody>
                    <a:bodyPr/>
                    <a:lstStyle/>
                    <a:p>
                      <a:endParaRPr lang="fr-FR"/>
                    </a:p>
                  </a:txBody>
                  <a:tcPr/>
                </a:tc>
                <a:extLst>
                  <a:ext uri="{0D108BD9-81ED-4DB2-BD59-A6C34878D82A}">
                    <a16:rowId xmlns:a16="http://schemas.microsoft.com/office/drawing/2014/main" val="300913472"/>
                  </a:ext>
                </a:extLst>
              </a:tr>
              <a:tr h="370840">
                <a:tc>
                  <a:txBody>
                    <a:bodyPr/>
                    <a:lstStyle/>
                    <a:p>
                      <a:r>
                        <a:rPr lang="fr-FR" dirty="0"/>
                        <a:t>DATE DE NAISSANCE</a:t>
                      </a:r>
                    </a:p>
                  </a:txBody>
                  <a:tcPr/>
                </a:tc>
                <a:tc>
                  <a:txBody>
                    <a:bodyPr/>
                    <a:lstStyle/>
                    <a:p>
                      <a:r>
                        <a:rPr lang="fr-FR" dirty="0"/>
                        <a:t>*</a:t>
                      </a:r>
                    </a:p>
                  </a:txBody>
                  <a:tcPr/>
                </a:tc>
                <a:tc>
                  <a:txBody>
                    <a:bodyPr/>
                    <a:lstStyle/>
                    <a:p>
                      <a:endParaRPr lang="fr-FR" dirty="0"/>
                    </a:p>
                  </a:txBody>
                  <a:tcPr/>
                </a:tc>
                <a:extLst>
                  <a:ext uri="{0D108BD9-81ED-4DB2-BD59-A6C34878D82A}">
                    <a16:rowId xmlns:a16="http://schemas.microsoft.com/office/drawing/2014/main" val="42779103"/>
                  </a:ext>
                </a:extLst>
              </a:tr>
              <a:tr h="370840">
                <a:tc>
                  <a:txBody>
                    <a:bodyPr/>
                    <a:lstStyle/>
                    <a:p>
                      <a:r>
                        <a:rPr lang="fr-FR" dirty="0"/>
                        <a:t>DATE DE 1ERE ADHESION</a:t>
                      </a:r>
                    </a:p>
                  </a:txBody>
                  <a:tcPr/>
                </a:tc>
                <a:tc>
                  <a:txBody>
                    <a:bodyPr/>
                    <a:lstStyle/>
                    <a:p>
                      <a:r>
                        <a:rPr lang="fr-FR" dirty="0"/>
                        <a:t>*</a:t>
                      </a:r>
                    </a:p>
                  </a:txBody>
                  <a:tcPr/>
                </a:tc>
                <a:tc>
                  <a:txBody>
                    <a:bodyPr/>
                    <a:lstStyle/>
                    <a:p>
                      <a:endParaRPr lang="fr-FR" dirty="0"/>
                    </a:p>
                  </a:txBody>
                  <a:tcPr/>
                </a:tc>
                <a:extLst>
                  <a:ext uri="{0D108BD9-81ED-4DB2-BD59-A6C34878D82A}">
                    <a16:rowId xmlns:a16="http://schemas.microsoft.com/office/drawing/2014/main" val="443110650"/>
                  </a:ext>
                </a:extLst>
              </a:tr>
              <a:tr h="370840">
                <a:tc>
                  <a:txBody>
                    <a:bodyPr/>
                    <a:lstStyle/>
                    <a:p>
                      <a:r>
                        <a:rPr lang="fr-FR" dirty="0"/>
                        <a:t>N° UFOLEP</a:t>
                      </a:r>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1205530177"/>
                  </a:ext>
                </a:extLst>
              </a:tr>
            </a:tbl>
          </a:graphicData>
        </a:graphic>
      </p:graphicFrame>
      <p:graphicFrame>
        <p:nvGraphicFramePr>
          <p:cNvPr id="5" name="Tableau 4">
            <a:extLst>
              <a:ext uri="{FF2B5EF4-FFF2-40B4-BE49-F238E27FC236}">
                <a16:creationId xmlns:a16="http://schemas.microsoft.com/office/drawing/2014/main" id="{A7FE13B4-9DA9-4BC6-A7EE-997F176D0BB3}"/>
              </a:ext>
            </a:extLst>
          </p:cNvPr>
          <p:cNvGraphicFramePr>
            <a:graphicFrameLocks noGrp="1"/>
          </p:cNvGraphicFramePr>
          <p:nvPr>
            <p:extLst>
              <p:ext uri="{D42A27DB-BD31-4B8C-83A1-F6EECF244321}">
                <p14:modId xmlns:p14="http://schemas.microsoft.com/office/powerpoint/2010/main" val="4205620144"/>
              </p:ext>
            </p:extLst>
          </p:nvPr>
        </p:nvGraphicFramePr>
        <p:xfrm>
          <a:off x="5712412" y="103462"/>
          <a:ext cx="6173754" cy="2194560"/>
        </p:xfrm>
        <a:graphic>
          <a:graphicData uri="http://schemas.openxmlformats.org/drawingml/2006/table">
            <a:tbl>
              <a:tblPr firstRow="1" bandRow="1">
                <a:tableStyleId>{5C22544A-7EE6-4342-B048-85BDC9FD1C3A}</a:tableStyleId>
              </a:tblPr>
              <a:tblGrid>
                <a:gridCol w="1331168">
                  <a:extLst>
                    <a:ext uri="{9D8B030D-6E8A-4147-A177-3AD203B41FA5}">
                      <a16:colId xmlns:a16="http://schemas.microsoft.com/office/drawing/2014/main" val="1364946789"/>
                    </a:ext>
                  </a:extLst>
                </a:gridCol>
                <a:gridCol w="928912">
                  <a:extLst>
                    <a:ext uri="{9D8B030D-6E8A-4147-A177-3AD203B41FA5}">
                      <a16:colId xmlns:a16="http://schemas.microsoft.com/office/drawing/2014/main" val="4128555597"/>
                    </a:ext>
                  </a:extLst>
                </a:gridCol>
                <a:gridCol w="1352939">
                  <a:extLst>
                    <a:ext uri="{9D8B030D-6E8A-4147-A177-3AD203B41FA5}">
                      <a16:colId xmlns:a16="http://schemas.microsoft.com/office/drawing/2014/main" val="1205961251"/>
                    </a:ext>
                  </a:extLst>
                </a:gridCol>
                <a:gridCol w="908222">
                  <a:extLst>
                    <a:ext uri="{9D8B030D-6E8A-4147-A177-3AD203B41FA5}">
                      <a16:colId xmlns:a16="http://schemas.microsoft.com/office/drawing/2014/main" val="4101302642"/>
                    </a:ext>
                  </a:extLst>
                </a:gridCol>
                <a:gridCol w="1652513">
                  <a:extLst>
                    <a:ext uri="{9D8B030D-6E8A-4147-A177-3AD203B41FA5}">
                      <a16:colId xmlns:a16="http://schemas.microsoft.com/office/drawing/2014/main" val="1972894521"/>
                    </a:ext>
                  </a:extLst>
                </a:gridCol>
              </a:tblGrid>
              <a:tr h="226713">
                <a:tc>
                  <a:txBody>
                    <a:bodyPr/>
                    <a:lstStyle/>
                    <a:p>
                      <a:r>
                        <a:rPr lang="fr-FR" dirty="0"/>
                        <a:t>saison</a:t>
                      </a:r>
                    </a:p>
                  </a:txBody>
                  <a:tcPr/>
                </a:tc>
                <a:tc>
                  <a:txBody>
                    <a:bodyPr/>
                    <a:lstStyle/>
                    <a:p>
                      <a:r>
                        <a:rPr lang="fr-FR" dirty="0"/>
                        <a:t>date</a:t>
                      </a:r>
                    </a:p>
                  </a:txBody>
                  <a:tcPr/>
                </a:tc>
                <a:tc>
                  <a:txBody>
                    <a:bodyPr/>
                    <a:lstStyle/>
                    <a:p>
                      <a:r>
                        <a:rPr lang="fr-FR" dirty="0"/>
                        <a:t>Cotisation</a:t>
                      </a:r>
                    </a:p>
                  </a:txBody>
                  <a:tcPr/>
                </a:tc>
                <a:tc>
                  <a:txBody>
                    <a:bodyPr/>
                    <a:lstStyle/>
                    <a:p>
                      <a:r>
                        <a:rPr lang="fr-FR" dirty="0"/>
                        <a:t>moyen</a:t>
                      </a:r>
                    </a:p>
                  </a:txBody>
                  <a:tcPr/>
                </a:tc>
                <a:tc>
                  <a:txBody>
                    <a:bodyPr/>
                    <a:lstStyle/>
                    <a:p>
                      <a:r>
                        <a:rPr lang="fr-FR" dirty="0"/>
                        <a:t>Fonction</a:t>
                      </a:r>
                    </a:p>
                  </a:txBody>
                  <a:tcPr/>
                </a:tc>
                <a:extLst>
                  <a:ext uri="{0D108BD9-81ED-4DB2-BD59-A6C34878D82A}">
                    <a16:rowId xmlns:a16="http://schemas.microsoft.com/office/drawing/2014/main" val="2607189947"/>
                  </a:ext>
                </a:extLst>
              </a:tr>
              <a:tr h="226713">
                <a:tc>
                  <a:txBody>
                    <a:bodyPr/>
                    <a:lstStyle/>
                    <a:p>
                      <a:r>
                        <a:rPr lang="fr-FR" dirty="0"/>
                        <a:t>2021/2022</a:t>
                      </a:r>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1619988288"/>
                  </a:ext>
                </a:extLst>
              </a:tr>
              <a:tr h="226713">
                <a:tc>
                  <a:txBody>
                    <a:bodyPr/>
                    <a:lstStyle/>
                    <a:p>
                      <a:r>
                        <a:rPr lang="fr-FR" dirty="0"/>
                        <a:t>2022/2023</a:t>
                      </a:r>
                    </a:p>
                  </a:txBody>
                  <a:tcPr/>
                </a:tc>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extLst>
                  <a:ext uri="{0D108BD9-81ED-4DB2-BD59-A6C34878D82A}">
                    <a16:rowId xmlns:a16="http://schemas.microsoft.com/office/drawing/2014/main" val="300913472"/>
                  </a:ext>
                </a:extLst>
              </a:tr>
              <a:tr h="226713">
                <a:tc>
                  <a:txBody>
                    <a:bodyPr/>
                    <a:lstStyle/>
                    <a:p>
                      <a:r>
                        <a:rPr lang="fr-FR" dirty="0"/>
                        <a:t>2023/2024</a:t>
                      </a:r>
                    </a:p>
                  </a:txBody>
                  <a:tcPr/>
                </a:tc>
                <a:tc>
                  <a:txBody>
                    <a:bodyPr/>
                    <a:lstStyle/>
                    <a:p>
                      <a:endParaRPr lang="fr-FR"/>
                    </a:p>
                  </a:txBody>
                  <a:tcPr/>
                </a:tc>
                <a:tc>
                  <a:txBody>
                    <a:bodyPr/>
                    <a:lstStyle/>
                    <a:p>
                      <a:endParaRPr lang="fr-FR"/>
                    </a:p>
                  </a:txBody>
                  <a:tcPr/>
                </a:tc>
                <a:tc>
                  <a:txBody>
                    <a:bodyPr/>
                    <a:lstStyle/>
                    <a:p>
                      <a:endParaRPr lang="fr-FR" dirty="0"/>
                    </a:p>
                  </a:txBody>
                  <a:tcPr/>
                </a:tc>
                <a:tc>
                  <a:txBody>
                    <a:bodyPr/>
                    <a:lstStyle/>
                    <a:p>
                      <a:endParaRPr lang="fr-FR"/>
                    </a:p>
                  </a:txBody>
                  <a:tcPr/>
                </a:tc>
                <a:extLst>
                  <a:ext uri="{0D108BD9-81ED-4DB2-BD59-A6C34878D82A}">
                    <a16:rowId xmlns:a16="http://schemas.microsoft.com/office/drawing/2014/main" val="42779103"/>
                  </a:ext>
                </a:extLst>
              </a:tr>
              <a:tr h="226713">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108954840"/>
                  </a:ext>
                </a:extLst>
              </a:tr>
              <a:tr h="226713">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620008496"/>
                  </a:ext>
                </a:extLst>
              </a:tr>
            </a:tbl>
          </a:graphicData>
        </a:graphic>
      </p:graphicFrame>
      <p:graphicFrame>
        <p:nvGraphicFramePr>
          <p:cNvPr id="6" name="Tableau 5">
            <a:extLst>
              <a:ext uri="{FF2B5EF4-FFF2-40B4-BE49-F238E27FC236}">
                <a16:creationId xmlns:a16="http://schemas.microsoft.com/office/drawing/2014/main" id="{77B3C0A4-BB97-45C3-8409-5863A9DA2340}"/>
              </a:ext>
            </a:extLst>
          </p:cNvPr>
          <p:cNvGraphicFramePr>
            <a:graphicFrameLocks noGrp="1"/>
          </p:cNvGraphicFramePr>
          <p:nvPr>
            <p:extLst>
              <p:ext uri="{D42A27DB-BD31-4B8C-83A1-F6EECF244321}">
                <p14:modId xmlns:p14="http://schemas.microsoft.com/office/powerpoint/2010/main" val="3466885536"/>
              </p:ext>
            </p:extLst>
          </p:nvPr>
        </p:nvGraphicFramePr>
        <p:xfrm>
          <a:off x="320350" y="4055588"/>
          <a:ext cx="4947301" cy="2595880"/>
        </p:xfrm>
        <a:graphic>
          <a:graphicData uri="http://schemas.openxmlformats.org/drawingml/2006/table">
            <a:tbl>
              <a:tblPr firstRow="1" bandRow="1">
                <a:tableStyleId>{5C22544A-7EE6-4342-B048-85BDC9FD1C3A}</a:tableStyleId>
              </a:tblPr>
              <a:tblGrid>
                <a:gridCol w="2733755">
                  <a:extLst>
                    <a:ext uri="{9D8B030D-6E8A-4147-A177-3AD203B41FA5}">
                      <a16:colId xmlns:a16="http://schemas.microsoft.com/office/drawing/2014/main" val="1397908558"/>
                    </a:ext>
                  </a:extLst>
                </a:gridCol>
                <a:gridCol w="333789">
                  <a:extLst>
                    <a:ext uri="{9D8B030D-6E8A-4147-A177-3AD203B41FA5}">
                      <a16:colId xmlns:a16="http://schemas.microsoft.com/office/drawing/2014/main" val="1081363544"/>
                    </a:ext>
                  </a:extLst>
                </a:gridCol>
                <a:gridCol w="1879757">
                  <a:extLst>
                    <a:ext uri="{9D8B030D-6E8A-4147-A177-3AD203B41FA5}">
                      <a16:colId xmlns:a16="http://schemas.microsoft.com/office/drawing/2014/main" val="964295730"/>
                    </a:ext>
                  </a:extLst>
                </a:gridCol>
              </a:tblGrid>
              <a:tr h="370840">
                <a:tc>
                  <a:txBody>
                    <a:bodyPr/>
                    <a:lstStyle/>
                    <a:p>
                      <a:r>
                        <a:rPr lang="fr-FR" dirty="0"/>
                        <a:t>ADRESSE</a:t>
                      </a:r>
                    </a:p>
                  </a:txBody>
                  <a:tcPr/>
                </a:tc>
                <a:tc>
                  <a:txBody>
                    <a:bodyPr/>
                    <a:lstStyle/>
                    <a:p>
                      <a:r>
                        <a:rPr lang="fr-FR" dirty="0"/>
                        <a:t>*</a:t>
                      </a:r>
                    </a:p>
                  </a:txBody>
                  <a:tcPr/>
                </a:tc>
                <a:tc>
                  <a:txBody>
                    <a:bodyPr/>
                    <a:lstStyle/>
                    <a:p>
                      <a:endParaRPr lang="fr-FR" dirty="0"/>
                    </a:p>
                  </a:txBody>
                  <a:tcPr/>
                </a:tc>
                <a:extLst>
                  <a:ext uri="{0D108BD9-81ED-4DB2-BD59-A6C34878D82A}">
                    <a16:rowId xmlns:a16="http://schemas.microsoft.com/office/drawing/2014/main" val="1585112611"/>
                  </a:ext>
                </a:extLst>
              </a:tr>
              <a:tr h="370840">
                <a:tc>
                  <a:txBody>
                    <a:bodyPr/>
                    <a:lstStyle/>
                    <a:p>
                      <a:r>
                        <a:rPr lang="fr-FR" dirty="0"/>
                        <a:t>VILLE</a:t>
                      </a:r>
                    </a:p>
                  </a:txBody>
                  <a:tcPr/>
                </a:tc>
                <a:tc>
                  <a:txBody>
                    <a:bodyPr/>
                    <a:lstStyle/>
                    <a:p>
                      <a:r>
                        <a:rPr lang="fr-FR" dirty="0"/>
                        <a:t>*</a:t>
                      </a:r>
                    </a:p>
                  </a:txBody>
                  <a:tcPr/>
                </a:tc>
                <a:tc>
                  <a:txBody>
                    <a:bodyPr/>
                    <a:lstStyle/>
                    <a:p>
                      <a:endParaRPr lang="fr-FR" dirty="0"/>
                    </a:p>
                  </a:txBody>
                  <a:tcPr/>
                </a:tc>
                <a:extLst>
                  <a:ext uri="{0D108BD9-81ED-4DB2-BD59-A6C34878D82A}">
                    <a16:rowId xmlns:a16="http://schemas.microsoft.com/office/drawing/2014/main" val="3241219250"/>
                  </a:ext>
                </a:extLst>
              </a:tr>
              <a:tr h="370840">
                <a:tc>
                  <a:txBody>
                    <a:bodyPr/>
                    <a:lstStyle/>
                    <a:p>
                      <a:r>
                        <a:rPr lang="fr-FR" dirty="0"/>
                        <a:t>CP</a:t>
                      </a:r>
                    </a:p>
                  </a:txBody>
                  <a:tcPr/>
                </a:tc>
                <a:tc>
                  <a:txBody>
                    <a:bodyPr/>
                    <a:lstStyle/>
                    <a:p>
                      <a:r>
                        <a:rPr lang="fr-FR" dirty="0"/>
                        <a:t>*</a:t>
                      </a:r>
                    </a:p>
                  </a:txBody>
                  <a:tcPr/>
                </a:tc>
                <a:tc>
                  <a:txBody>
                    <a:bodyPr/>
                    <a:lstStyle/>
                    <a:p>
                      <a:endParaRPr lang="fr-FR" dirty="0"/>
                    </a:p>
                  </a:txBody>
                  <a:tcPr/>
                </a:tc>
                <a:extLst>
                  <a:ext uri="{0D108BD9-81ED-4DB2-BD59-A6C34878D82A}">
                    <a16:rowId xmlns:a16="http://schemas.microsoft.com/office/drawing/2014/main" val="984811434"/>
                  </a:ext>
                </a:extLst>
              </a:tr>
              <a:tr h="370840">
                <a:tc>
                  <a:txBody>
                    <a:bodyPr/>
                    <a:lstStyle/>
                    <a:p>
                      <a:r>
                        <a:rPr lang="fr-FR" dirty="0"/>
                        <a:t>TELEPHONE 1</a:t>
                      </a:r>
                    </a:p>
                  </a:txBody>
                  <a:tcPr/>
                </a:tc>
                <a:tc>
                  <a:txBody>
                    <a:bodyPr/>
                    <a:lstStyle/>
                    <a:p>
                      <a:r>
                        <a:rPr lang="fr-FR" dirty="0"/>
                        <a:t>*</a:t>
                      </a:r>
                    </a:p>
                  </a:txBody>
                  <a:tcPr/>
                </a:tc>
                <a:tc>
                  <a:txBody>
                    <a:bodyPr/>
                    <a:lstStyle/>
                    <a:p>
                      <a:endParaRPr lang="fr-FR" dirty="0"/>
                    </a:p>
                  </a:txBody>
                  <a:tcPr/>
                </a:tc>
                <a:extLst>
                  <a:ext uri="{0D108BD9-81ED-4DB2-BD59-A6C34878D82A}">
                    <a16:rowId xmlns:a16="http://schemas.microsoft.com/office/drawing/2014/main" val="1991736020"/>
                  </a:ext>
                </a:extLst>
              </a:tr>
              <a:tr h="370840">
                <a:tc>
                  <a:txBody>
                    <a:bodyPr/>
                    <a:lstStyle/>
                    <a:p>
                      <a:r>
                        <a:rPr lang="fr-FR" dirty="0"/>
                        <a:t>TELEPHONE 2</a:t>
                      </a:r>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41241855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EMAIL 1</a:t>
                      </a:r>
                    </a:p>
                  </a:txBody>
                  <a:tcPr/>
                </a:tc>
                <a:tc>
                  <a:txBody>
                    <a:bodyPr/>
                    <a:lstStyle/>
                    <a:p>
                      <a:r>
                        <a:rPr lang="fr-FR" dirty="0"/>
                        <a:t>*</a:t>
                      </a:r>
                    </a:p>
                  </a:txBody>
                  <a:tcPr/>
                </a:tc>
                <a:tc>
                  <a:txBody>
                    <a:bodyPr/>
                    <a:lstStyle/>
                    <a:p>
                      <a:endParaRPr lang="fr-FR" dirty="0"/>
                    </a:p>
                  </a:txBody>
                  <a:tcPr/>
                </a:tc>
                <a:extLst>
                  <a:ext uri="{0D108BD9-81ED-4DB2-BD59-A6C34878D82A}">
                    <a16:rowId xmlns:a16="http://schemas.microsoft.com/office/drawing/2014/main" val="2292566927"/>
                  </a:ext>
                </a:extLst>
              </a:tr>
              <a:tr h="370840">
                <a:tc>
                  <a:txBody>
                    <a:bodyPr/>
                    <a:lstStyle/>
                    <a:p>
                      <a:r>
                        <a:rPr lang="fr-FR" dirty="0"/>
                        <a:t>EMAIL 2</a:t>
                      </a:r>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77363576"/>
                  </a:ext>
                </a:extLst>
              </a:tr>
            </a:tbl>
          </a:graphicData>
        </a:graphic>
      </p:graphicFrame>
      <p:graphicFrame>
        <p:nvGraphicFramePr>
          <p:cNvPr id="7" name="Tableau 6">
            <a:extLst>
              <a:ext uri="{FF2B5EF4-FFF2-40B4-BE49-F238E27FC236}">
                <a16:creationId xmlns:a16="http://schemas.microsoft.com/office/drawing/2014/main" id="{517ABA91-9178-4BED-960A-FDB11F89BCF3}"/>
              </a:ext>
            </a:extLst>
          </p:cNvPr>
          <p:cNvGraphicFramePr>
            <a:graphicFrameLocks noGrp="1"/>
          </p:cNvGraphicFramePr>
          <p:nvPr>
            <p:extLst>
              <p:ext uri="{D42A27DB-BD31-4B8C-83A1-F6EECF244321}">
                <p14:modId xmlns:p14="http://schemas.microsoft.com/office/powerpoint/2010/main" val="2594793727"/>
              </p:ext>
            </p:extLst>
          </p:nvPr>
        </p:nvGraphicFramePr>
        <p:xfrm>
          <a:off x="5712412" y="3429000"/>
          <a:ext cx="2554510" cy="1854200"/>
        </p:xfrm>
        <a:graphic>
          <a:graphicData uri="http://schemas.openxmlformats.org/drawingml/2006/table">
            <a:tbl>
              <a:tblPr firstRow="1" bandRow="1">
                <a:tableStyleId>{5C22544A-7EE6-4342-B048-85BDC9FD1C3A}</a:tableStyleId>
              </a:tblPr>
              <a:tblGrid>
                <a:gridCol w="932342">
                  <a:extLst>
                    <a:ext uri="{9D8B030D-6E8A-4147-A177-3AD203B41FA5}">
                      <a16:colId xmlns:a16="http://schemas.microsoft.com/office/drawing/2014/main" val="4189917459"/>
                    </a:ext>
                  </a:extLst>
                </a:gridCol>
                <a:gridCol w="1622168">
                  <a:extLst>
                    <a:ext uri="{9D8B030D-6E8A-4147-A177-3AD203B41FA5}">
                      <a16:colId xmlns:a16="http://schemas.microsoft.com/office/drawing/2014/main" val="1860514900"/>
                    </a:ext>
                  </a:extLst>
                </a:gridCol>
              </a:tblGrid>
              <a:tr h="370840">
                <a:tc>
                  <a:txBody>
                    <a:bodyPr/>
                    <a:lstStyle/>
                    <a:p>
                      <a:r>
                        <a:rPr lang="fr-FR" dirty="0"/>
                        <a:t>TAILLES</a:t>
                      </a:r>
                    </a:p>
                  </a:txBody>
                  <a:tcPr/>
                </a:tc>
                <a:tc>
                  <a:txBody>
                    <a:bodyPr/>
                    <a:lstStyle/>
                    <a:p>
                      <a:endParaRPr lang="fr-FR" dirty="0"/>
                    </a:p>
                  </a:txBody>
                  <a:tcPr/>
                </a:tc>
                <a:extLst>
                  <a:ext uri="{0D108BD9-81ED-4DB2-BD59-A6C34878D82A}">
                    <a16:rowId xmlns:a16="http://schemas.microsoft.com/office/drawing/2014/main" val="2342598628"/>
                  </a:ext>
                </a:extLst>
              </a:tr>
              <a:tr h="370840">
                <a:tc>
                  <a:txBody>
                    <a:bodyPr/>
                    <a:lstStyle/>
                    <a:p>
                      <a:r>
                        <a:rPr lang="fr-FR" dirty="0"/>
                        <a:t>HAUT</a:t>
                      </a:r>
                    </a:p>
                  </a:txBody>
                  <a:tcPr/>
                </a:tc>
                <a:tc>
                  <a:txBody>
                    <a:bodyPr/>
                    <a:lstStyle/>
                    <a:p>
                      <a:endParaRPr lang="fr-FR" dirty="0"/>
                    </a:p>
                  </a:txBody>
                  <a:tcPr/>
                </a:tc>
                <a:extLst>
                  <a:ext uri="{0D108BD9-81ED-4DB2-BD59-A6C34878D82A}">
                    <a16:rowId xmlns:a16="http://schemas.microsoft.com/office/drawing/2014/main" val="4200059887"/>
                  </a:ext>
                </a:extLst>
              </a:tr>
              <a:tr h="370840">
                <a:tc>
                  <a:txBody>
                    <a:bodyPr/>
                    <a:lstStyle/>
                    <a:p>
                      <a:r>
                        <a:rPr lang="fr-FR" dirty="0"/>
                        <a:t>BAS</a:t>
                      </a:r>
                    </a:p>
                  </a:txBody>
                  <a:tcPr/>
                </a:tc>
                <a:tc>
                  <a:txBody>
                    <a:bodyPr/>
                    <a:lstStyle/>
                    <a:p>
                      <a:endParaRPr lang="fr-FR" dirty="0"/>
                    </a:p>
                  </a:txBody>
                  <a:tcPr/>
                </a:tc>
                <a:extLst>
                  <a:ext uri="{0D108BD9-81ED-4DB2-BD59-A6C34878D82A}">
                    <a16:rowId xmlns:a16="http://schemas.microsoft.com/office/drawing/2014/main" val="2781025972"/>
                  </a:ext>
                </a:extLst>
              </a:tr>
              <a:tr h="370840">
                <a:tc>
                  <a:txBody>
                    <a:bodyPr/>
                    <a:lstStyle/>
                    <a:p>
                      <a:r>
                        <a:rPr lang="fr-FR" dirty="0"/>
                        <a:t>GANTS</a:t>
                      </a:r>
                    </a:p>
                  </a:txBody>
                  <a:tcPr/>
                </a:tc>
                <a:tc>
                  <a:txBody>
                    <a:bodyPr/>
                    <a:lstStyle/>
                    <a:p>
                      <a:endParaRPr lang="fr-FR" dirty="0"/>
                    </a:p>
                  </a:txBody>
                  <a:tcPr/>
                </a:tc>
                <a:extLst>
                  <a:ext uri="{0D108BD9-81ED-4DB2-BD59-A6C34878D82A}">
                    <a16:rowId xmlns:a16="http://schemas.microsoft.com/office/drawing/2014/main" val="3551455042"/>
                  </a:ext>
                </a:extLst>
              </a:tr>
              <a:tr h="370840">
                <a:tc>
                  <a:txBody>
                    <a:bodyPr/>
                    <a:lstStyle/>
                    <a:p>
                      <a:r>
                        <a:rPr lang="fr-FR" dirty="0"/>
                        <a:t>PIEDS</a:t>
                      </a:r>
                    </a:p>
                  </a:txBody>
                  <a:tcPr/>
                </a:tc>
                <a:tc>
                  <a:txBody>
                    <a:bodyPr/>
                    <a:lstStyle/>
                    <a:p>
                      <a:endParaRPr lang="fr-FR" dirty="0"/>
                    </a:p>
                  </a:txBody>
                  <a:tcPr/>
                </a:tc>
                <a:extLst>
                  <a:ext uri="{0D108BD9-81ED-4DB2-BD59-A6C34878D82A}">
                    <a16:rowId xmlns:a16="http://schemas.microsoft.com/office/drawing/2014/main" val="793556751"/>
                  </a:ext>
                </a:extLst>
              </a:tr>
            </a:tbl>
          </a:graphicData>
        </a:graphic>
      </p:graphicFrame>
      <p:graphicFrame>
        <p:nvGraphicFramePr>
          <p:cNvPr id="9" name="Tableau 8">
            <a:extLst>
              <a:ext uri="{FF2B5EF4-FFF2-40B4-BE49-F238E27FC236}">
                <a16:creationId xmlns:a16="http://schemas.microsoft.com/office/drawing/2014/main" id="{B39551E1-8AD1-44FE-8B49-1E21029EC78C}"/>
              </a:ext>
            </a:extLst>
          </p:cNvPr>
          <p:cNvGraphicFramePr>
            <a:graphicFrameLocks noGrp="1"/>
          </p:cNvGraphicFramePr>
          <p:nvPr>
            <p:extLst>
              <p:ext uri="{D42A27DB-BD31-4B8C-83A1-F6EECF244321}">
                <p14:modId xmlns:p14="http://schemas.microsoft.com/office/powerpoint/2010/main" val="1865878635"/>
              </p:ext>
            </p:extLst>
          </p:nvPr>
        </p:nvGraphicFramePr>
        <p:xfrm>
          <a:off x="8711683" y="3429000"/>
          <a:ext cx="3174482" cy="1833880"/>
        </p:xfrm>
        <a:graphic>
          <a:graphicData uri="http://schemas.openxmlformats.org/drawingml/2006/table">
            <a:tbl>
              <a:tblPr firstRow="1" bandRow="1">
                <a:tableStyleId>{5C22544A-7EE6-4342-B048-85BDC9FD1C3A}</a:tableStyleId>
              </a:tblPr>
              <a:tblGrid>
                <a:gridCol w="3174482">
                  <a:extLst>
                    <a:ext uri="{9D8B030D-6E8A-4147-A177-3AD203B41FA5}">
                      <a16:colId xmlns:a16="http://schemas.microsoft.com/office/drawing/2014/main" val="4189917459"/>
                    </a:ext>
                  </a:extLst>
                </a:gridCol>
              </a:tblGrid>
              <a:tr h="370840">
                <a:tc>
                  <a:txBody>
                    <a:bodyPr/>
                    <a:lstStyle/>
                    <a:p>
                      <a:r>
                        <a:rPr lang="fr-FR" dirty="0"/>
                        <a:t>COMMENTAIRES</a:t>
                      </a:r>
                    </a:p>
                  </a:txBody>
                  <a:tcPr/>
                </a:tc>
                <a:extLst>
                  <a:ext uri="{0D108BD9-81ED-4DB2-BD59-A6C34878D82A}">
                    <a16:rowId xmlns:a16="http://schemas.microsoft.com/office/drawing/2014/main" val="2342598628"/>
                  </a:ext>
                </a:extLst>
              </a:tr>
              <a:tr h="370840">
                <a:tc>
                  <a:txBody>
                    <a:bodyPr/>
                    <a:lstStyle/>
                    <a:p>
                      <a:endParaRPr lang="fr-FR" dirty="0"/>
                    </a:p>
                    <a:p>
                      <a:endParaRPr lang="fr-FR" dirty="0"/>
                    </a:p>
                    <a:p>
                      <a:endParaRPr lang="fr-FR" dirty="0"/>
                    </a:p>
                    <a:p>
                      <a:endParaRPr lang="fr-FR" dirty="0"/>
                    </a:p>
                    <a:p>
                      <a:endParaRPr lang="fr-FR" dirty="0"/>
                    </a:p>
                  </a:txBody>
                  <a:tcPr/>
                </a:tc>
                <a:extLst>
                  <a:ext uri="{0D108BD9-81ED-4DB2-BD59-A6C34878D82A}">
                    <a16:rowId xmlns:a16="http://schemas.microsoft.com/office/drawing/2014/main" val="4200059887"/>
                  </a:ext>
                </a:extLst>
              </a:tr>
            </a:tbl>
          </a:graphicData>
        </a:graphic>
      </p:graphicFrame>
      <p:graphicFrame>
        <p:nvGraphicFramePr>
          <p:cNvPr id="12" name="Tableau 11">
            <a:extLst>
              <a:ext uri="{FF2B5EF4-FFF2-40B4-BE49-F238E27FC236}">
                <a16:creationId xmlns:a16="http://schemas.microsoft.com/office/drawing/2014/main" id="{7A089B88-F82C-40DB-B779-8213EFA7A06A}"/>
              </a:ext>
            </a:extLst>
          </p:cNvPr>
          <p:cNvGraphicFramePr>
            <a:graphicFrameLocks noGrp="1"/>
          </p:cNvGraphicFramePr>
          <p:nvPr>
            <p:extLst>
              <p:ext uri="{D42A27DB-BD31-4B8C-83A1-F6EECF244321}">
                <p14:modId xmlns:p14="http://schemas.microsoft.com/office/powerpoint/2010/main" val="1916763165"/>
              </p:ext>
            </p:extLst>
          </p:nvPr>
        </p:nvGraphicFramePr>
        <p:xfrm>
          <a:off x="3679371" y="103462"/>
          <a:ext cx="1499116" cy="1578363"/>
        </p:xfrm>
        <a:graphic>
          <a:graphicData uri="http://schemas.openxmlformats.org/drawingml/2006/table">
            <a:tbl>
              <a:tblPr firstRow="1" bandRow="1">
                <a:tableStyleId>{5C22544A-7EE6-4342-B048-85BDC9FD1C3A}</a:tableStyleId>
              </a:tblPr>
              <a:tblGrid>
                <a:gridCol w="1499116">
                  <a:extLst>
                    <a:ext uri="{9D8B030D-6E8A-4147-A177-3AD203B41FA5}">
                      <a16:colId xmlns:a16="http://schemas.microsoft.com/office/drawing/2014/main" val="4189917459"/>
                    </a:ext>
                  </a:extLst>
                </a:gridCol>
              </a:tblGrid>
              <a:tr h="1578363">
                <a:tc>
                  <a:txBody>
                    <a:bodyPr/>
                    <a:lstStyle/>
                    <a:p>
                      <a:pPr algn="ctr"/>
                      <a:r>
                        <a:rPr lang="fr-FR" dirty="0"/>
                        <a:t>photo</a:t>
                      </a:r>
                    </a:p>
                  </a:txBody>
                  <a:tcPr/>
                </a:tc>
                <a:extLst>
                  <a:ext uri="{0D108BD9-81ED-4DB2-BD59-A6C34878D82A}">
                    <a16:rowId xmlns:a16="http://schemas.microsoft.com/office/drawing/2014/main" val="2342598628"/>
                  </a:ext>
                </a:extLst>
              </a:tr>
            </a:tbl>
          </a:graphicData>
        </a:graphic>
      </p:graphicFrame>
      <p:graphicFrame>
        <p:nvGraphicFramePr>
          <p:cNvPr id="3" name="Tableau 2">
            <a:extLst>
              <a:ext uri="{FF2B5EF4-FFF2-40B4-BE49-F238E27FC236}">
                <a16:creationId xmlns:a16="http://schemas.microsoft.com/office/drawing/2014/main" id="{3A345244-5A10-4C28-9276-E30312A80C01}"/>
              </a:ext>
            </a:extLst>
          </p:cNvPr>
          <p:cNvGraphicFramePr>
            <a:graphicFrameLocks noGrp="1"/>
          </p:cNvGraphicFramePr>
          <p:nvPr>
            <p:extLst>
              <p:ext uri="{D42A27DB-BD31-4B8C-83A1-F6EECF244321}">
                <p14:modId xmlns:p14="http://schemas.microsoft.com/office/powerpoint/2010/main" val="2225489922"/>
              </p:ext>
            </p:extLst>
          </p:nvPr>
        </p:nvGraphicFramePr>
        <p:xfrm>
          <a:off x="5712412" y="2819614"/>
          <a:ext cx="4047407" cy="370840"/>
        </p:xfrm>
        <a:graphic>
          <a:graphicData uri="http://schemas.openxmlformats.org/drawingml/2006/table">
            <a:tbl>
              <a:tblPr firstRow="1" bandRow="1">
                <a:tableStyleId>{5C22544A-7EE6-4342-B048-85BDC9FD1C3A}</a:tableStyleId>
              </a:tblPr>
              <a:tblGrid>
                <a:gridCol w="1477218">
                  <a:extLst>
                    <a:ext uri="{9D8B030D-6E8A-4147-A177-3AD203B41FA5}">
                      <a16:colId xmlns:a16="http://schemas.microsoft.com/office/drawing/2014/main" val="348949511"/>
                    </a:ext>
                  </a:extLst>
                </a:gridCol>
                <a:gridCol w="2570189">
                  <a:extLst>
                    <a:ext uri="{9D8B030D-6E8A-4147-A177-3AD203B41FA5}">
                      <a16:colId xmlns:a16="http://schemas.microsoft.com/office/drawing/2014/main" val="3644689737"/>
                    </a:ext>
                  </a:extLst>
                </a:gridCol>
              </a:tblGrid>
              <a:tr h="370840">
                <a:tc>
                  <a:txBody>
                    <a:bodyPr/>
                    <a:lstStyle/>
                    <a:p>
                      <a:r>
                        <a:rPr lang="fr-FR" dirty="0"/>
                        <a:t>Mot de passe</a:t>
                      </a:r>
                    </a:p>
                  </a:txBody>
                  <a:tcPr/>
                </a:tc>
                <a:tc>
                  <a:txBody>
                    <a:bodyPr/>
                    <a:lstStyle/>
                    <a:p>
                      <a:endParaRPr lang="fr-FR" dirty="0"/>
                    </a:p>
                  </a:txBody>
                  <a:tcPr/>
                </a:tc>
                <a:extLst>
                  <a:ext uri="{0D108BD9-81ED-4DB2-BD59-A6C34878D82A}">
                    <a16:rowId xmlns:a16="http://schemas.microsoft.com/office/drawing/2014/main" val="2521392981"/>
                  </a:ext>
                </a:extLst>
              </a:tr>
            </a:tbl>
          </a:graphicData>
        </a:graphic>
      </p:graphicFrame>
      <p:sp>
        <p:nvSpPr>
          <p:cNvPr id="8" name="ZoneTexte 7">
            <a:extLst>
              <a:ext uri="{FF2B5EF4-FFF2-40B4-BE49-F238E27FC236}">
                <a16:creationId xmlns:a16="http://schemas.microsoft.com/office/drawing/2014/main" id="{DE887C2C-5A00-43F6-8B47-A32696223F77}"/>
              </a:ext>
            </a:extLst>
          </p:cNvPr>
          <p:cNvSpPr txBox="1"/>
          <p:nvPr/>
        </p:nvSpPr>
        <p:spPr>
          <a:xfrm>
            <a:off x="5712412" y="5521746"/>
            <a:ext cx="5258940" cy="923330"/>
          </a:xfrm>
          <a:prstGeom prst="rect">
            <a:avLst/>
          </a:prstGeom>
          <a:noFill/>
        </p:spPr>
        <p:txBody>
          <a:bodyPr wrap="none" rtlCol="0">
            <a:spAutoFit/>
          </a:bodyPr>
          <a:lstStyle/>
          <a:p>
            <a:pPr marL="285750" indent="-285750">
              <a:buFont typeface="Arial" panose="020B0604020202020204" pitchFamily="34" charset="0"/>
              <a:buChar char="•"/>
            </a:pPr>
            <a:r>
              <a:rPr lang="fr-FR" dirty="0"/>
              <a:t>= champs requis</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Identifiant : initiales + année 1ere adhésion + mois </a:t>
            </a:r>
          </a:p>
        </p:txBody>
      </p:sp>
      <p:sp>
        <p:nvSpPr>
          <p:cNvPr id="10" name="ZoneTexte 9">
            <a:extLst>
              <a:ext uri="{FF2B5EF4-FFF2-40B4-BE49-F238E27FC236}">
                <a16:creationId xmlns:a16="http://schemas.microsoft.com/office/drawing/2014/main" id="{564FEA2D-0D03-449D-ACFB-EF4D315F9D5F}"/>
              </a:ext>
            </a:extLst>
          </p:cNvPr>
          <p:cNvSpPr txBox="1"/>
          <p:nvPr/>
        </p:nvSpPr>
        <p:spPr>
          <a:xfrm>
            <a:off x="380481" y="933061"/>
            <a:ext cx="3053184" cy="369332"/>
          </a:xfrm>
          <a:prstGeom prst="rect">
            <a:avLst/>
          </a:prstGeom>
          <a:noFill/>
        </p:spPr>
        <p:txBody>
          <a:bodyPr wrap="square" rtlCol="0">
            <a:spAutoFit/>
          </a:bodyPr>
          <a:lstStyle/>
          <a:p>
            <a:r>
              <a:rPr lang="fr-FR" b="1" dirty="0">
                <a:solidFill>
                  <a:srgbClr val="FF0000"/>
                </a:solidFill>
              </a:rPr>
              <a:t>Accès Bureau + Adhérent</a:t>
            </a:r>
          </a:p>
        </p:txBody>
      </p:sp>
    </p:spTree>
    <p:extLst>
      <p:ext uri="{BB962C8B-B14F-4D97-AF65-F5344CB8AC3E}">
        <p14:creationId xmlns:p14="http://schemas.microsoft.com/office/powerpoint/2010/main" val="2534724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627D73-0769-4040-BB19-443E1AE052DC}"/>
              </a:ext>
            </a:extLst>
          </p:cNvPr>
          <p:cNvSpPr>
            <a:spLocks noGrp="1"/>
          </p:cNvSpPr>
          <p:nvPr>
            <p:ph type="title"/>
          </p:nvPr>
        </p:nvSpPr>
        <p:spPr>
          <a:xfrm>
            <a:off x="380481" y="114939"/>
            <a:ext cx="5255207" cy="651912"/>
          </a:xfrm>
        </p:spPr>
        <p:txBody>
          <a:bodyPr>
            <a:normAutofit fontScale="90000"/>
          </a:bodyPr>
          <a:lstStyle/>
          <a:p>
            <a:r>
              <a:rPr lang="fr-FR" b="1" dirty="0"/>
              <a:t>Fiche Article</a:t>
            </a:r>
          </a:p>
        </p:txBody>
      </p:sp>
      <p:graphicFrame>
        <p:nvGraphicFramePr>
          <p:cNvPr id="5" name="Tableau 4">
            <a:extLst>
              <a:ext uri="{FF2B5EF4-FFF2-40B4-BE49-F238E27FC236}">
                <a16:creationId xmlns:a16="http://schemas.microsoft.com/office/drawing/2014/main" id="{A7FE13B4-9DA9-4BC6-A7EE-997F176D0BB3}"/>
              </a:ext>
            </a:extLst>
          </p:cNvPr>
          <p:cNvGraphicFramePr>
            <a:graphicFrameLocks noGrp="1"/>
          </p:cNvGraphicFramePr>
          <p:nvPr>
            <p:extLst>
              <p:ext uri="{D42A27DB-BD31-4B8C-83A1-F6EECF244321}">
                <p14:modId xmlns:p14="http://schemas.microsoft.com/office/powerpoint/2010/main" val="831340572"/>
              </p:ext>
            </p:extLst>
          </p:nvPr>
        </p:nvGraphicFramePr>
        <p:xfrm>
          <a:off x="315167" y="1061949"/>
          <a:ext cx="4941074" cy="2867151"/>
        </p:xfrm>
        <a:graphic>
          <a:graphicData uri="http://schemas.openxmlformats.org/drawingml/2006/table">
            <a:tbl>
              <a:tblPr firstRow="1" bandRow="1">
                <a:tableStyleId>{5C22544A-7EE6-4342-B048-85BDC9FD1C3A}</a:tableStyleId>
              </a:tblPr>
              <a:tblGrid>
                <a:gridCol w="2241403">
                  <a:extLst>
                    <a:ext uri="{9D8B030D-6E8A-4147-A177-3AD203B41FA5}">
                      <a16:colId xmlns:a16="http://schemas.microsoft.com/office/drawing/2014/main" val="1364946789"/>
                    </a:ext>
                  </a:extLst>
                </a:gridCol>
                <a:gridCol w="830443">
                  <a:extLst>
                    <a:ext uri="{9D8B030D-6E8A-4147-A177-3AD203B41FA5}">
                      <a16:colId xmlns:a16="http://schemas.microsoft.com/office/drawing/2014/main" val="4128555597"/>
                    </a:ext>
                  </a:extLst>
                </a:gridCol>
                <a:gridCol w="1869228">
                  <a:extLst>
                    <a:ext uri="{9D8B030D-6E8A-4147-A177-3AD203B41FA5}">
                      <a16:colId xmlns:a16="http://schemas.microsoft.com/office/drawing/2014/main" val="1205961251"/>
                    </a:ext>
                  </a:extLst>
                </a:gridCol>
              </a:tblGrid>
              <a:tr h="0">
                <a:tc>
                  <a:txBody>
                    <a:bodyPr/>
                    <a:lstStyle/>
                    <a:p>
                      <a:r>
                        <a:rPr lang="fr-FR" dirty="0"/>
                        <a:t>REFERENCE</a:t>
                      </a:r>
                    </a:p>
                  </a:txBody>
                  <a:tcPr/>
                </a:tc>
                <a:tc>
                  <a:txBody>
                    <a:bodyPr/>
                    <a:lstStyle/>
                    <a:p>
                      <a:endParaRPr lang="fr-FR" dirty="0"/>
                    </a:p>
                  </a:txBody>
                  <a:tcPr/>
                </a:tc>
                <a:tc>
                  <a:txBody>
                    <a:bodyPr/>
                    <a:lstStyle/>
                    <a:p>
                      <a:r>
                        <a:rPr lang="fr-FR" dirty="0"/>
                        <a:t>HC-2020</a:t>
                      </a:r>
                    </a:p>
                  </a:txBody>
                  <a:tcPr/>
                </a:tc>
                <a:extLst>
                  <a:ext uri="{0D108BD9-81ED-4DB2-BD59-A6C34878D82A}">
                    <a16:rowId xmlns:a16="http://schemas.microsoft.com/office/drawing/2014/main" val="63597783"/>
                  </a:ext>
                </a:extLst>
              </a:tr>
              <a:tr h="0">
                <a:tc>
                  <a:txBody>
                    <a:bodyPr/>
                    <a:lstStyle/>
                    <a:p>
                      <a:r>
                        <a:rPr lang="fr-FR" dirty="0"/>
                        <a:t>TYPE</a:t>
                      </a:r>
                    </a:p>
                  </a:txBody>
                  <a:tcPr/>
                </a:tc>
                <a:tc gridSpan="2">
                  <a:txBody>
                    <a:bodyPr/>
                    <a:lstStyle/>
                    <a:p>
                      <a:endParaRPr lang="fr-FR" dirty="0"/>
                    </a:p>
                  </a:txBody>
                  <a:tcPr/>
                </a:tc>
                <a:tc hMerge="1">
                  <a:txBody>
                    <a:bodyPr/>
                    <a:lstStyle/>
                    <a:p>
                      <a:r>
                        <a:rPr lang="fr-FR" dirty="0"/>
                        <a:t>Haut court</a:t>
                      </a:r>
                    </a:p>
                    <a:p>
                      <a:r>
                        <a:rPr lang="fr-FR" dirty="0"/>
                        <a:t>Haut long</a:t>
                      </a:r>
                    </a:p>
                    <a:p>
                      <a:r>
                        <a:rPr lang="fr-FR" dirty="0"/>
                        <a:t>Haut thermique</a:t>
                      </a:r>
                    </a:p>
                    <a:p>
                      <a:r>
                        <a:rPr lang="fr-FR" dirty="0"/>
                        <a:t>Bas court</a:t>
                      </a:r>
                    </a:p>
                    <a:p>
                      <a:r>
                        <a:rPr lang="fr-FR" dirty="0"/>
                        <a:t>Bas long</a:t>
                      </a:r>
                    </a:p>
                    <a:p>
                      <a:r>
                        <a:rPr lang="fr-FR" dirty="0"/>
                        <a:t>Bonnet</a:t>
                      </a:r>
                    </a:p>
                    <a:p>
                      <a:r>
                        <a:rPr lang="fr-FR" dirty="0"/>
                        <a:t>Casquette</a:t>
                      </a:r>
                    </a:p>
                    <a:p>
                      <a:r>
                        <a:rPr lang="fr-FR" dirty="0"/>
                        <a:t>Chaussette</a:t>
                      </a:r>
                    </a:p>
                    <a:p>
                      <a:r>
                        <a:rPr lang="fr-FR" dirty="0" err="1"/>
                        <a:t>Tshirt</a:t>
                      </a:r>
                      <a:endParaRPr lang="fr-FR" dirty="0"/>
                    </a:p>
                    <a:p>
                      <a:r>
                        <a:rPr lang="fr-FR" dirty="0"/>
                        <a:t>…</a:t>
                      </a:r>
                    </a:p>
                  </a:txBody>
                  <a:tcPr/>
                </a:tc>
                <a:extLst>
                  <a:ext uri="{0D108BD9-81ED-4DB2-BD59-A6C34878D82A}">
                    <a16:rowId xmlns:a16="http://schemas.microsoft.com/office/drawing/2014/main" val="2607189947"/>
                  </a:ext>
                </a:extLst>
              </a:tr>
              <a:tr h="226713">
                <a:tc>
                  <a:txBody>
                    <a:bodyPr/>
                    <a:lstStyle/>
                    <a:p>
                      <a:r>
                        <a:rPr lang="fr-FR" dirty="0"/>
                        <a:t>FOURNISSEUR</a:t>
                      </a:r>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1619988288"/>
                  </a:ext>
                </a:extLst>
              </a:tr>
              <a:tr h="226713">
                <a:tc>
                  <a:txBody>
                    <a:bodyPr/>
                    <a:lstStyle/>
                    <a:p>
                      <a:r>
                        <a:rPr lang="fr-FR" dirty="0"/>
                        <a:t>DESIGN VERSION</a:t>
                      </a:r>
                    </a:p>
                  </a:txBody>
                  <a:tcPr/>
                </a:tc>
                <a:tc>
                  <a:txBody>
                    <a:bodyPr/>
                    <a:lstStyle/>
                    <a:p>
                      <a:r>
                        <a:rPr lang="fr-FR" dirty="0"/>
                        <a:t>année</a:t>
                      </a:r>
                    </a:p>
                  </a:txBody>
                  <a:tcPr/>
                </a:tc>
                <a:tc>
                  <a:txBody>
                    <a:bodyPr/>
                    <a:lstStyle/>
                    <a:p>
                      <a:endParaRPr lang="fr-FR" dirty="0"/>
                    </a:p>
                  </a:txBody>
                  <a:tcPr/>
                </a:tc>
                <a:extLst>
                  <a:ext uri="{0D108BD9-81ED-4DB2-BD59-A6C34878D82A}">
                    <a16:rowId xmlns:a16="http://schemas.microsoft.com/office/drawing/2014/main" val="300913472"/>
                  </a:ext>
                </a:extLst>
              </a:tr>
              <a:tr h="226713">
                <a:tc>
                  <a:txBody>
                    <a:bodyPr/>
                    <a:lstStyle/>
                    <a:p>
                      <a:r>
                        <a:rPr lang="fr-FR" dirty="0"/>
                        <a:t>PRIX ACHAT</a:t>
                      </a:r>
                    </a:p>
                  </a:txBody>
                  <a:tcPr/>
                </a:tc>
                <a:tc>
                  <a:txBody>
                    <a:bodyPr/>
                    <a:lstStyle/>
                    <a:p>
                      <a:r>
                        <a:rPr lang="fr-FR" dirty="0"/>
                        <a:t>€</a:t>
                      </a:r>
                    </a:p>
                  </a:txBody>
                  <a:tcPr/>
                </a:tc>
                <a:tc>
                  <a:txBody>
                    <a:bodyPr/>
                    <a:lstStyle/>
                    <a:p>
                      <a:endParaRPr lang="fr-FR" dirty="0"/>
                    </a:p>
                  </a:txBody>
                  <a:tcPr/>
                </a:tc>
                <a:extLst>
                  <a:ext uri="{0D108BD9-81ED-4DB2-BD59-A6C34878D82A}">
                    <a16:rowId xmlns:a16="http://schemas.microsoft.com/office/drawing/2014/main" val="3310341179"/>
                  </a:ext>
                </a:extLst>
              </a:tr>
              <a:tr h="226713">
                <a:tc>
                  <a:txBody>
                    <a:bodyPr/>
                    <a:lstStyle/>
                    <a:p>
                      <a:r>
                        <a:rPr lang="fr-FR" dirty="0"/>
                        <a:t>PRIX VENTE</a:t>
                      </a:r>
                    </a:p>
                  </a:txBody>
                  <a:tcPr/>
                </a:tc>
                <a:tc>
                  <a:txBody>
                    <a:bodyPr/>
                    <a:lstStyle/>
                    <a:p>
                      <a:r>
                        <a:rPr lang="fr-FR" dirty="0"/>
                        <a:t>€</a:t>
                      </a:r>
                    </a:p>
                  </a:txBody>
                  <a:tcPr/>
                </a:tc>
                <a:tc>
                  <a:txBody>
                    <a:bodyPr/>
                    <a:lstStyle/>
                    <a:p>
                      <a:endParaRPr lang="fr-FR" dirty="0"/>
                    </a:p>
                  </a:txBody>
                  <a:tcPr/>
                </a:tc>
                <a:extLst>
                  <a:ext uri="{0D108BD9-81ED-4DB2-BD59-A6C34878D82A}">
                    <a16:rowId xmlns:a16="http://schemas.microsoft.com/office/drawing/2014/main" val="3939403542"/>
                  </a:ext>
                </a:extLst>
              </a:tr>
              <a:tr h="672591">
                <a:tc>
                  <a:txBody>
                    <a:bodyPr/>
                    <a:lstStyle/>
                    <a:p>
                      <a:r>
                        <a:rPr lang="fr-FR" dirty="0"/>
                        <a:t>DATE COMMANDE</a:t>
                      </a:r>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1911235958"/>
                  </a:ext>
                </a:extLst>
              </a:tr>
            </a:tbl>
          </a:graphicData>
        </a:graphic>
      </p:graphicFrame>
      <p:graphicFrame>
        <p:nvGraphicFramePr>
          <p:cNvPr id="9" name="Tableau 8">
            <a:extLst>
              <a:ext uri="{FF2B5EF4-FFF2-40B4-BE49-F238E27FC236}">
                <a16:creationId xmlns:a16="http://schemas.microsoft.com/office/drawing/2014/main" id="{B39551E1-8AD1-44FE-8B49-1E21029EC78C}"/>
              </a:ext>
            </a:extLst>
          </p:cNvPr>
          <p:cNvGraphicFramePr>
            <a:graphicFrameLocks noGrp="1"/>
          </p:cNvGraphicFramePr>
          <p:nvPr>
            <p:extLst>
              <p:ext uri="{D42A27DB-BD31-4B8C-83A1-F6EECF244321}">
                <p14:modId xmlns:p14="http://schemas.microsoft.com/office/powerpoint/2010/main" val="4181263123"/>
              </p:ext>
            </p:extLst>
          </p:nvPr>
        </p:nvGraphicFramePr>
        <p:xfrm>
          <a:off x="4048447" y="4218522"/>
          <a:ext cx="3174482" cy="1602837"/>
        </p:xfrm>
        <a:graphic>
          <a:graphicData uri="http://schemas.openxmlformats.org/drawingml/2006/table">
            <a:tbl>
              <a:tblPr firstRow="1" bandRow="1">
                <a:tableStyleId>{5C22544A-7EE6-4342-B048-85BDC9FD1C3A}</a:tableStyleId>
              </a:tblPr>
              <a:tblGrid>
                <a:gridCol w="3174482">
                  <a:extLst>
                    <a:ext uri="{9D8B030D-6E8A-4147-A177-3AD203B41FA5}">
                      <a16:colId xmlns:a16="http://schemas.microsoft.com/office/drawing/2014/main" val="4189917459"/>
                    </a:ext>
                  </a:extLst>
                </a:gridCol>
              </a:tblGrid>
              <a:tr h="340452">
                <a:tc>
                  <a:txBody>
                    <a:bodyPr/>
                    <a:lstStyle/>
                    <a:p>
                      <a:r>
                        <a:rPr lang="fr-FR" dirty="0"/>
                        <a:t>COMMENTAIRES</a:t>
                      </a:r>
                    </a:p>
                  </a:txBody>
                  <a:tcPr/>
                </a:tc>
                <a:extLst>
                  <a:ext uri="{0D108BD9-81ED-4DB2-BD59-A6C34878D82A}">
                    <a16:rowId xmlns:a16="http://schemas.microsoft.com/office/drawing/2014/main" val="2342598628"/>
                  </a:ext>
                </a:extLst>
              </a:tr>
              <a:tr h="1237077">
                <a:tc>
                  <a:txBody>
                    <a:bodyPr/>
                    <a:lstStyle/>
                    <a:p>
                      <a:endParaRPr lang="fr-FR" dirty="0"/>
                    </a:p>
                    <a:p>
                      <a:endParaRPr lang="fr-FR" dirty="0"/>
                    </a:p>
                  </a:txBody>
                  <a:tcPr/>
                </a:tc>
                <a:extLst>
                  <a:ext uri="{0D108BD9-81ED-4DB2-BD59-A6C34878D82A}">
                    <a16:rowId xmlns:a16="http://schemas.microsoft.com/office/drawing/2014/main" val="4200059887"/>
                  </a:ext>
                </a:extLst>
              </a:tr>
            </a:tbl>
          </a:graphicData>
        </a:graphic>
      </p:graphicFrame>
      <p:graphicFrame>
        <p:nvGraphicFramePr>
          <p:cNvPr id="8" name="Tableau 7">
            <a:extLst>
              <a:ext uri="{FF2B5EF4-FFF2-40B4-BE49-F238E27FC236}">
                <a16:creationId xmlns:a16="http://schemas.microsoft.com/office/drawing/2014/main" id="{FDF1D762-3E36-40E5-B95C-40878B50ECCA}"/>
              </a:ext>
            </a:extLst>
          </p:cNvPr>
          <p:cNvGraphicFramePr>
            <a:graphicFrameLocks noGrp="1"/>
          </p:cNvGraphicFramePr>
          <p:nvPr>
            <p:extLst>
              <p:ext uri="{D42A27DB-BD31-4B8C-83A1-F6EECF244321}">
                <p14:modId xmlns:p14="http://schemas.microsoft.com/office/powerpoint/2010/main" val="593906585"/>
              </p:ext>
            </p:extLst>
          </p:nvPr>
        </p:nvGraphicFramePr>
        <p:xfrm>
          <a:off x="380481" y="4169119"/>
          <a:ext cx="3174482" cy="1657036"/>
        </p:xfrm>
        <a:graphic>
          <a:graphicData uri="http://schemas.openxmlformats.org/drawingml/2006/table">
            <a:tbl>
              <a:tblPr firstRow="1" bandRow="1">
                <a:tableStyleId>{5C22544A-7EE6-4342-B048-85BDC9FD1C3A}</a:tableStyleId>
              </a:tblPr>
              <a:tblGrid>
                <a:gridCol w="3174482">
                  <a:extLst>
                    <a:ext uri="{9D8B030D-6E8A-4147-A177-3AD203B41FA5}">
                      <a16:colId xmlns:a16="http://schemas.microsoft.com/office/drawing/2014/main" val="4189917459"/>
                    </a:ext>
                  </a:extLst>
                </a:gridCol>
              </a:tblGrid>
              <a:tr h="360964">
                <a:tc>
                  <a:txBody>
                    <a:bodyPr/>
                    <a:lstStyle/>
                    <a:p>
                      <a:r>
                        <a:rPr lang="fr-FR" dirty="0"/>
                        <a:t>BAT</a:t>
                      </a:r>
                    </a:p>
                  </a:txBody>
                  <a:tcPr/>
                </a:tc>
                <a:extLst>
                  <a:ext uri="{0D108BD9-81ED-4DB2-BD59-A6C34878D82A}">
                    <a16:rowId xmlns:a16="http://schemas.microsoft.com/office/drawing/2014/main" val="2342598628"/>
                  </a:ext>
                </a:extLst>
              </a:tr>
              <a:tr h="1291276">
                <a:tc>
                  <a:txBody>
                    <a:bodyPr/>
                    <a:lstStyle/>
                    <a:p>
                      <a:endParaRPr lang="fr-FR" dirty="0"/>
                    </a:p>
                  </a:txBody>
                  <a:tcPr/>
                </a:tc>
                <a:extLst>
                  <a:ext uri="{0D108BD9-81ED-4DB2-BD59-A6C34878D82A}">
                    <a16:rowId xmlns:a16="http://schemas.microsoft.com/office/drawing/2014/main" val="4200059887"/>
                  </a:ext>
                </a:extLst>
              </a:tr>
            </a:tbl>
          </a:graphicData>
        </a:graphic>
      </p:graphicFrame>
      <p:graphicFrame>
        <p:nvGraphicFramePr>
          <p:cNvPr id="3" name="Tableau 2">
            <a:extLst>
              <a:ext uri="{FF2B5EF4-FFF2-40B4-BE49-F238E27FC236}">
                <a16:creationId xmlns:a16="http://schemas.microsoft.com/office/drawing/2014/main" id="{0179D780-2BA5-4E5D-81E8-8EFEE39C82A5}"/>
              </a:ext>
            </a:extLst>
          </p:cNvPr>
          <p:cNvGraphicFramePr>
            <a:graphicFrameLocks noGrp="1"/>
          </p:cNvGraphicFramePr>
          <p:nvPr>
            <p:extLst>
              <p:ext uri="{D42A27DB-BD31-4B8C-83A1-F6EECF244321}">
                <p14:modId xmlns:p14="http://schemas.microsoft.com/office/powerpoint/2010/main" val="2601960555"/>
              </p:ext>
            </p:extLst>
          </p:nvPr>
        </p:nvGraphicFramePr>
        <p:xfrm>
          <a:off x="4393164" y="5931691"/>
          <a:ext cx="6679679" cy="731520"/>
        </p:xfrm>
        <a:graphic>
          <a:graphicData uri="http://schemas.openxmlformats.org/drawingml/2006/table">
            <a:tbl>
              <a:tblPr firstRow="1" bandRow="1">
                <a:tableStyleId>{5C22544A-7EE6-4342-B048-85BDC9FD1C3A}</a:tableStyleId>
              </a:tblPr>
              <a:tblGrid>
                <a:gridCol w="1223923">
                  <a:extLst>
                    <a:ext uri="{9D8B030D-6E8A-4147-A177-3AD203B41FA5}">
                      <a16:colId xmlns:a16="http://schemas.microsoft.com/office/drawing/2014/main" val="3521892162"/>
                    </a:ext>
                  </a:extLst>
                </a:gridCol>
                <a:gridCol w="634702">
                  <a:extLst>
                    <a:ext uri="{9D8B030D-6E8A-4147-A177-3AD203B41FA5}">
                      <a16:colId xmlns:a16="http://schemas.microsoft.com/office/drawing/2014/main" val="1273735982"/>
                    </a:ext>
                  </a:extLst>
                </a:gridCol>
                <a:gridCol w="688722">
                  <a:extLst>
                    <a:ext uri="{9D8B030D-6E8A-4147-A177-3AD203B41FA5}">
                      <a16:colId xmlns:a16="http://schemas.microsoft.com/office/drawing/2014/main" val="908777016"/>
                    </a:ext>
                  </a:extLst>
                </a:gridCol>
                <a:gridCol w="688722">
                  <a:extLst>
                    <a:ext uri="{9D8B030D-6E8A-4147-A177-3AD203B41FA5}">
                      <a16:colId xmlns:a16="http://schemas.microsoft.com/office/drawing/2014/main" val="3934508984"/>
                    </a:ext>
                  </a:extLst>
                </a:gridCol>
                <a:gridCol w="688722">
                  <a:extLst>
                    <a:ext uri="{9D8B030D-6E8A-4147-A177-3AD203B41FA5}">
                      <a16:colId xmlns:a16="http://schemas.microsoft.com/office/drawing/2014/main" val="3875898096"/>
                    </a:ext>
                  </a:extLst>
                </a:gridCol>
                <a:gridCol w="688722">
                  <a:extLst>
                    <a:ext uri="{9D8B030D-6E8A-4147-A177-3AD203B41FA5}">
                      <a16:colId xmlns:a16="http://schemas.microsoft.com/office/drawing/2014/main" val="752859128"/>
                    </a:ext>
                  </a:extLst>
                </a:gridCol>
                <a:gridCol w="688722">
                  <a:extLst>
                    <a:ext uri="{9D8B030D-6E8A-4147-A177-3AD203B41FA5}">
                      <a16:colId xmlns:a16="http://schemas.microsoft.com/office/drawing/2014/main" val="131490160"/>
                    </a:ext>
                  </a:extLst>
                </a:gridCol>
                <a:gridCol w="688722">
                  <a:extLst>
                    <a:ext uri="{9D8B030D-6E8A-4147-A177-3AD203B41FA5}">
                      <a16:colId xmlns:a16="http://schemas.microsoft.com/office/drawing/2014/main" val="4213048495"/>
                    </a:ext>
                  </a:extLst>
                </a:gridCol>
                <a:gridCol w="688722">
                  <a:extLst>
                    <a:ext uri="{9D8B030D-6E8A-4147-A177-3AD203B41FA5}">
                      <a16:colId xmlns:a16="http://schemas.microsoft.com/office/drawing/2014/main" val="3930178081"/>
                    </a:ext>
                  </a:extLst>
                </a:gridCol>
              </a:tblGrid>
              <a:tr h="226713">
                <a:tc>
                  <a:txBody>
                    <a:bodyPr/>
                    <a:lstStyle/>
                    <a:p>
                      <a:r>
                        <a:rPr lang="fr-FR" dirty="0"/>
                        <a:t>TAILLES</a:t>
                      </a:r>
                    </a:p>
                  </a:txBody>
                  <a:tcPr/>
                </a:tc>
                <a:tc>
                  <a:txBody>
                    <a:bodyPr/>
                    <a:lstStyle/>
                    <a:p>
                      <a:pPr algn="ctr"/>
                      <a:r>
                        <a:rPr lang="fr-FR" dirty="0"/>
                        <a:t>XS</a:t>
                      </a:r>
                    </a:p>
                  </a:txBody>
                  <a:tcPr/>
                </a:tc>
                <a:tc>
                  <a:txBody>
                    <a:bodyPr/>
                    <a:lstStyle/>
                    <a:p>
                      <a:pPr algn="ctr"/>
                      <a:r>
                        <a:rPr lang="fr-FR" dirty="0"/>
                        <a:t>S</a:t>
                      </a:r>
                    </a:p>
                  </a:txBody>
                  <a:tcPr/>
                </a:tc>
                <a:tc>
                  <a:txBody>
                    <a:bodyPr/>
                    <a:lstStyle/>
                    <a:p>
                      <a:pPr algn="ctr"/>
                      <a:r>
                        <a:rPr lang="fr-FR" dirty="0"/>
                        <a:t>M</a:t>
                      </a:r>
                    </a:p>
                  </a:txBody>
                  <a:tcPr/>
                </a:tc>
                <a:tc>
                  <a:txBody>
                    <a:bodyPr/>
                    <a:lstStyle/>
                    <a:p>
                      <a:pPr algn="ctr"/>
                      <a:r>
                        <a:rPr lang="fr-FR" dirty="0"/>
                        <a:t>L</a:t>
                      </a:r>
                    </a:p>
                  </a:txBody>
                  <a:tcPr/>
                </a:tc>
                <a:tc>
                  <a:txBody>
                    <a:bodyPr/>
                    <a:lstStyle/>
                    <a:p>
                      <a:pPr algn="ctr"/>
                      <a:r>
                        <a:rPr lang="fr-FR" dirty="0"/>
                        <a:t>XL</a:t>
                      </a:r>
                    </a:p>
                  </a:txBody>
                  <a:tcPr/>
                </a:tc>
                <a:tc>
                  <a:txBody>
                    <a:bodyPr/>
                    <a:lstStyle/>
                    <a:p>
                      <a:pPr algn="ctr"/>
                      <a:r>
                        <a:rPr lang="fr-FR" dirty="0"/>
                        <a:t>XXL</a:t>
                      </a:r>
                    </a:p>
                  </a:txBody>
                  <a:tcPr/>
                </a:tc>
                <a:tc>
                  <a:txBody>
                    <a:bodyPr/>
                    <a:lstStyle/>
                    <a:p>
                      <a:pPr algn="ctr"/>
                      <a:r>
                        <a:rPr lang="fr-FR" dirty="0"/>
                        <a:t>3XL</a:t>
                      </a:r>
                    </a:p>
                  </a:txBody>
                  <a:tcPr/>
                </a:tc>
                <a:tc>
                  <a:txBody>
                    <a:bodyPr/>
                    <a:lstStyle/>
                    <a:p>
                      <a:pPr algn="ctr"/>
                      <a:r>
                        <a:rPr lang="fr-FR" dirty="0"/>
                        <a:t>4XL</a:t>
                      </a:r>
                    </a:p>
                  </a:txBody>
                  <a:tcPr/>
                </a:tc>
                <a:extLst>
                  <a:ext uri="{0D108BD9-81ED-4DB2-BD59-A6C34878D82A}">
                    <a16:rowId xmlns:a16="http://schemas.microsoft.com/office/drawing/2014/main" val="1134771011"/>
                  </a:ext>
                </a:extLst>
              </a:tr>
              <a:tr h="154428">
                <a:tc>
                  <a:txBody>
                    <a:bodyPr/>
                    <a:lstStyle/>
                    <a:p>
                      <a:r>
                        <a:rPr lang="fr-FR" dirty="0"/>
                        <a:t>QUANTITE</a:t>
                      </a:r>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extLst>
                  <a:ext uri="{0D108BD9-81ED-4DB2-BD59-A6C34878D82A}">
                    <a16:rowId xmlns:a16="http://schemas.microsoft.com/office/drawing/2014/main" val="2622948992"/>
                  </a:ext>
                </a:extLst>
              </a:tr>
            </a:tbl>
          </a:graphicData>
        </a:graphic>
      </p:graphicFrame>
      <p:graphicFrame>
        <p:nvGraphicFramePr>
          <p:cNvPr id="12" name="Tableau 12">
            <a:extLst>
              <a:ext uri="{FF2B5EF4-FFF2-40B4-BE49-F238E27FC236}">
                <a16:creationId xmlns:a16="http://schemas.microsoft.com/office/drawing/2014/main" id="{594549B2-7C17-4FF9-929B-15EF8989EF01}"/>
              </a:ext>
            </a:extLst>
          </p:cNvPr>
          <p:cNvGraphicFramePr>
            <a:graphicFrameLocks noGrp="1"/>
          </p:cNvGraphicFramePr>
          <p:nvPr>
            <p:extLst>
              <p:ext uri="{D42A27DB-BD31-4B8C-83A1-F6EECF244321}">
                <p14:modId xmlns:p14="http://schemas.microsoft.com/office/powerpoint/2010/main" val="3033229656"/>
              </p:ext>
            </p:extLst>
          </p:nvPr>
        </p:nvGraphicFramePr>
        <p:xfrm>
          <a:off x="8200383" y="766851"/>
          <a:ext cx="2473770" cy="4079240"/>
        </p:xfrm>
        <a:graphic>
          <a:graphicData uri="http://schemas.openxmlformats.org/drawingml/2006/table">
            <a:tbl>
              <a:tblPr firstRow="1" bandRow="1">
                <a:tableStyleId>{5940675A-B579-460E-94D1-54222C63F5DA}</a:tableStyleId>
              </a:tblPr>
              <a:tblGrid>
                <a:gridCol w="1717993">
                  <a:extLst>
                    <a:ext uri="{9D8B030D-6E8A-4147-A177-3AD203B41FA5}">
                      <a16:colId xmlns:a16="http://schemas.microsoft.com/office/drawing/2014/main" val="1992789256"/>
                    </a:ext>
                  </a:extLst>
                </a:gridCol>
                <a:gridCol w="755777">
                  <a:extLst>
                    <a:ext uri="{9D8B030D-6E8A-4147-A177-3AD203B41FA5}">
                      <a16:colId xmlns:a16="http://schemas.microsoft.com/office/drawing/2014/main" val="138812007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Haut court</a:t>
                      </a:r>
                    </a:p>
                  </a:txBody>
                  <a:tcPr/>
                </a:tc>
                <a:tc>
                  <a:txBody>
                    <a:bodyPr/>
                    <a:lstStyle/>
                    <a:p>
                      <a:r>
                        <a:rPr lang="fr-FR" dirty="0"/>
                        <a:t>HC</a:t>
                      </a:r>
                    </a:p>
                  </a:txBody>
                  <a:tcPr/>
                </a:tc>
                <a:extLst>
                  <a:ext uri="{0D108BD9-81ED-4DB2-BD59-A6C34878D82A}">
                    <a16:rowId xmlns:a16="http://schemas.microsoft.com/office/drawing/2014/main" val="14604060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Haut long</a:t>
                      </a:r>
                    </a:p>
                  </a:txBody>
                  <a:tcPr/>
                </a:tc>
                <a:tc>
                  <a:txBody>
                    <a:bodyPr/>
                    <a:lstStyle/>
                    <a:p>
                      <a:r>
                        <a:rPr lang="fr-FR" dirty="0"/>
                        <a:t>HL</a:t>
                      </a:r>
                    </a:p>
                  </a:txBody>
                  <a:tcPr/>
                </a:tc>
                <a:extLst>
                  <a:ext uri="{0D108BD9-81ED-4DB2-BD59-A6C34878D82A}">
                    <a16:rowId xmlns:a16="http://schemas.microsoft.com/office/drawing/2014/main" val="15857141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Haut thermique</a:t>
                      </a:r>
                    </a:p>
                  </a:txBody>
                  <a:tcPr/>
                </a:tc>
                <a:tc>
                  <a:txBody>
                    <a:bodyPr/>
                    <a:lstStyle/>
                    <a:p>
                      <a:r>
                        <a:rPr lang="fr-FR" dirty="0"/>
                        <a:t>HT</a:t>
                      </a:r>
                    </a:p>
                  </a:txBody>
                  <a:tcPr/>
                </a:tc>
                <a:extLst>
                  <a:ext uri="{0D108BD9-81ED-4DB2-BD59-A6C34878D82A}">
                    <a16:rowId xmlns:a16="http://schemas.microsoft.com/office/drawing/2014/main" val="40889031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Bas court</a:t>
                      </a:r>
                    </a:p>
                  </a:txBody>
                  <a:tcPr/>
                </a:tc>
                <a:tc>
                  <a:txBody>
                    <a:bodyPr/>
                    <a:lstStyle/>
                    <a:p>
                      <a:r>
                        <a:rPr lang="fr-FR" dirty="0"/>
                        <a:t>BC</a:t>
                      </a:r>
                    </a:p>
                  </a:txBody>
                  <a:tcPr/>
                </a:tc>
                <a:extLst>
                  <a:ext uri="{0D108BD9-81ED-4DB2-BD59-A6C34878D82A}">
                    <a16:rowId xmlns:a16="http://schemas.microsoft.com/office/drawing/2014/main" val="40084584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Bas long</a:t>
                      </a:r>
                    </a:p>
                  </a:txBody>
                  <a:tcPr/>
                </a:tc>
                <a:tc>
                  <a:txBody>
                    <a:bodyPr/>
                    <a:lstStyle/>
                    <a:p>
                      <a:r>
                        <a:rPr lang="fr-FR" dirty="0"/>
                        <a:t>BL</a:t>
                      </a:r>
                    </a:p>
                  </a:txBody>
                  <a:tcPr/>
                </a:tc>
                <a:extLst>
                  <a:ext uri="{0D108BD9-81ED-4DB2-BD59-A6C34878D82A}">
                    <a16:rowId xmlns:a16="http://schemas.microsoft.com/office/drawing/2014/main" val="245433471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Bonnet</a:t>
                      </a:r>
                    </a:p>
                  </a:txBody>
                  <a:tcPr/>
                </a:tc>
                <a:tc>
                  <a:txBody>
                    <a:bodyPr/>
                    <a:lstStyle/>
                    <a:p>
                      <a:r>
                        <a:rPr lang="fr-FR" dirty="0"/>
                        <a:t>BT</a:t>
                      </a:r>
                    </a:p>
                  </a:txBody>
                  <a:tcPr/>
                </a:tc>
                <a:extLst>
                  <a:ext uri="{0D108BD9-81ED-4DB2-BD59-A6C34878D82A}">
                    <a16:rowId xmlns:a16="http://schemas.microsoft.com/office/drawing/2014/main" val="22112127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Casquette</a:t>
                      </a:r>
                    </a:p>
                  </a:txBody>
                  <a:tcPr/>
                </a:tc>
                <a:tc>
                  <a:txBody>
                    <a:bodyPr/>
                    <a:lstStyle/>
                    <a:p>
                      <a:r>
                        <a:rPr lang="fr-FR" dirty="0"/>
                        <a:t>CS</a:t>
                      </a:r>
                    </a:p>
                  </a:txBody>
                  <a:tcPr/>
                </a:tc>
                <a:extLst>
                  <a:ext uri="{0D108BD9-81ED-4DB2-BD59-A6C34878D82A}">
                    <a16:rowId xmlns:a16="http://schemas.microsoft.com/office/drawing/2014/main" val="8641436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T-shirt</a:t>
                      </a:r>
                    </a:p>
                  </a:txBody>
                  <a:tcPr/>
                </a:tc>
                <a:tc>
                  <a:txBody>
                    <a:bodyPr/>
                    <a:lstStyle/>
                    <a:p>
                      <a:r>
                        <a:rPr lang="fr-FR" dirty="0"/>
                        <a:t>TS</a:t>
                      </a:r>
                    </a:p>
                  </a:txBody>
                  <a:tcPr/>
                </a:tc>
                <a:extLst>
                  <a:ext uri="{0D108BD9-81ED-4DB2-BD59-A6C34878D82A}">
                    <a16:rowId xmlns:a16="http://schemas.microsoft.com/office/drawing/2014/main" val="29655486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Chaussette</a:t>
                      </a:r>
                    </a:p>
                  </a:txBody>
                  <a:tcPr/>
                </a:tc>
                <a:tc>
                  <a:txBody>
                    <a:bodyPr/>
                    <a:lstStyle/>
                    <a:p>
                      <a:r>
                        <a:rPr lang="fr-FR" dirty="0"/>
                        <a:t>CH</a:t>
                      </a:r>
                    </a:p>
                  </a:txBody>
                  <a:tcPr/>
                </a:tc>
                <a:extLst>
                  <a:ext uri="{0D108BD9-81ED-4DB2-BD59-A6C34878D82A}">
                    <a16:rowId xmlns:a16="http://schemas.microsoft.com/office/drawing/2014/main" val="1732973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a:txBody>
                    <a:bodyPr/>
                    <a:lstStyle/>
                    <a:p>
                      <a:endParaRPr lang="fr-FR" dirty="0"/>
                    </a:p>
                  </a:txBody>
                  <a:tcPr/>
                </a:tc>
                <a:extLst>
                  <a:ext uri="{0D108BD9-81ED-4DB2-BD59-A6C34878D82A}">
                    <a16:rowId xmlns:a16="http://schemas.microsoft.com/office/drawing/2014/main" val="14509216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a:txBody>
                    <a:bodyPr/>
                    <a:lstStyle/>
                    <a:p>
                      <a:endParaRPr lang="fr-FR" dirty="0"/>
                    </a:p>
                  </a:txBody>
                  <a:tcPr/>
                </a:tc>
                <a:extLst>
                  <a:ext uri="{0D108BD9-81ED-4DB2-BD59-A6C34878D82A}">
                    <a16:rowId xmlns:a16="http://schemas.microsoft.com/office/drawing/2014/main" val="2250521388"/>
                  </a:ext>
                </a:extLst>
              </a:tr>
            </a:tbl>
          </a:graphicData>
        </a:graphic>
      </p:graphicFrame>
      <p:sp>
        <p:nvSpPr>
          <p:cNvPr id="10" name="ZoneTexte 9">
            <a:extLst>
              <a:ext uri="{FF2B5EF4-FFF2-40B4-BE49-F238E27FC236}">
                <a16:creationId xmlns:a16="http://schemas.microsoft.com/office/drawing/2014/main" id="{CA7E0189-915F-4135-858E-E56AFC5810F2}"/>
              </a:ext>
            </a:extLst>
          </p:cNvPr>
          <p:cNvSpPr txBox="1"/>
          <p:nvPr/>
        </p:nvSpPr>
        <p:spPr>
          <a:xfrm>
            <a:off x="3507537" y="387942"/>
            <a:ext cx="2492047" cy="369332"/>
          </a:xfrm>
          <a:prstGeom prst="rect">
            <a:avLst/>
          </a:prstGeom>
          <a:noFill/>
        </p:spPr>
        <p:txBody>
          <a:bodyPr wrap="square">
            <a:spAutoFit/>
          </a:bodyPr>
          <a:lstStyle/>
          <a:p>
            <a:r>
              <a:rPr lang="fr-FR" b="1" dirty="0">
                <a:solidFill>
                  <a:srgbClr val="FF0000"/>
                </a:solidFill>
              </a:rPr>
              <a:t>Accès Bureau</a:t>
            </a:r>
          </a:p>
        </p:txBody>
      </p:sp>
    </p:spTree>
    <p:extLst>
      <p:ext uri="{BB962C8B-B14F-4D97-AF65-F5344CB8AC3E}">
        <p14:creationId xmlns:p14="http://schemas.microsoft.com/office/powerpoint/2010/main" val="2388660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627D73-0769-4040-BB19-443E1AE052DC}"/>
              </a:ext>
            </a:extLst>
          </p:cNvPr>
          <p:cNvSpPr>
            <a:spLocks noGrp="1"/>
          </p:cNvSpPr>
          <p:nvPr>
            <p:ph type="title"/>
          </p:nvPr>
        </p:nvSpPr>
        <p:spPr>
          <a:xfrm>
            <a:off x="380481" y="114939"/>
            <a:ext cx="5255207" cy="651912"/>
          </a:xfrm>
        </p:spPr>
        <p:txBody>
          <a:bodyPr>
            <a:normAutofit fontScale="90000"/>
          </a:bodyPr>
          <a:lstStyle/>
          <a:p>
            <a:r>
              <a:rPr lang="fr-FR" b="1" dirty="0"/>
              <a:t>Fiche activité</a:t>
            </a:r>
          </a:p>
        </p:txBody>
      </p:sp>
      <p:graphicFrame>
        <p:nvGraphicFramePr>
          <p:cNvPr id="5" name="Tableau 4">
            <a:extLst>
              <a:ext uri="{FF2B5EF4-FFF2-40B4-BE49-F238E27FC236}">
                <a16:creationId xmlns:a16="http://schemas.microsoft.com/office/drawing/2014/main" id="{A7FE13B4-9DA9-4BC6-A7EE-997F176D0BB3}"/>
              </a:ext>
            </a:extLst>
          </p:cNvPr>
          <p:cNvGraphicFramePr>
            <a:graphicFrameLocks noGrp="1"/>
          </p:cNvGraphicFramePr>
          <p:nvPr>
            <p:extLst>
              <p:ext uri="{D42A27DB-BD31-4B8C-83A1-F6EECF244321}">
                <p14:modId xmlns:p14="http://schemas.microsoft.com/office/powerpoint/2010/main" val="1082666001"/>
              </p:ext>
            </p:extLst>
          </p:nvPr>
        </p:nvGraphicFramePr>
        <p:xfrm>
          <a:off x="1061616" y="2428221"/>
          <a:ext cx="6393545" cy="2468880"/>
        </p:xfrm>
        <a:graphic>
          <a:graphicData uri="http://schemas.openxmlformats.org/drawingml/2006/table">
            <a:tbl>
              <a:tblPr firstRow="1" bandRow="1">
                <a:tableStyleId>{5C22544A-7EE6-4342-B048-85BDC9FD1C3A}</a:tableStyleId>
              </a:tblPr>
              <a:tblGrid>
                <a:gridCol w="2261791">
                  <a:extLst>
                    <a:ext uri="{9D8B030D-6E8A-4147-A177-3AD203B41FA5}">
                      <a16:colId xmlns:a16="http://schemas.microsoft.com/office/drawing/2014/main" val="3496575776"/>
                    </a:ext>
                  </a:extLst>
                </a:gridCol>
                <a:gridCol w="2724002">
                  <a:extLst>
                    <a:ext uri="{9D8B030D-6E8A-4147-A177-3AD203B41FA5}">
                      <a16:colId xmlns:a16="http://schemas.microsoft.com/office/drawing/2014/main" val="1364946789"/>
                    </a:ext>
                  </a:extLst>
                </a:gridCol>
                <a:gridCol w="1407752">
                  <a:extLst>
                    <a:ext uri="{9D8B030D-6E8A-4147-A177-3AD203B41FA5}">
                      <a16:colId xmlns:a16="http://schemas.microsoft.com/office/drawing/2014/main" val="4128555597"/>
                    </a:ext>
                  </a:extLst>
                </a:gridCol>
              </a:tblGrid>
              <a:tr h="0">
                <a:tc>
                  <a:txBody>
                    <a:bodyPr/>
                    <a:lstStyle/>
                    <a:p>
                      <a:r>
                        <a:rPr lang="fr-FR" dirty="0"/>
                        <a:t>Date d’inscription</a:t>
                      </a:r>
                    </a:p>
                  </a:txBody>
                  <a:tcPr/>
                </a:tc>
                <a:tc>
                  <a:txBody>
                    <a:bodyPr/>
                    <a:lstStyle/>
                    <a:p>
                      <a:r>
                        <a:rPr lang="fr-FR" dirty="0"/>
                        <a:t>Membre</a:t>
                      </a:r>
                    </a:p>
                  </a:txBody>
                  <a:tcPr/>
                </a:tc>
                <a:tc>
                  <a:txBody>
                    <a:bodyPr/>
                    <a:lstStyle/>
                    <a:p>
                      <a:pPr algn="ctr"/>
                      <a:r>
                        <a:rPr lang="fr-FR" dirty="0"/>
                        <a:t>Inscription</a:t>
                      </a:r>
                    </a:p>
                    <a:p>
                      <a:pPr algn="ctr"/>
                      <a:r>
                        <a:rPr lang="fr-FR" dirty="0"/>
                        <a:t>€</a:t>
                      </a:r>
                    </a:p>
                  </a:txBody>
                  <a:tcPr/>
                </a:tc>
                <a:extLst>
                  <a:ext uri="{0D108BD9-81ED-4DB2-BD59-A6C34878D82A}">
                    <a16:rowId xmlns:a16="http://schemas.microsoft.com/office/drawing/2014/main" val="63597783"/>
                  </a:ext>
                </a:extLst>
              </a:tr>
              <a:tr h="0">
                <a:tc>
                  <a:txBody>
                    <a:bodyPr/>
                    <a:lstStyle/>
                    <a:p>
                      <a:endParaRPr lang="fr-FR" dirty="0"/>
                    </a:p>
                  </a:txBody>
                  <a:tcPr/>
                </a:tc>
                <a:tc>
                  <a:txBody>
                    <a:bodyPr/>
                    <a:lstStyle/>
                    <a:p>
                      <a:endParaRPr lang="fr-FR" dirty="0"/>
                    </a:p>
                  </a:txBody>
                  <a:tcPr/>
                </a:tc>
                <a:tc>
                  <a:txBody>
                    <a:bodyPr/>
                    <a:lstStyle/>
                    <a:p>
                      <a:pPr algn="ctr"/>
                      <a:endParaRPr lang="fr-FR" dirty="0"/>
                    </a:p>
                  </a:txBody>
                  <a:tcPr/>
                </a:tc>
                <a:extLst>
                  <a:ext uri="{0D108BD9-81ED-4DB2-BD59-A6C34878D82A}">
                    <a16:rowId xmlns:a16="http://schemas.microsoft.com/office/drawing/2014/main" val="2105439707"/>
                  </a:ext>
                </a:extLst>
              </a:tr>
              <a:tr h="0">
                <a:tc>
                  <a:txBody>
                    <a:bodyPr/>
                    <a:lstStyle/>
                    <a:p>
                      <a:endParaRPr lang="fr-FR" dirty="0"/>
                    </a:p>
                  </a:txBody>
                  <a:tcPr/>
                </a:tc>
                <a:tc>
                  <a:txBody>
                    <a:bodyPr/>
                    <a:lstStyle/>
                    <a:p>
                      <a:endParaRPr lang="fr-FR" dirty="0"/>
                    </a:p>
                  </a:txBody>
                  <a:tcPr/>
                </a:tc>
                <a:tc>
                  <a:txBody>
                    <a:bodyPr/>
                    <a:lstStyle/>
                    <a:p>
                      <a:pPr algn="ctr"/>
                      <a:endParaRPr lang="fr-FR" dirty="0"/>
                    </a:p>
                  </a:txBody>
                  <a:tcPr/>
                </a:tc>
                <a:extLst>
                  <a:ext uri="{0D108BD9-81ED-4DB2-BD59-A6C34878D82A}">
                    <a16:rowId xmlns:a16="http://schemas.microsoft.com/office/drawing/2014/main" val="2817114654"/>
                  </a:ext>
                </a:extLst>
              </a:tr>
              <a:tr h="0">
                <a:tc>
                  <a:txBody>
                    <a:bodyPr/>
                    <a:lstStyle/>
                    <a:p>
                      <a:endParaRPr lang="fr-FR" dirty="0"/>
                    </a:p>
                  </a:txBody>
                  <a:tcPr/>
                </a:tc>
                <a:tc>
                  <a:txBody>
                    <a:bodyPr/>
                    <a:lstStyle/>
                    <a:p>
                      <a:endParaRPr lang="fr-FR" dirty="0"/>
                    </a:p>
                  </a:txBody>
                  <a:tcPr/>
                </a:tc>
                <a:tc>
                  <a:txBody>
                    <a:bodyPr/>
                    <a:lstStyle/>
                    <a:p>
                      <a:pPr algn="ctr"/>
                      <a:endParaRPr lang="fr-FR" dirty="0"/>
                    </a:p>
                  </a:txBody>
                  <a:tcPr/>
                </a:tc>
                <a:extLst>
                  <a:ext uri="{0D108BD9-81ED-4DB2-BD59-A6C34878D82A}">
                    <a16:rowId xmlns:a16="http://schemas.microsoft.com/office/drawing/2014/main" val="662046285"/>
                  </a:ext>
                </a:extLst>
              </a:tr>
              <a:tr h="0">
                <a:tc>
                  <a:txBody>
                    <a:bodyPr/>
                    <a:lstStyle/>
                    <a:p>
                      <a:endParaRPr lang="fr-FR" dirty="0"/>
                    </a:p>
                  </a:txBody>
                  <a:tcPr/>
                </a:tc>
                <a:tc>
                  <a:txBody>
                    <a:bodyPr/>
                    <a:lstStyle/>
                    <a:p>
                      <a:endParaRPr lang="fr-FR" dirty="0"/>
                    </a:p>
                  </a:txBody>
                  <a:tcPr/>
                </a:tc>
                <a:tc>
                  <a:txBody>
                    <a:bodyPr/>
                    <a:lstStyle/>
                    <a:p>
                      <a:pPr algn="ctr"/>
                      <a:endParaRPr lang="fr-FR" dirty="0"/>
                    </a:p>
                  </a:txBody>
                  <a:tcPr/>
                </a:tc>
                <a:extLst>
                  <a:ext uri="{0D108BD9-81ED-4DB2-BD59-A6C34878D82A}">
                    <a16:rowId xmlns:a16="http://schemas.microsoft.com/office/drawing/2014/main" val="3577526905"/>
                  </a:ext>
                </a:extLst>
              </a:tr>
              <a:tr h="0">
                <a:tc>
                  <a:txBody>
                    <a:bodyPr/>
                    <a:lstStyle/>
                    <a:p>
                      <a:endParaRPr lang="fr-FR" dirty="0"/>
                    </a:p>
                  </a:txBody>
                  <a:tcPr/>
                </a:tc>
                <a:tc>
                  <a:txBody>
                    <a:bodyPr/>
                    <a:lstStyle/>
                    <a:p>
                      <a:endParaRPr lang="fr-FR" dirty="0"/>
                    </a:p>
                  </a:txBody>
                  <a:tcPr/>
                </a:tc>
                <a:tc>
                  <a:txBody>
                    <a:bodyPr/>
                    <a:lstStyle/>
                    <a:p>
                      <a:pPr algn="ctr"/>
                      <a:r>
                        <a:rPr lang="fr-FR" dirty="0"/>
                        <a:t>0</a:t>
                      </a:r>
                    </a:p>
                  </a:txBody>
                  <a:tcPr/>
                </a:tc>
                <a:extLst>
                  <a:ext uri="{0D108BD9-81ED-4DB2-BD59-A6C34878D82A}">
                    <a16:rowId xmlns:a16="http://schemas.microsoft.com/office/drawing/2014/main" val="2607189947"/>
                  </a:ext>
                </a:extLst>
              </a:tr>
            </a:tbl>
          </a:graphicData>
        </a:graphic>
      </p:graphicFrame>
      <p:graphicFrame>
        <p:nvGraphicFramePr>
          <p:cNvPr id="7" name="Tableau 6">
            <a:extLst>
              <a:ext uri="{FF2B5EF4-FFF2-40B4-BE49-F238E27FC236}">
                <a16:creationId xmlns:a16="http://schemas.microsoft.com/office/drawing/2014/main" id="{795AF8EC-24F6-4609-873D-9A2D25E21110}"/>
              </a:ext>
            </a:extLst>
          </p:cNvPr>
          <p:cNvGraphicFramePr>
            <a:graphicFrameLocks noGrp="1"/>
          </p:cNvGraphicFramePr>
          <p:nvPr>
            <p:extLst>
              <p:ext uri="{D42A27DB-BD31-4B8C-83A1-F6EECF244321}">
                <p14:modId xmlns:p14="http://schemas.microsoft.com/office/powerpoint/2010/main" val="2545418096"/>
              </p:ext>
            </p:extLst>
          </p:nvPr>
        </p:nvGraphicFramePr>
        <p:xfrm>
          <a:off x="7538235" y="883072"/>
          <a:ext cx="3591239" cy="1097280"/>
        </p:xfrm>
        <a:graphic>
          <a:graphicData uri="http://schemas.openxmlformats.org/drawingml/2006/table">
            <a:tbl>
              <a:tblPr firstRow="1" bandRow="1">
                <a:tableStyleId>{5C22544A-7EE6-4342-B048-85BDC9FD1C3A}</a:tableStyleId>
              </a:tblPr>
              <a:tblGrid>
                <a:gridCol w="1717732">
                  <a:extLst>
                    <a:ext uri="{9D8B030D-6E8A-4147-A177-3AD203B41FA5}">
                      <a16:colId xmlns:a16="http://schemas.microsoft.com/office/drawing/2014/main" val="1364946789"/>
                    </a:ext>
                  </a:extLst>
                </a:gridCol>
                <a:gridCol w="1873507">
                  <a:extLst>
                    <a:ext uri="{9D8B030D-6E8A-4147-A177-3AD203B41FA5}">
                      <a16:colId xmlns:a16="http://schemas.microsoft.com/office/drawing/2014/main" val="4128555597"/>
                    </a:ext>
                  </a:extLst>
                </a:gridCol>
              </a:tblGrid>
              <a:tr h="0">
                <a:tc>
                  <a:txBody>
                    <a:bodyPr/>
                    <a:lstStyle/>
                    <a:p>
                      <a:r>
                        <a:rPr lang="fr-FR" dirty="0"/>
                        <a:t>Date</a:t>
                      </a:r>
                    </a:p>
                  </a:txBody>
                  <a:tcPr/>
                </a:tc>
                <a:tc>
                  <a:txBody>
                    <a:bodyPr/>
                    <a:lstStyle/>
                    <a:p>
                      <a:endParaRPr lang="fr-FR" dirty="0"/>
                    </a:p>
                  </a:txBody>
                  <a:tcPr/>
                </a:tc>
                <a:extLst>
                  <a:ext uri="{0D108BD9-81ED-4DB2-BD59-A6C34878D82A}">
                    <a16:rowId xmlns:a16="http://schemas.microsoft.com/office/drawing/2014/main" val="63597783"/>
                  </a:ext>
                </a:extLst>
              </a:tr>
              <a:tr h="0">
                <a:tc>
                  <a:txBody>
                    <a:bodyPr/>
                    <a:lstStyle/>
                    <a:p>
                      <a:r>
                        <a:rPr lang="fr-FR" dirty="0"/>
                        <a:t>Lieu</a:t>
                      </a:r>
                    </a:p>
                  </a:txBody>
                  <a:tcPr/>
                </a:tc>
                <a:tc>
                  <a:txBody>
                    <a:bodyPr/>
                    <a:lstStyle/>
                    <a:p>
                      <a:endParaRPr lang="fr-FR" dirty="0"/>
                    </a:p>
                  </a:txBody>
                  <a:tcPr/>
                </a:tc>
                <a:extLst>
                  <a:ext uri="{0D108BD9-81ED-4DB2-BD59-A6C34878D82A}">
                    <a16:rowId xmlns:a16="http://schemas.microsoft.com/office/drawing/2014/main" val="2607189947"/>
                  </a:ext>
                </a:extLst>
              </a:tr>
              <a:tr h="0">
                <a:tc>
                  <a:txBody>
                    <a:bodyPr/>
                    <a:lstStyle/>
                    <a:p>
                      <a:r>
                        <a:rPr lang="fr-FR" dirty="0"/>
                        <a:t>Date de </a:t>
                      </a:r>
                      <a:r>
                        <a:rPr lang="fr-FR" dirty="0" err="1"/>
                        <a:t>cloture</a:t>
                      </a:r>
                      <a:endParaRPr lang="fr-FR" dirty="0"/>
                    </a:p>
                  </a:txBody>
                  <a:tcPr/>
                </a:tc>
                <a:tc>
                  <a:txBody>
                    <a:bodyPr/>
                    <a:lstStyle/>
                    <a:p>
                      <a:endParaRPr lang="fr-FR" dirty="0"/>
                    </a:p>
                  </a:txBody>
                  <a:tcPr/>
                </a:tc>
                <a:extLst>
                  <a:ext uri="{0D108BD9-81ED-4DB2-BD59-A6C34878D82A}">
                    <a16:rowId xmlns:a16="http://schemas.microsoft.com/office/drawing/2014/main" val="378084638"/>
                  </a:ext>
                </a:extLst>
              </a:tr>
            </a:tbl>
          </a:graphicData>
        </a:graphic>
      </p:graphicFrame>
      <p:sp>
        <p:nvSpPr>
          <p:cNvPr id="6" name="ZoneTexte 5">
            <a:extLst>
              <a:ext uri="{FF2B5EF4-FFF2-40B4-BE49-F238E27FC236}">
                <a16:creationId xmlns:a16="http://schemas.microsoft.com/office/drawing/2014/main" id="{62B4008E-FF32-4D6F-BB50-62F7F7759B48}"/>
              </a:ext>
            </a:extLst>
          </p:cNvPr>
          <p:cNvSpPr txBox="1"/>
          <p:nvPr/>
        </p:nvSpPr>
        <p:spPr>
          <a:xfrm>
            <a:off x="1369268" y="1004269"/>
            <a:ext cx="3398675" cy="646331"/>
          </a:xfrm>
          <a:prstGeom prst="rect">
            <a:avLst/>
          </a:prstGeom>
          <a:noFill/>
        </p:spPr>
        <p:txBody>
          <a:bodyPr wrap="square">
            <a:spAutoFit/>
          </a:bodyPr>
          <a:lstStyle/>
          <a:p>
            <a:r>
              <a:rPr lang="fr-FR" b="1" dirty="0">
                <a:solidFill>
                  <a:srgbClr val="FF0000"/>
                </a:solidFill>
              </a:rPr>
              <a:t>Accès Bureau  (création = édition) </a:t>
            </a:r>
          </a:p>
          <a:p>
            <a:r>
              <a:rPr lang="fr-FR" b="1" dirty="0">
                <a:solidFill>
                  <a:srgbClr val="FF0000"/>
                </a:solidFill>
              </a:rPr>
              <a:t>+ Adhérent (inscription)</a:t>
            </a:r>
          </a:p>
        </p:txBody>
      </p:sp>
    </p:spTree>
    <p:extLst>
      <p:ext uri="{BB962C8B-B14F-4D97-AF65-F5344CB8AC3E}">
        <p14:creationId xmlns:p14="http://schemas.microsoft.com/office/powerpoint/2010/main" val="4190284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627D73-0769-4040-BB19-443E1AE052DC}"/>
              </a:ext>
            </a:extLst>
          </p:cNvPr>
          <p:cNvSpPr>
            <a:spLocks noGrp="1"/>
          </p:cNvSpPr>
          <p:nvPr>
            <p:ph type="title"/>
          </p:nvPr>
        </p:nvSpPr>
        <p:spPr>
          <a:xfrm>
            <a:off x="380481" y="114939"/>
            <a:ext cx="5255207" cy="651912"/>
          </a:xfrm>
        </p:spPr>
        <p:txBody>
          <a:bodyPr>
            <a:normAutofit fontScale="90000"/>
          </a:bodyPr>
          <a:lstStyle/>
          <a:p>
            <a:r>
              <a:rPr lang="fr-FR" b="1" dirty="0"/>
              <a:t>Sortie hebdomadaire</a:t>
            </a:r>
          </a:p>
        </p:txBody>
      </p:sp>
      <p:graphicFrame>
        <p:nvGraphicFramePr>
          <p:cNvPr id="5" name="Tableau 4">
            <a:extLst>
              <a:ext uri="{FF2B5EF4-FFF2-40B4-BE49-F238E27FC236}">
                <a16:creationId xmlns:a16="http://schemas.microsoft.com/office/drawing/2014/main" id="{A7FE13B4-9DA9-4BC6-A7EE-997F176D0BB3}"/>
              </a:ext>
            </a:extLst>
          </p:cNvPr>
          <p:cNvGraphicFramePr>
            <a:graphicFrameLocks noGrp="1"/>
          </p:cNvGraphicFramePr>
          <p:nvPr>
            <p:extLst>
              <p:ext uri="{D42A27DB-BD31-4B8C-83A1-F6EECF244321}">
                <p14:modId xmlns:p14="http://schemas.microsoft.com/office/powerpoint/2010/main" val="2482574116"/>
              </p:ext>
            </p:extLst>
          </p:nvPr>
        </p:nvGraphicFramePr>
        <p:xfrm>
          <a:off x="445794" y="1793739"/>
          <a:ext cx="11413416" cy="2834640"/>
        </p:xfrm>
        <a:graphic>
          <a:graphicData uri="http://schemas.openxmlformats.org/drawingml/2006/table">
            <a:tbl>
              <a:tblPr firstRow="1" bandRow="1">
                <a:tableStyleId>{5C22544A-7EE6-4342-B048-85BDC9FD1C3A}</a:tableStyleId>
              </a:tblPr>
              <a:tblGrid>
                <a:gridCol w="1914194">
                  <a:extLst>
                    <a:ext uri="{9D8B030D-6E8A-4147-A177-3AD203B41FA5}">
                      <a16:colId xmlns:a16="http://schemas.microsoft.com/office/drawing/2014/main" val="1364946789"/>
                    </a:ext>
                  </a:extLst>
                </a:gridCol>
                <a:gridCol w="1601393">
                  <a:extLst>
                    <a:ext uri="{9D8B030D-6E8A-4147-A177-3AD203B41FA5}">
                      <a16:colId xmlns:a16="http://schemas.microsoft.com/office/drawing/2014/main" val="3896989307"/>
                    </a:ext>
                  </a:extLst>
                </a:gridCol>
                <a:gridCol w="1601393">
                  <a:extLst>
                    <a:ext uri="{9D8B030D-6E8A-4147-A177-3AD203B41FA5}">
                      <a16:colId xmlns:a16="http://schemas.microsoft.com/office/drawing/2014/main" val="4128555597"/>
                    </a:ext>
                  </a:extLst>
                </a:gridCol>
                <a:gridCol w="1601393">
                  <a:extLst>
                    <a:ext uri="{9D8B030D-6E8A-4147-A177-3AD203B41FA5}">
                      <a16:colId xmlns:a16="http://schemas.microsoft.com/office/drawing/2014/main" val="804696629"/>
                    </a:ext>
                  </a:extLst>
                </a:gridCol>
                <a:gridCol w="1601393">
                  <a:extLst>
                    <a:ext uri="{9D8B030D-6E8A-4147-A177-3AD203B41FA5}">
                      <a16:colId xmlns:a16="http://schemas.microsoft.com/office/drawing/2014/main" val="282391304"/>
                    </a:ext>
                  </a:extLst>
                </a:gridCol>
                <a:gridCol w="1601393">
                  <a:extLst>
                    <a:ext uri="{9D8B030D-6E8A-4147-A177-3AD203B41FA5}">
                      <a16:colId xmlns:a16="http://schemas.microsoft.com/office/drawing/2014/main" val="1238707269"/>
                    </a:ext>
                  </a:extLst>
                </a:gridCol>
                <a:gridCol w="1492257">
                  <a:extLst>
                    <a:ext uri="{9D8B030D-6E8A-4147-A177-3AD203B41FA5}">
                      <a16:colId xmlns:a16="http://schemas.microsoft.com/office/drawing/2014/main" val="351089186"/>
                    </a:ext>
                  </a:extLst>
                </a:gridCol>
              </a:tblGrid>
              <a:tr h="0">
                <a:tc>
                  <a:txBody>
                    <a:bodyPr/>
                    <a:lstStyle/>
                    <a:p>
                      <a:endParaRPr lang="fr-FR" dirty="0"/>
                    </a:p>
                  </a:txBody>
                  <a:tcPr/>
                </a:tc>
                <a:tc>
                  <a:txBody>
                    <a:bodyPr/>
                    <a:lstStyle/>
                    <a:p>
                      <a:pPr algn="ctr"/>
                      <a:endParaRPr lang="fr-FR" dirty="0"/>
                    </a:p>
                  </a:txBody>
                  <a:tcPr/>
                </a:tc>
                <a:tc gridSpan="3">
                  <a:txBody>
                    <a:bodyPr/>
                    <a:lstStyle/>
                    <a:p>
                      <a:pPr algn="ctr"/>
                      <a:r>
                        <a:rPr lang="fr-FR" dirty="0"/>
                        <a:t>Barisis</a:t>
                      </a:r>
                    </a:p>
                  </a:txBody>
                  <a:tcPr/>
                </a:tc>
                <a:tc hMerge="1">
                  <a:txBody>
                    <a:bodyPr/>
                    <a:lstStyle/>
                    <a:p>
                      <a:pPr algn="ctr"/>
                      <a:endParaRPr lang="fr-FR" dirty="0"/>
                    </a:p>
                  </a:txBody>
                  <a:tcPr/>
                </a:tc>
                <a:tc hMerge="1">
                  <a:txBody>
                    <a:bodyPr/>
                    <a:lstStyle/>
                    <a:p>
                      <a:pPr algn="ctr"/>
                      <a:endParaRPr lang="fr-FR" dirty="0"/>
                    </a:p>
                  </a:txBody>
                  <a:tcPr/>
                </a:tc>
                <a:tc>
                  <a:txBody>
                    <a:bodyPr/>
                    <a:lstStyle/>
                    <a:p>
                      <a:pPr algn="ctr"/>
                      <a:r>
                        <a:rPr lang="fr-FR" dirty="0"/>
                        <a:t>Saint Gobain</a:t>
                      </a:r>
                    </a:p>
                  </a:txBody>
                  <a:tcPr/>
                </a:tc>
                <a:tc>
                  <a:txBody>
                    <a:bodyPr/>
                    <a:lstStyle/>
                    <a:p>
                      <a:pPr algn="ctr"/>
                      <a:endParaRPr lang="fr-FR" dirty="0"/>
                    </a:p>
                  </a:txBody>
                  <a:tcPr/>
                </a:tc>
                <a:extLst>
                  <a:ext uri="{0D108BD9-81ED-4DB2-BD59-A6C34878D82A}">
                    <a16:rowId xmlns:a16="http://schemas.microsoft.com/office/drawing/2014/main" val="1055785907"/>
                  </a:ext>
                </a:extLst>
              </a:tr>
              <a:tr h="0">
                <a:tc>
                  <a:txBody>
                    <a:bodyPr/>
                    <a:lstStyle/>
                    <a:p>
                      <a:r>
                        <a:rPr lang="fr-FR" dirty="0"/>
                        <a:t>Membre</a:t>
                      </a:r>
                    </a:p>
                  </a:txBody>
                  <a:tcPr/>
                </a:tc>
                <a:tc>
                  <a:txBody>
                    <a:bodyPr/>
                    <a:lstStyle/>
                    <a:p>
                      <a:pPr algn="ctr"/>
                      <a:r>
                        <a:rPr lang="fr-FR" dirty="0"/>
                        <a:t>Date inscription</a:t>
                      </a:r>
                    </a:p>
                  </a:txBody>
                  <a:tcPr/>
                </a:tc>
                <a:tc>
                  <a:txBody>
                    <a:bodyPr/>
                    <a:lstStyle/>
                    <a:p>
                      <a:pPr algn="ctr"/>
                      <a:r>
                        <a:rPr lang="fr-FR" dirty="0"/>
                        <a:t>Mardi </a:t>
                      </a:r>
                    </a:p>
                    <a:p>
                      <a:pPr algn="ctr"/>
                      <a:r>
                        <a:rPr lang="fr-FR" dirty="0"/>
                        <a:t>14h00</a:t>
                      </a:r>
                    </a:p>
                  </a:txBody>
                  <a:tcPr/>
                </a:tc>
                <a:tc>
                  <a:txBody>
                    <a:bodyPr/>
                    <a:lstStyle/>
                    <a:p>
                      <a:pPr algn="ctr"/>
                      <a:r>
                        <a:rPr lang="fr-FR" dirty="0"/>
                        <a:t>Mercredi 18h00</a:t>
                      </a:r>
                    </a:p>
                  </a:txBody>
                  <a:tcPr/>
                </a:tc>
                <a:tc>
                  <a:txBody>
                    <a:bodyPr/>
                    <a:lstStyle/>
                    <a:p>
                      <a:pPr algn="ctr"/>
                      <a:r>
                        <a:rPr lang="fr-FR" dirty="0"/>
                        <a:t>Samedi</a:t>
                      </a:r>
                    </a:p>
                    <a:p>
                      <a:pPr algn="ctr"/>
                      <a:r>
                        <a:rPr lang="fr-FR" dirty="0"/>
                        <a:t> 9h00</a:t>
                      </a:r>
                    </a:p>
                  </a:txBody>
                  <a:tcPr/>
                </a:tc>
                <a:tc>
                  <a:txBody>
                    <a:bodyPr/>
                    <a:lstStyle/>
                    <a:p>
                      <a:pPr algn="ctr"/>
                      <a:r>
                        <a:rPr lang="fr-FR" dirty="0"/>
                        <a:t>Dimanche 9h00</a:t>
                      </a:r>
                    </a:p>
                  </a:txBody>
                  <a:tcPr/>
                </a:tc>
                <a:tc>
                  <a:txBody>
                    <a:bodyPr/>
                    <a:lstStyle/>
                    <a:p>
                      <a:pPr algn="ctr"/>
                      <a:endParaRPr lang="fr-FR" dirty="0"/>
                    </a:p>
                  </a:txBody>
                  <a:tcPr/>
                </a:tc>
                <a:extLst>
                  <a:ext uri="{0D108BD9-81ED-4DB2-BD59-A6C34878D82A}">
                    <a16:rowId xmlns:a16="http://schemas.microsoft.com/office/drawing/2014/main" val="63597783"/>
                  </a:ext>
                </a:extLst>
              </a:tr>
              <a:tr h="0">
                <a:tc>
                  <a:txBody>
                    <a:bodyPr/>
                    <a:lstStyle/>
                    <a:p>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extLst>
                  <a:ext uri="{0D108BD9-81ED-4DB2-BD59-A6C34878D82A}">
                    <a16:rowId xmlns:a16="http://schemas.microsoft.com/office/drawing/2014/main" val="2105439707"/>
                  </a:ext>
                </a:extLst>
              </a:tr>
              <a:tr h="0">
                <a:tc>
                  <a:txBody>
                    <a:bodyPr/>
                    <a:lstStyle/>
                    <a:p>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extLst>
                  <a:ext uri="{0D108BD9-81ED-4DB2-BD59-A6C34878D82A}">
                    <a16:rowId xmlns:a16="http://schemas.microsoft.com/office/drawing/2014/main" val="2817114654"/>
                  </a:ext>
                </a:extLst>
              </a:tr>
              <a:tr h="0">
                <a:tc>
                  <a:txBody>
                    <a:bodyPr/>
                    <a:lstStyle/>
                    <a:p>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extLst>
                  <a:ext uri="{0D108BD9-81ED-4DB2-BD59-A6C34878D82A}">
                    <a16:rowId xmlns:a16="http://schemas.microsoft.com/office/drawing/2014/main" val="662046285"/>
                  </a:ext>
                </a:extLst>
              </a:tr>
              <a:tr h="0">
                <a:tc>
                  <a:txBody>
                    <a:bodyPr/>
                    <a:lstStyle/>
                    <a:p>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extLst>
                  <a:ext uri="{0D108BD9-81ED-4DB2-BD59-A6C34878D82A}">
                    <a16:rowId xmlns:a16="http://schemas.microsoft.com/office/drawing/2014/main" val="3577526905"/>
                  </a:ext>
                </a:extLst>
              </a:tr>
              <a:tr h="0">
                <a:tc>
                  <a:txBody>
                    <a:bodyPr/>
                    <a:lstStyle/>
                    <a:p>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extLst>
                  <a:ext uri="{0D108BD9-81ED-4DB2-BD59-A6C34878D82A}">
                    <a16:rowId xmlns:a16="http://schemas.microsoft.com/office/drawing/2014/main" val="2607189947"/>
                  </a:ext>
                </a:extLst>
              </a:tr>
            </a:tbl>
          </a:graphicData>
        </a:graphic>
      </p:graphicFrame>
      <p:sp>
        <p:nvSpPr>
          <p:cNvPr id="4" name="ZoneTexte 3">
            <a:extLst>
              <a:ext uri="{FF2B5EF4-FFF2-40B4-BE49-F238E27FC236}">
                <a16:creationId xmlns:a16="http://schemas.microsoft.com/office/drawing/2014/main" id="{1FEF5BCE-00E0-4554-B9D2-715895754AAB}"/>
              </a:ext>
            </a:extLst>
          </p:cNvPr>
          <p:cNvSpPr txBox="1"/>
          <p:nvPr/>
        </p:nvSpPr>
        <p:spPr>
          <a:xfrm>
            <a:off x="5157496" y="443685"/>
            <a:ext cx="4397051" cy="646331"/>
          </a:xfrm>
          <a:prstGeom prst="rect">
            <a:avLst/>
          </a:prstGeom>
          <a:noFill/>
        </p:spPr>
        <p:txBody>
          <a:bodyPr wrap="square">
            <a:spAutoFit/>
          </a:bodyPr>
          <a:lstStyle/>
          <a:p>
            <a:r>
              <a:rPr lang="fr-FR" b="1" dirty="0">
                <a:solidFill>
                  <a:srgbClr val="FF0000"/>
                </a:solidFill>
              </a:rPr>
              <a:t>Accès Bureau  (création automatique) </a:t>
            </a:r>
          </a:p>
          <a:p>
            <a:r>
              <a:rPr lang="fr-FR" b="1" dirty="0">
                <a:solidFill>
                  <a:srgbClr val="FF0000"/>
                </a:solidFill>
              </a:rPr>
              <a:t>+ Adhérent (inscription, édition)</a:t>
            </a:r>
          </a:p>
        </p:txBody>
      </p:sp>
      <p:sp>
        <p:nvSpPr>
          <p:cNvPr id="6" name="ZoneTexte 5">
            <a:extLst>
              <a:ext uri="{FF2B5EF4-FFF2-40B4-BE49-F238E27FC236}">
                <a16:creationId xmlns:a16="http://schemas.microsoft.com/office/drawing/2014/main" id="{6899A155-EB17-487A-8D02-885FB1437516}"/>
              </a:ext>
            </a:extLst>
          </p:cNvPr>
          <p:cNvSpPr txBox="1"/>
          <p:nvPr/>
        </p:nvSpPr>
        <p:spPr>
          <a:xfrm>
            <a:off x="2548035" y="5186746"/>
            <a:ext cx="3638161" cy="369332"/>
          </a:xfrm>
          <a:prstGeom prst="rect">
            <a:avLst/>
          </a:prstGeom>
          <a:noFill/>
        </p:spPr>
        <p:txBody>
          <a:bodyPr wrap="square">
            <a:spAutoFit/>
          </a:bodyPr>
          <a:lstStyle/>
          <a:p>
            <a:r>
              <a:rPr lang="fr-FR" b="1" dirty="0">
                <a:solidFill>
                  <a:srgbClr val="FF0000"/>
                </a:solidFill>
              </a:rPr>
              <a:t>Remise à zéro le dimanche à 20h00</a:t>
            </a:r>
          </a:p>
        </p:txBody>
      </p:sp>
    </p:spTree>
    <p:extLst>
      <p:ext uri="{BB962C8B-B14F-4D97-AF65-F5344CB8AC3E}">
        <p14:creationId xmlns:p14="http://schemas.microsoft.com/office/powerpoint/2010/main" val="88687677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761</TotalTime>
  <Words>405</Words>
  <Application>Microsoft Office PowerPoint</Application>
  <PresentationFormat>Grand écran</PresentationFormat>
  <Paragraphs>164</Paragraphs>
  <Slides>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Calibri</vt:lpstr>
      <vt:lpstr>Calibri Light</vt:lpstr>
      <vt:lpstr>Thème Office</vt:lpstr>
      <vt:lpstr>Présentation PowerPoint</vt:lpstr>
      <vt:lpstr>Présentation PowerPoint</vt:lpstr>
      <vt:lpstr>Présentation PowerPoint</vt:lpstr>
      <vt:lpstr>Fiche membre</vt:lpstr>
      <vt:lpstr>Fiche Article</vt:lpstr>
      <vt:lpstr>Fiche activité</vt:lpstr>
      <vt:lpstr>Sortie hebdomadaire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didier lacoume</dc:creator>
  <cp:lastModifiedBy>didier lacoume</cp:lastModifiedBy>
  <cp:revision>26</cp:revision>
  <dcterms:created xsi:type="dcterms:W3CDTF">2021-10-02T16:26:26Z</dcterms:created>
  <dcterms:modified xsi:type="dcterms:W3CDTF">2021-10-07T17:43:36Z</dcterms:modified>
</cp:coreProperties>
</file>