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B9DF-2BEC-48D7-9CA3-3E9C01A8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ED1548-F83E-4DB0-A58C-D4689D40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3743B-1400-452B-B557-A6D7F1D4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D04F6-FCF0-4179-A43C-246C18F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13CAB-3C7D-42ED-A7FB-8F11C95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85EBF-4A99-4349-A8F7-F11A0BBB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004684-038B-46A6-816A-ADE210E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A8E34-0224-4BCA-A7E2-46E3AD84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5C78F-C9F1-41B1-8849-F242CB17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65605-26F7-4B69-8A50-A3737F8F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2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8E5862-26A0-49BA-8064-F413605A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36C73-CEE2-4620-A44D-C4E76F30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E931E-DE0F-42B1-A620-F9E89A28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7FB34-6B06-4721-8873-AE02EB2F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AA85C-2F8D-4052-A445-85C1A004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2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0F369-EE49-4306-BBCA-AE6D0530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9EA15-1577-4996-9D52-E3E58A25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913D9-5955-4ADA-B663-6AF94BAC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57548-D9C1-4D5F-8CF5-097D391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08CC2-787D-46F5-8228-FA86AB98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162A3-19A9-4E8D-ABE7-E2F016F6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BF5F4-6504-4F78-AEF4-187893D6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FFDED-0778-4FF4-86EE-1449C62C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B83D0-E423-4DF9-839E-8684732C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7961B-309A-427F-978E-6DE8692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7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DF3C-C768-4974-BF53-82F801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F19E3-9063-4510-B5FF-69DD76D3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53FAC-0B1C-432E-8FD6-F65E2703C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4916F-332D-49C4-8526-AE6BC236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762CA-F598-49DD-B232-E2C761F9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BF611-FA15-4888-AE6C-55DDBC6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5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A1396-1763-42E8-9526-024F9438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578C5-12F1-4E5F-B72D-7BAC37E8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DC3F95-EEF8-4B00-899A-C4A89FE4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C533D2-8094-4709-8633-F1C19A19D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01A63A-48C5-4FF2-A4D3-F798AF52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F11E35-4E26-43C2-99D8-E20F6CD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234ECE-D839-4AEE-9A1B-9264D0F7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9D661D-608C-454C-997F-8329330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B4AA5-B5CE-428E-ACF9-B7379BF9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5936A-AF15-43F0-AA7E-ECD15D31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FFFA7B-5556-451E-9E41-C847600A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4C596B-8F32-4006-A27F-99613925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1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EA8685-04CD-49AC-88DB-B08CF2E8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79BF0B-0D0A-4400-ACFA-6F6BA095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2EAF43-61CD-4F7B-8761-D83A940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4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D05D5-29D6-4735-83C0-464CE6D4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97B09-174A-4DAE-A173-5D8DA921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91C21-BFED-4B8D-8431-2CAE5873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A854B-E27C-4176-BB4F-FAF58754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1F872-357A-43CD-BBAE-7E836269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740E2E-E062-4975-8932-10814ED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5B8E5-0E59-43CD-ADA7-D95BF045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7FDB7A-C739-4AF3-B93E-CE641F0E4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0F69C9-6E87-4D0F-ABB3-1C109E93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585D3F-1413-4AA2-AC3E-1F2ACF52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1A081-DDD9-4F24-9275-9F1719F7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BEBE1-6809-4183-A492-1BD176BD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FBC945-B701-4DAB-A86C-F4149119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6A97A-6EE4-4752-AD89-6E6DF67D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F0F8EA-A7CA-4E60-8E5C-EE5ECDAF8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0E45-AFC2-438D-9768-B17DE7D20DC3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00871-C27B-4DC1-96EA-0BF1FFF2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852F6-76F0-459D-AF2A-0F219542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8A41-E221-46FE-BAB4-2E108E34C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1765971-2770-4C3B-A09B-B7819ED9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3" y="579120"/>
            <a:ext cx="8684001" cy="52318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82B9D7A-00D3-4203-9543-69FBD4B61338}"/>
              </a:ext>
            </a:extLst>
          </p:cNvPr>
          <p:cNvSpPr txBox="1"/>
          <p:nvPr/>
        </p:nvSpPr>
        <p:spPr>
          <a:xfrm>
            <a:off x="786758" y="71288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Inbusschraube 5x20mm (BOLT 1000)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4784C-9F00-4889-AD2B-129DE356A42A}"/>
              </a:ext>
            </a:extLst>
          </p:cNvPr>
          <p:cNvSpPr txBox="1"/>
          <p:nvPr/>
        </p:nvSpPr>
        <p:spPr>
          <a:xfrm>
            <a:off x="9056536" y="6081826"/>
            <a:ext cx="21352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Reifen (TRTR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56C033-F0E9-4CFF-9BC5-77D32C4BD2AA}"/>
              </a:ext>
            </a:extLst>
          </p:cNvPr>
          <p:cNvSpPr txBox="1"/>
          <p:nvPr/>
        </p:nvSpPr>
        <p:spPr>
          <a:xfrm>
            <a:off x="6217919" y="6094214"/>
            <a:ext cx="22131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Schlauch (TRTB 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398382-95F8-44E4-9BC7-535C77D43AB7}"/>
              </a:ext>
            </a:extLst>
          </p:cNvPr>
          <p:cNvSpPr txBox="1"/>
          <p:nvPr/>
        </p:nvSpPr>
        <p:spPr>
          <a:xfrm>
            <a:off x="4053841" y="6094214"/>
            <a:ext cx="15385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Kohlefaserrad (CCWH 1000)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6D81F-7E32-4EB9-AEE1-44F026BE518F}"/>
              </a:ext>
            </a:extLst>
          </p:cNvPr>
          <p:cNvSpPr txBox="1"/>
          <p:nvPr/>
        </p:nvSpPr>
        <p:spPr>
          <a:xfrm>
            <a:off x="1187396" y="6094214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0845FE-D357-4B3F-969D-0597C6109C72}"/>
              </a:ext>
            </a:extLst>
          </p:cNvPr>
          <p:cNvSpPr txBox="1"/>
          <p:nvPr/>
        </p:nvSpPr>
        <p:spPr>
          <a:xfrm>
            <a:off x="6518121" y="71288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120531-7D16-49D3-BD13-A43D497B03BC}"/>
              </a:ext>
            </a:extLst>
          </p:cNvPr>
          <p:cNvSpPr txBox="1"/>
          <p:nvPr/>
        </p:nvSpPr>
        <p:spPr>
          <a:xfrm>
            <a:off x="9446516" y="71288"/>
            <a:ext cx="2337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Sechskantmutter 5mm (HXNT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DA05887-B365-4FC6-90D2-581AA08F6E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19210" y="717619"/>
            <a:ext cx="477500" cy="2971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31457A3-D5BA-4F26-A335-5C7FCAD8F1A2}"/>
              </a:ext>
            </a:extLst>
          </p:cNvPr>
          <p:cNvCxnSpPr>
            <a:cxnSpLocks/>
          </p:cNvCxnSpPr>
          <p:nvPr/>
        </p:nvCxnSpPr>
        <p:spPr>
          <a:xfrm>
            <a:off x="8571506" y="4738977"/>
            <a:ext cx="1666128" cy="1342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3A13335-6ED9-4B43-85A6-FC1921044F07}"/>
              </a:ext>
            </a:extLst>
          </p:cNvPr>
          <p:cNvCxnSpPr>
            <a:cxnSpLocks/>
          </p:cNvCxnSpPr>
          <p:nvPr/>
        </p:nvCxnSpPr>
        <p:spPr>
          <a:xfrm>
            <a:off x="6531998" y="5072932"/>
            <a:ext cx="792478" cy="1008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3FBA8AC-9CCE-46B9-BB0E-4B35E226C6AB}"/>
              </a:ext>
            </a:extLst>
          </p:cNvPr>
          <p:cNvCxnSpPr>
            <a:cxnSpLocks/>
          </p:cNvCxnSpPr>
          <p:nvPr/>
        </p:nvCxnSpPr>
        <p:spPr>
          <a:xfrm>
            <a:off x="4673615" y="5577378"/>
            <a:ext cx="269774" cy="520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23A167E-A40B-4F20-8D2C-875DA766A646}"/>
              </a:ext>
            </a:extLst>
          </p:cNvPr>
          <p:cNvCxnSpPr>
            <a:cxnSpLocks/>
          </p:cNvCxnSpPr>
          <p:nvPr/>
        </p:nvCxnSpPr>
        <p:spPr>
          <a:xfrm flipH="1">
            <a:off x="2419847" y="3972607"/>
            <a:ext cx="633077" cy="2125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828B922-ED1B-4062-8D62-9F83498A3739}"/>
              </a:ext>
            </a:extLst>
          </p:cNvPr>
          <p:cNvCxnSpPr>
            <a:cxnSpLocks/>
          </p:cNvCxnSpPr>
          <p:nvPr/>
        </p:nvCxnSpPr>
        <p:spPr>
          <a:xfrm>
            <a:off x="8698727" y="717619"/>
            <a:ext cx="284297" cy="1516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9E373-35CC-470B-A748-EFAB36A23C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923098" y="717619"/>
            <a:ext cx="692012" cy="1278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3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970AB-45A1-4828-B096-95D1E1E5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77" y="850532"/>
            <a:ext cx="7820572" cy="554965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9412049" y="529388"/>
            <a:ext cx="2632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Mountainbikesitz Bauteile (ORSK 1000)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49296" y="6096997"/>
            <a:ext cx="3212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Mountainbikerahmen Herren (OFFR 1000)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Mountainbikelenker (ORHB 1000)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 (BRKT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 (ORWA 100)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 (ORWA 100)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 (PEDL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5674300" y="529388"/>
            <a:ext cx="1452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 </a:t>
            </a:r>
          </a:p>
          <a:p>
            <a:pPr algn="ctr"/>
            <a:r>
              <a:rPr lang="de-DE" dirty="0"/>
              <a:t>(CHAN 1000)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2908043" y="529388"/>
            <a:ext cx="2531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 (DGAM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15427" y="1175719"/>
            <a:ext cx="185223" cy="525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843879" y="852554"/>
            <a:ext cx="1568170" cy="340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8803503" y="2476720"/>
            <a:ext cx="967015" cy="1216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277308" y="4198289"/>
            <a:ext cx="1493210" cy="829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60880" y="3307743"/>
            <a:ext cx="1494830" cy="2789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87095" y="4034948"/>
            <a:ext cx="187205" cy="206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20489" y="6144403"/>
            <a:ext cx="346348" cy="274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8421" y="4376255"/>
            <a:ext cx="1178560" cy="466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745986"/>
            <a:ext cx="2150016" cy="507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39239" y="852554"/>
            <a:ext cx="324839" cy="984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Mountainbike Herren (ORMN 1000) </a:t>
            </a:r>
          </a:p>
        </p:txBody>
      </p:sp>
    </p:spTree>
    <p:extLst>
      <p:ext uri="{BB962C8B-B14F-4D97-AF65-F5344CB8AC3E}">
        <p14:creationId xmlns:p14="http://schemas.microsoft.com/office/powerpoint/2010/main" val="196170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FFE8E30-9F41-448D-AEC6-971E02CC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7" y="911688"/>
            <a:ext cx="8984944" cy="583949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7648958" y="517878"/>
            <a:ext cx="2632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Mountainbikesitz Bauteile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49296" y="6096997"/>
            <a:ext cx="3212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Mountainbikerahmen Damen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Mountainbikelenker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6370268" y="535872"/>
            <a:ext cx="75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3232882" y="529388"/>
            <a:ext cx="253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749296" y="905204"/>
            <a:ext cx="379028" cy="8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8467395" y="887211"/>
            <a:ext cx="336108" cy="290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9353037" y="3182482"/>
            <a:ext cx="417481" cy="51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412311" y="4325283"/>
            <a:ext cx="1358207" cy="702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9722" y="3625795"/>
            <a:ext cx="1415988" cy="2471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91132" y="4031706"/>
            <a:ext cx="346256" cy="206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44779" y="6280881"/>
            <a:ext cx="322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8421" y="4099256"/>
            <a:ext cx="1055409" cy="659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607486"/>
            <a:ext cx="2413315" cy="832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</p:cNvCxnSpPr>
          <p:nvPr/>
        </p:nvCxnSpPr>
        <p:spPr>
          <a:xfrm>
            <a:off x="5645592" y="905204"/>
            <a:ext cx="672450" cy="1241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Mountainbike Damen (ORWN 1000) </a:t>
            </a:r>
          </a:p>
        </p:txBody>
      </p:sp>
    </p:spTree>
    <p:extLst>
      <p:ext uri="{BB962C8B-B14F-4D97-AF65-F5344CB8AC3E}">
        <p14:creationId xmlns:p14="http://schemas.microsoft.com/office/powerpoint/2010/main" val="24360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FFE8E30-9F41-448D-AEC6-971E02CC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7" y="911688"/>
            <a:ext cx="8984944" cy="583949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8803503" y="524222"/>
            <a:ext cx="2632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Mountainbikesitz Bauteile (ORSK 1000)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49296" y="6096997"/>
            <a:ext cx="3212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Mountainbikerahmen Damen</a:t>
            </a:r>
          </a:p>
          <a:p>
            <a:pPr algn="ctr"/>
            <a:r>
              <a:rPr lang="de-DE" dirty="0"/>
              <a:t>(OFFR 2000)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Mountainbikelenker (ORHB 1000)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  <a:p>
            <a:pPr algn="ctr"/>
            <a:r>
              <a:rPr lang="de-DE" dirty="0"/>
              <a:t>(BRKT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 (ORWA 100)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</a:t>
            </a:r>
          </a:p>
          <a:p>
            <a:pPr algn="ctr"/>
            <a:r>
              <a:rPr lang="de-DE" dirty="0"/>
              <a:t>(ORWA 100)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 (PEDL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6157317" y="535872"/>
            <a:ext cx="14159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 </a:t>
            </a:r>
          </a:p>
          <a:p>
            <a:pPr algn="ctr"/>
            <a:r>
              <a:rPr lang="de-DE" dirty="0"/>
              <a:t>(CHAN 1000)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3232882" y="529388"/>
            <a:ext cx="2531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 (DGAM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865311" y="1182203"/>
            <a:ext cx="263014" cy="607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8467395" y="887211"/>
            <a:ext cx="336108" cy="290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9353037" y="3182482"/>
            <a:ext cx="417481" cy="51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412311" y="4325283"/>
            <a:ext cx="1358207" cy="702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9722" y="3625795"/>
            <a:ext cx="1415988" cy="2471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91132" y="4031706"/>
            <a:ext cx="346256" cy="206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44779" y="6280881"/>
            <a:ext cx="322058" cy="13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8421" y="4376255"/>
            <a:ext cx="1055409" cy="38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745986"/>
            <a:ext cx="2413315" cy="693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</p:cNvCxnSpPr>
          <p:nvPr/>
        </p:nvCxnSpPr>
        <p:spPr>
          <a:xfrm>
            <a:off x="5685183" y="1175719"/>
            <a:ext cx="632859" cy="97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Mountainbike Damen (ORWN 1000) </a:t>
            </a:r>
          </a:p>
        </p:txBody>
      </p:sp>
    </p:spTree>
    <p:extLst>
      <p:ext uri="{BB962C8B-B14F-4D97-AF65-F5344CB8AC3E}">
        <p14:creationId xmlns:p14="http://schemas.microsoft.com/office/powerpoint/2010/main" val="41337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6D6FFF59-8BE4-4C52-9689-ECD5981D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03" y="776174"/>
            <a:ext cx="8026813" cy="49024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82B9D7A-00D3-4203-9543-69FBD4B61338}"/>
              </a:ext>
            </a:extLst>
          </p:cNvPr>
          <p:cNvSpPr txBox="1"/>
          <p:nvPr/>
        </p:nvSpPr>
        <p:spPr>
          <a:xfrm>
            <a:off x="483851" y="129843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Inbusschraube 5x20mm (BOLT 1000)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4784C-9F00-4889-AD2B-129DE356A42A}"/>
              </a:ext>
            </a:extLst>
          </p:cNvPr>
          <p:cNvSpPr txBox="1"/>
          <p:nvPr/>
        </p:nvSpPr>
        <p:spPr>
          <a:xfrm>
            <a:off x="8722205" y="6094214"/>
            <a:ext cx="21352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Reifen (TRTR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56C033-F0E9-4CFF-9BC5-77D32C4BD2AA}"/>
              </a:ext>
            </a:extLst>
          </p:cNvPr>
          <p:cNvSpPr txBox="1"/>
          <p:nvPr/>
        </p:nvSpPr>
        <p:spPr>
          <a:xfrm>
            <a:off x="6168231" y="6094214"/>
            <a:ext cx="24175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Schlauch (TRTB 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398382-95F8-44E4-9BC7-535C77D43AB7}"/>
              </a:ext>
            </a:extLst>
          </p:cNvPr>
          <p:cNvSpPr txBox="1"/>
          <p:nvPr/>
        </p:nvSpPr>
        <p:spPr>
          <a:xfrm>
            <a:off x="3030696" y="6094214"/>
            <a:ext cx="2918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- Aluminiumrad (TRWH 1000)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6D81F-7E32-4EB9-AEE1-44F026BE518F}"/>
              </a:ext>
            </a:extLst>
          </p:cNvPr>
          <p:cNvSpPr txBox="1"/>
          <p:nvPr/>
        </p:nvSpPr>
        <p:spPr>
          <a:xfrm>
            <a:off x="409542" y="6094214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0845FE-D357-4B3F-969D-0597C6109C72}"/>
              </a:ext>
            </a:extLst>
          </p:cNvPr>
          <p:cNvSpPr txBox="1"/>
          <p:nvPr/>
        </p:nvSpPr>
        <p:spPr>
          <a:xfrm>
            <a:off x="6120925" y="123648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120531-7D16-49D3-BD13-A43D497B03BC}"/>
              </a:ext>
            </a:extLst>
          </p:cNvPr>
          <p:cNvSpPr txBox="1"/>
          <p:nvPr/>
        </p:nvSpPr>
        <p:spPr>
          <a:xfrm>
            <a:off x="8955974" y="129843"/>
            <a:ext cx="2337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Sechskantmutter 5mm (HXNT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DA05887-B365-4FC6-90D2-581AA08F6EE6}"/>
              </a:ext>
            </a:extLst>
          </p:cNvPr>
          <p:cNvCxnSpPr>
            <a:stCxn id="8" idx="2"/>
          </p:cNvCxnSpPr>
          <p:nvPr/>
        </p:nvCxnSpPr>
        <p:spPr>
          <a:xfrm>
            <a:off x="1716303" y="776174"/>
            <a:ext cx="469548" cy="283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31457A3-D5BA-4F26-A335-5C7FCAD8F1A2}"/>
              </a:ext>
            </a:extLst>
          </p:cNvPr>
          <p:cNvCxnSpPr>
            <a:cxnSpLocks/>
          </p:cNvCxnSpPr>
          <p:nvPr/>
        </p:nvCxnSpPr>
        <p:spPr>
          <a:xfrm>
            <a:off x="8237175" y="4751365"/>
            <a:ext cx="1666128" cy="1342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3A13335-6ED9-4B43-85A6-FC1921044F07}"/>
              </a:ext>
            </a:extLst>
          </p:cNvPr>
          <p:cNvCxnSpPr>
            <a:cxnSpLocks/>
          </p:cNvCxnSpPr>
          <p:nvPr/>
        </p:nvCxnSpPr>
        <p:spPr>
          <a:xfrm>
            <a:off x="6259526" y="5072933"/>
            <a:ext cx="792478" cy="1008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3FBA8AC-9CCE-46B9-BB0E-4B35E226C6AB}"/>
              </a:ext>
            </a:extLst>
          </p:cNvPr>
          <p:cNvCxnSpPr>
            <a:cxnSpLocks/>
          </p:cNvCxnSpPr>
          <p:nvPr/>
        </p:nvCxnSpPr>
        <p:spPr>
          <a:xfrm>
            <a:off x="4521338" y="5438692"/>
            <a:ext cx="422051" cy="659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23A167E-A40B-4F20-8D2C-875DA766A6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641994" y="3943847"/>
            <a:ext cx="1388702" cy="2150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828B922-ED1B-4062-8D62-9F83498A3739}"/>
              </a:ext>
            </a:extLst>
          </p:cNvPr>
          <p:cNvCxnSpPr>
            <a:cxnSpLocks/>
          </p:cNvCxnSpPr>
          <p:nvPr/>
        </p:nvCxnSpPr>
        <p:spPr>
          <a:xfrm>
            <a:off x="8412480" y="776174"/>
            <a:ext cx="249435" cy="1458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9E373-35CC-470B-A748-EFAB36A23C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432556" y="776174"/>
            <a:ext cx="692012" cy="1278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7B0AF0-1A69-4C67-8C40-682317F3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75" y="927524"/>
            <a:ext cx="8458635" cy="49024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82B9D7A-00D3-4203-9543-69FBD4B61338}"/>
              </a:ext>
            </a:extLst>
          </p:cNvPr>
          <p:cNvSpPr txBox="1"/>
          <p:nvPr/>
        </p:nvSpPr>
        <p:spPr>
          <a:xfrm>
            <a:off x="483851" y="129843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Inbusschraube 5x20mm (BOLT 1000)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4784C-9F00-4889-AD2B-129DE356A42A}"/>
              </a:ext>
            </a:extLst>
          </p:cNvPr>
          <p:cNvSpPr txBox="1"/>
          <p:nvPr/>
        </p:nvSpPr>
        <p:spPr>
          <a:xfrm>
            <a:off x="8722205" y="6094214"/>
            <a:ext cx="21352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Mountainbikereifen (ORTR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56C033-F0E9-4CFF-9BC5-77D32C4BD2AA}"/>
              </a:ext>
            </a:extLst>
          </p:cNvPr>
          <p:cNvSpPr txBox="1"/>
          <p:nvPr/>
        </p:nvSpPr>
        <p:spPr>
          <a:xfrm>
            <a:off x="6168231" y="6094214"/>
            <a:ext cx="24175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Mountainbikeschlauch (ORTB 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398382-95F8-44E4-9BC7-535C77D43AB7}"/>
              </a:ext>
            </a:extLst>
          </p:cNvPr>
          <p:cNvSpPr txBox="1"/>
          <p:nvPr/>
        </p:nvSpPr>
        <p:spPr>
          <a:xfrm>
            <a:off x="2975254" y="6094214"/>
            <a:ext cx="3065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- Aluminiumrad (ORWH 1000)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6D81F-7E32-4EB9-AEE1-44F026BE518F}"/>
              </a:ext>
            </a:extLst>
          </p:cNvPr>
          <p:cNvSpPr txBox="1"/>
          <p:nvPr/>
        </p:nvSpPr>
        <p:spPr>
          <a:xfrm>
            <a:off x="409542" y="6094214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0845FE-D357-4B3F-969D-0597C6109C72}"/>
              </a:ext>
            </a:extLst>
          </p:cNvPr>
          <p:cNvSpPr txBox="1"/>
          <p:nvPr/>
        </p:nvSpPr>
        <p:spPr>
          <a:xfrm>
            <a:off x="6120925" y="123648"/>
            <a:ext cx="2464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(LWSH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120531-7D16-49D3-BD13-A43D497B03BC}"/>
              </a:ext>
            </a:extLst>
          </p:cNvPr>
          <p:cNvSpPr txBox="1"/>
          <p:nvPr/>
        </p:nvSpPr>
        <p:spPr>
          <a:xfrm>
            <a:off x="8955974" y="129843"/>
            <a:ext cx="2337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Sechskantmutter 5mm (HXNT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DA05887-B365-4FC6-90D2-581AA08F6E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16303" y="776174"/>
            <a:ext cx="120448" cy="290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31457A3-D5BA-4F26-A335-5C7FCAD8F1A2}"/>
              </a:ext>
            </a:extLst>
          </p:cNvPr>
          <p:cNvCxnSpPr>
            <a:cxnSpLocks/>
          </p:cNvCxnSpPr>
          <p:nvPr/>
        </p:nvCxnSpPr>
        <p:spPr>
          <a:xfrm>
            <a:off x="8237175" y="4751365"/>
            <a:ext cx="1666128" cy="1342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3A13335-6ED9-4B43-85A6-FC1921044F07}"/>
              </a:ext>
            </a:extLst>
          </p:cNvPr>
          <p:cNvCxnSpPr>
            <a:cxnSpLocks/>
          </p:cNvCxnSpPr>
          <p:nvPr/>
        </p:nvCxnSpPr>
        <p:spPr>
          <a:xfrm>
            <a:off x="5820355" y="5144494"/>
            <a:ext cx="1231649" cy="937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3FBA8AC-9CCE-46B9-BB0E-4B35E226C6A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69152" y="5577379"/>
            <a:ext cx="338754" cy="516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23A167E-A40B-4F20-8D2C-875DA766A6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641994" y="4047214"/>
            <a:ext cx="950131" cy="204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828B922-ED1B-4062-8D62-9F83498A3739}"/>
              </a:ext>
            </a:extLst>
          </p:cNvPr>
          <p:cNvCxnSpPr>
            <a:cxnSpLocks/>
          </p:cNvCxnSpPr>
          <p:nvPr/>
        </p:nvCxnSpPr>
        <p:spPr>
          <a:xfrm>
            <a:off x="8412480" y="776174"/>
            <a:ext cx="249435" cy="1458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9E373-35CC-470B-A748-EFAB36A23C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365348" y="776174"/>
            <a:ext cx="759220" cy="1451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7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7B0AF0-1A69-4C67-8C40-682317F3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75" y="927524"/>
            <a:ext cx="8458635" cy="49024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82B9D7A-00D3-4203-9543-69FBD4B61338}"/>
              </a:ext>
            </a:extLst>
          </p:cNvPr>
          <p:cNvSpPr txBox="1"/>
          <p:nvPr/>
        </p:nvSpPr>
        <p:spPr>
          <a:xfrm>
            <a:off x="483851" y="129843"/>
            <a:ext cx="2464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Inbusschraube 5x20mm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4784C-9F00-4889-AD2B-129DE356A42A}"/>
              </a:ext>
            </a:extLst>
          </p:cNvPr>
          <p:cNvSpPr txBox="1"/>
          <p:nvPr/>
        </p:nvSpPr>
        <p:spPr>
          <a:xfrm>
            <a:off x="8722205" y="6094214"/>
            <a:ext cx="2135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Mountainbikereifen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56C033-F0E9-4CFF-9BC5-77D32C4BD2AA}"/>
              </a:ext>
            </a:extLst>
          </p:cNvPr>
          <p:cNvSpPr txBox="1"/>
          <p:nvPr/>
        </p:nvSpPr>
        <p:spPr>
          <a:xfrm>
            <a:off x="6168231" y="6094214"/>
            <a:ext cx="2417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Mountainbikeschlauch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398382-95F8-44E4-9BC7-535C77D43AB7}"/>
              </a:ext>
            </a:extLst>
          </p:cNvPr>
          <p:cNvSpPr txBox="1"/>
          <p:nvPr/>
        </p:nvSpPr>
        <p:spPr>
          <a:xfrm>
            <a:off x="2975254" y="6094214"/>
            <a:ext cx="3065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- Aluminiumrad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6D81F-7E32-4EB9-AEE1-44F026BE518F}"/>
              </a:ext>
            </a:extLst>
          </p:cNvPr>
          <p:cNvSpPr txBox="1"/>
          <p:nvPr/>
        </p:nvSpPr>
        <p:spPr>
          <a:xfrm>
            <a:off x="409542" y="6094214"/>
            <a:ext cx="2464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0845FE-D357-4B3F-969D-0597C6109C72}"/>
              </a:ext>
            </a:extLst>
          </p:cNvPr>
          <p:cNvSpPr txBox="1"/>
          <p:nvPr/>
        </p:nvSpPr>
        <p:spPr>
          <a:xfrm>
            <a:off x="6120925" y="123648"/>
            <a:ext cx="2464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Sicherungsscheibe 5mm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120531-7D16-49D3-BD13-A43D497B03BC}"/>
              </a:ext>
            </a:extLst>
          </p:cNvPr>
          <p:cNvSpPr txBox="1"/>
          <p:nvPr/>
        </p:nvSpPr>
        <p:spPr>
          <a:xfrm>
            <a:off x="8955974" y="129843"/>
            <a:ext cx="2337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Sechskantmutter 5mm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DA05887-B365-4FC6-90D2-581AA08F6E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16303" y="499175"/>
            <a:ext cx="120448" cy="3180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31457A3-D5BA-4F26-A335-5C7FCAD8F1A2}"/>
              </a:ext>
            </a:extLst>
          </p:cNvPr>
          <p:cNvCxnSpPr>
            <a:cxnSpLocks/>
          </p:cNvCxnSpPr>
          <p:nvPr/>
        </p:nvCxnSpPr>
        <p:spPr>
          <a:xfrm>
            <a:off x="8237175" y="4751365"/>
            <a:ext cx="1666128" cy="1342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3A13335-6ED9-4B43-85A6-FC1921044F07}"/>
              </a:ext>
            </a:extLst>
          </p:cNvPr>
          <p:cNvCxnSpPr>
            <a:cxnSpLocks/>
          </p:cNvCxnSpPr>
          <p:nvPr/>
        </p:nvCxnSpPr>
        <p:spPr>
          <a:xfrm>
            <a:off x="5820355" y="5144494"/>
            <a:ext cx="1231649" cy="937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3FBA8AC-9CCE-46B9-BB0E-4B35E226C6A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69152" y="5577379"/>
            <a:ext cx="338754" cy="516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23A167E-A40B-4F20-8D2C-875DA766A6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641994" y="4047214"/>
            <a:ext cx="950132" cy="204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828B922-ED1B-4062-8D62-9F83498A3739}"/>
              </a:ext>
            </a:extLst>
          </p:cNvPr>
          <p:cNvCxnSpPr>
            <a:cxnSpLocks/>
          </p:cNvCxnSpPr>
          <p:nvPr/>
        </p:nvCxnSpPr>
        <p:spPr>
          <a:xfrm>
            <a:off x="7760473" y="492980"/>
            <a:ext cx="882595" cy="1884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9E373-35CC-470B-A748-EFAB36A23C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365348" y="499175"/>
            <a:ext cx="759220" cy="1728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4D2746-BCC7-4744-8CF4-B4092026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72" y="1162657"/>
            <a:ext cx="8710029" cy="563848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6286169" y="977991"/>
            <a:ext cx="2509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Sitz Bauteile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60794" y="6246634"/>
            <a:ext cx="3080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Rahmen - Schwarz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454576" y="2376146"/>
            <a:ext cx="2265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Lenker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567896" y="6246634"/>
            <a:ext cx="1448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586144" y="1910522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363449" y="3498286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244039" y="5157015"/>
            <a:ext cx="159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4710226" y="977991"/>
            <a:ext cx="75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1713107" y="977991"/>
            <a:ext cx="253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</p:cNvCxnSpPr>
          <p:nvPr/>
        </p:nvCxnSpPr>
        <p:spPr>
          <a:xfrm flipH="1" flipV="1">
            <a:off x="5062191" y="1337515"/>
            <a:ext cx="296988" cy="8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7156174" y="1347323"/>
            <a:ext cx="284540" cy="266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 flipV="1">
            <a:off x="9096292" y="2214841"/>
            <a:ext cx="489852" cy="16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126233" y="4866198"/>
            <a:ext cx="1117806" cy="47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</p:cNvCxnSpPr>
          <p:nvPr/>
        </p:nvCxnSpPr>
        <p:spPr>
          <a:xfrm>
            <a:off x="6512118" y="4144617"/>
            <a:ext cx="786326" cy="210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189031" y="4325509"/>
            <a:ext cx="103160" cy="192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57413" y="6431300"/>
            <a:ext cx="610483" cy="6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42009" y="4144617"/>
            <a:ext cx="636648" cy="864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</p:cNvCxnSpPr>
          <p:nvPr/>
        </p:nvCxnSpPr>
        <p:spPr>
          <a:xfrm>
            <a:off x="2720569" y="2589311"/>
            <a:ext cx="1461817" cy="638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44303" y="1162657"/>
            <a:ext cx="669603" cy="1213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Deluxe Touring Bike (DXTR 1000) </a:t>
            </a:r>
          </a:p>
        </p:txBody>
      </p:sp>
    </p:spTree>
    <p:extLst>
      <p:ext uri="{BB962C8B-B14F-4D97-AF65-F5344CB8AC3E}">
        <p14:creationId xmlns:p14="http://schemas.microsoft.com/office/powerpoint/2010/main" val="65722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4D2746-BCC7-4744-8CF4-B4092026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85" y="924118"/>
            <a:ext cx="8710029" cy="563848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6365682" y="739452"/>
            <a:ext cx="2509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Sitz Bauteile (TRSK 1000)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840307" y="6008095"/>
            <a:ext cx="32339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Rahmen – Schwarz (TRFR 1000)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534089" y="2137607"/>
            <a:ext cx="2265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Lenker (TRHB 1000)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647409" y="6008095"/>
            <a:ext cx="144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 (BRKT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665657" y="1671983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 (TRWA 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442962" y="3259747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 (TRWA 1000)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323552" y="4918476"/>
            <a:ext cx="15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 (PEDL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4789739" y="739452"/>
            <a:ext cx="144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 </a:t>
            </a:r>
          </a:p>
          <a:p>
            <a:pPr algn="ctr"/>
            <a:r>
              <a:rPr lang="de-DE" dirty="0"/>
              <a:t>(CHAN 1000)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1792620" y="739452"/>
            <a:ext cx="2531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 (DGAM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438692" y="1385783"/>
            <a:ext cx="75342" cy="530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7431135" y="1399505"/>
            <a:ext cx="317421" cy="117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 flipV="1">
            <a:off x="9175805" y="1976302"/>
            <a:ext cx="489852" cy="16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205746" y="4627659"/>
            <a:ext cx="1117806" cy="47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</p:cNvCxnSpPr>
          <p:nvPr/>
        </p:nvCxnSpPr>
        <p:spPr>
          <a:xfrm>
            <a:off x="6591631" y="3906078"/>
            <a:ext cx="786326" cy="210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268544" y="4086970"/>
            <a:ext cx="103160" cy="192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36926" y="6257677"/>
            <a:ext cx="610483" cy="73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21522" y="4183077"/>
            <a:ext cx="636648" cy="587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</p:cNvCxnSpPr>
          <p:nvPr/>
        </p:nvCxnSpPr>
        <p:spPr>
          <a:xfrm>
            <a:off x="2800082" y="2350772"/>
            <a:ext cx="1461817" cy="638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323816" y="1062618"/>
            <a:ext cx="661652" cy="1074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6594F6D-1133-4493-8C17-5172445A6F12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Deluxe Touring Bike (DXTR 1000) </a:t>
            </a:r>
          </a:p>
        </p:txBody>
      </p:sp>
    </p:spTree>
    <p:extLst>
      <p:ext uri="{BB962C8B-B14F-4D97-AF65-F5344CB8AC3E}">
        <p14:creationId xmlns:p14="http://schemas.microsoft.com/office/powerpoint/2010/main" val="40159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01C6457-285B-4984-AA39-D67FD88F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38" y="719017"/>
            <a:ext cx="8897896" cy="553258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7648958" y="517878"/>
            <a:ext cx="2509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Sitz Bauteile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49296" y="6096997"/>
            <a:ext cx="3080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Rahmen - Schwarz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Lenker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Aluminiumrad Bauteile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6370268" y="535872"/>
            <a:ext cx="75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3232882" y="529388"/>
            <a:ext cx="253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749296" y="905204"/>
            <a:ext cx="227976" cy="725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8454834" y="887211"/>
            <a:ext cx="348669" cy="20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9509760" y="2883382"/>
            <a:ext cx="260758" cy="80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652712" y="4552127"/>
            <a:ext cx="1117806" cy="47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60880" y="3307743"/>
            <a:ext cx="1428695" cy="2789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87094" y="3753016"/>
            <a:ext cx="314271" cy="2343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9953" y="6096215"/>
            <a:ext cx="456884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</p:cNvCxnSpPr>
          <p:nvPr/>
        </p:nvCxnSpPr>
        <p:spPr>
          <a:xfrm>
            <a:off x="1421506" y="4112523"/>
            <a:ext cx="733297" cy="474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607486"/>
            <a:ext cx="2329856" cy="700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</p:cNvCxnSpPr>
          <p:nvPr/>
        </p:nvCxnSpPr>
        <p:spPr>
          <a:xfrm>
            <a:off x="5325439" y="898720"/>
            <a:ext cx="910527" cy="1192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Profi Touring Bike (PRTR 1000) </a:t>
            </a:r>
          </a:p>
        </p:txBody>
      </p:sp>
    </p:spTree>
    <p:extLst>
      <p:ext uri="{BB962C8B-B14F-4D97-AF65-F5344CB8AC3E}">
        <p14:creationId xmlns:p14="http://schemas.microsoft.com/office/powerpoint/2010/main" val="4054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01C6457-285B-4984-AA39-D67FD88F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38" y="719017"/>
            <a:ext cx="8897896" cy="553258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8854514" y="534351"/>
            <a:ext cx="2509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Sitz Bauteile (TRSK 1000)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572007" y="6096215"/>
            <a:ext cx="31604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Rahmen – Schwarz</a:t>
            </a:r>
          </a:p>
          <a:p>
            <a:pPr algn="ctr"/>
            <a:r>
              <a:rPr lang="de-DE" dirty="0"/>
              <a:t>(TRFR 1000)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Lenker (TRHB 1000)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  <a:p>
            <a:pPr algn="ctr"/>
            <a:r>
              <a:rPr lang="de-DE" dirty="0"/>
              <a:t>(BRKT 1000)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Kohlefaserrad Bauteile (CCWA 1000)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Touring Bike Kohlefaserrad Bauteile</a:t>
            </a:r>
          </a:p>
          <a:p>
            <a:pPr algn="ctr"/>
            <a:r>
              <a:rPr lang="de-DE" dirty="0"/>
              <a:t>(CCWA 1000)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</a:t>
            </a:r>
          </a:p>
          <a:p>
            <a:pPr algn="ctr"/>
            <a:r>
              <a:rPr lang="de-DE" dirty="0"/>
              <a:t>(PEDL 1000)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6076372" y="535872"/>
            <a:ext cx="15012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 </a:t>
            </a:r>
          </a:p>
          <a:p>
            <a:pPr algn="ctr"/>
            <a:r>
              <a:rPr lang="de-DE" dirty="0"/>
              <a:t>(CHAN 1000)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1692899" y="529467"/>
            <a:ext cx="2531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 (DGAM 1000)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826983" y="1182203"/>
            <a:ext cx="150292" cy="44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454834" y="857517"/>
            <a:ext cx="399680" cy="23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9509760" y="2883382"/>
            <a:ext cx="260758" cy="80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652712" y="4552127"/>
            <a:ext cx="1117806" cy="47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672311" y="3307743"/>
            <a:ext cx="1479905" cy="27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87094" y="3753016"/>
            <a:ext cx="314271" cy="2343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9953" y="6096215"/>
            <a:ext cx="456884" cy="323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8421" y="4376255"/>
            <a:ext cx="896382" cy="211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745986"/>
            <a:ext cx="2329856" cy="561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958497" y="1175798"/>
            <a:ext cx="3277469" cy="915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D6FA43C-8143-48EE-9618-8A307B44DB30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Profi Touring Bike (PRTR 1000) </a:t>
            </a:r>
          </a:p>
        </p:txBody>
      </p:sp>
    </p:spTree>
    <p:extLst>
      <p:ext uri="{BB962C8B-B14F-4D97-AF65-F5344CB8AC3E}">
        <p14:creationId xmlns:p14="http://schemas.microsoft.com/office/powerpoint/2010/main" val="36547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970AB-45A1-4828-B096-95D1E1E5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77" y="850532"/>
            <a:ext cx="7820572" cy="554965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B6C08F-4B85-458A-B032-B0F2CD433CAD}"/>
              </a:ext>
            </a:extLst>
          </p:cNvPr>
          <p:cNvSpPr txBox="1"/>
          <p:nvPr/>
        </p:nvSpPr>
        <p:spPr>
          <a:xfrm>
            <a:off x="7648958" y="517878"/>
            <a:ext cx="2632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Mountainbikesitz Bauteile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BC7AF2-2B75-437D-9F62-80B93904FAF1}"/>
              </a:ext>
            </a:extLst>
          </p:cNvPr>
          <p:cNvSpPr txBox="1"/>
          <p:nvPr/>
        </p:nvSpPr>
        <p:spPr>
          <a:xfrm>
            <a:off x="6749296" y="6096997"/>
            <a:ext cx="3212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Mountainbikerahmen Herren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307143-3B69-4773-A866-67DBB47C6993}"/>
              </a:ext>
            </a:extLst>
          </p:cNvPr>
          <p:cNvSpPr txBox="1"/>
          <p:nvPr/>
        </p:nvSpPr>
        <p:spPr>
          <a:xfrm>
            <a:off x="170988" y="2422820"/>
            <a:ext cx="2265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Mountainbikelenker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5F67B6-E736-4251-A53E-2EF653A64EF9}"/>
              </a:ext>
            </a:extLst>
          </p:cNvPr>
          <p:cNvSpPr txBox="1"/>
          <p:nvPr/>
        </p:nvSpPr>
        <p:spPr>
          <a:xfrm>
            <a:off x="4766837" y="6096215"/>
            <a:ext cx="1448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Bremsanlage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73EF0E-188C-4837-AB61-FFB78B12EA59}"/>
              </a:ext>
            </a:extLst>
          </p:cNvPr>
          <p:cNvSpPr txBox="1"/>
          <p:nvPr/>
        </p:nvSpPr>
        <p:spPr>
          <a:xfrm>
            <a:off x="9770518" y="3388617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79E4B6-4DA3-4F20-B462-80B84B79F7AE}"/>
              </a:ext>
            </a:extLst>
          </p:cNvPr>
          <p:cNvSpPr txBox="1"/>
          <p:nvPr/>
        </p:nvSpPr>
        <p:spPr>
          <a:xfrm>
            <a:off x="79861" y="3452925"/>
            <a:ext cx="2357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Mountainbike Aluminiumrad Bauteile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0CDDC2-6DF1-4E82-965C-100E1E8EF8DE}"/>
              </a:ext>
            </a:extLst>
          </p:cNvPr>
          <p:cNvSpPr txBox="1"/>
          <p:nvPr/>
        </p:nvSpPr>
        <p:spPr>
          <a:xfrm>
            <a:off x="9770518" y="4842944"/>
            <a:ext cx="159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Pedal Bauteile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FA5DBF-3840-4D07-B443-305CA5B7B4AC}"/>
              </a:ext>
            </a:extLst>
          </p:cNvPr>
          <p:cNvSpPr txBox="1"/>
          <p:nvPr/>
        </p:nvSpPr>
        <p:spPr>
          <a:xfrm>
            <a:off x="6370268" y="535872"/>
            <a:ext cx="75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A9B075-38A8-4984-BD77-89BD7CED0457}"/>
              </a:ext>
            </a:extLst>
          </p:cNvPr>
          <p:cNvSpPr txBox="1"/>
          <p:nvPr/>
        </p:nvSpPr>
        <p:spPr>
          <a:xfrm>
            <a:off x="3232882" y="529388"/>
            <a:ext cx="253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Kettenschaltung Bauteile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52241A3-72A0-4CE1-9D5F-ADF7D74BEE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370268" y="905204"/>
            <a:ext cx="379028" cy="64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9F4A99-A894-4B0F-8045-39793F905501}"/>
              </a:ext>
            </a:extLst>
          </p:cNvPr>
          <p:cNvCxnSpPr>
            <a:cxnSpLocks/>
          </p:cNvCxnSpPr>
          <p:nvPr/>
        </p:nvCxnSpPr>
        <p:spPr>
          <a:xfrm flipV="1">
            <a:off x="7822967" y="887211"/>
            <a:ext cx="980536" cy="31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079F59-052E-43B8-8ADE-ABBAB9015D6C}"/>
              </a:ext>
            </a:extLst>
          </p:cNvPr>
          <p:cNvCxnSpPr>
            <a:cxnSpLocks/>
          </p:cNvCxnSpPr>
          <p:nvPr/>
        </p:nvCxnSpPr>
        <p:spPr>
          <a:xfrm>
            <a:off x="8803503" y="2476720"/>
            <a:ext cx="967015" cy="1216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040F64A-E6C4-486D-BBE7-FF186CAD7929}"/>
              </a:ext>
            </a:extLst>
          </p:cNvPr>
          <p:cNvCxnSpPr>
            <a:cxnSpLocks/>
          </p:cNvCxnSpPr>
          <p:nvPr/>
        </p:nvCxnSpPr>
        <p:spPr>
          <a:xfrm>
            <a:off x="8277308" y="4198289"/>
            <a:ext cx="1493210" cy="829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F03EB0C-1A23-466B-AAD8-03CAC802F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60880" y="3307743"/>
            <a:ext cx="1494830" cy="2789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6148BF-BC29-41E6-BC1E-0662AE31F1B8}"/>
              </a:ext>
            </a:extLst>
          </p:cNvPr>
          <p:cNvCxnSpPr>
            <a:cxnSpLocks/>
          </p:cNvCxnSpPr>
          <p:nvPr/>
        </p:nvCxnSpPr>
        <p:spPr>
          <a:xfrm flipH="1">
            <a:off x="5487095" y="4034948"/>
            <a:ext cx="187205" cy="206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6D96210-61ED-499D-8503-6112164F23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20489" y="6144403"/>
            <a:ext cx="346348" cy="13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8CF7CC-20D0-4D88-AF6F-B5A07B6262BE}"/>
              </a:ext>
            </a:extLst>
          </p:cNvPr>
          <p:cNvCxnSpPr>
            <a:cxnSpLocks/>
          </p:cNvCxnSpPr>
          <p:nvPr/>
        </p:nvCxnSpPr>
        <p:spPr>
          <a:xfrm>
            <a:off x="1421506" y="4112523"/>
            <a:ext cx="1015475" cy="730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E6351-4111-47CC-9690-55D3FAC155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6981" y="2607486"/>
            <a:ext cx="2150016" cy="646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7F729C-380C-414A-80C3-7C9E8D39BBFD}"/>
              </a:ext>
            </a:extLst>
          </p:cNvPr>
          <p:cNvCxnSpPr>
            <a:cxnSpLocks/>
          </p:cNvCxnSpPr>
          <p:nvPr/>
        </p:nvCxnSpPr>
        <p:spPr>
          <a:xfrm>
            <a:off x="5422204" y="905204"/>
            <a:ext cx="341874" cy="93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AE5ECC-6D0C-4D80-B81D-C26C9175FCEB}"/>
              </a:ext>
            </a:extLst>
          </p:cNvPr>
          <p:cNvSpPr txBox="1"/>
          <p:nvPr/>
        </p:nvSpPr>
        <p:spPr>
          <a:xfrm>
            <a:off x="79861" y="72686"/>
            <a:ext cx="58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Mountainbike Herren (ORMN 1000) </a:t>
            </a:r>
          </a:p>
        </p:txBody>
      </p:sp>
    </p:spTree>
    <p:extLst>
      <p:ext uri="{BB962C8B-B14F-4D97-AF65-F5344CB8AC3E}">
        <p14:creationId xmlns:p14="http://schemas.microsoft.com/office/powerpoint/2010/main" val="405015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119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 Bäuerle</dc:creator>
  <cp:lastModifiedBy>Flo Bäuerle</cp:lastModifiedBy>
  <cp:revision>7</cp:revision>
  <dcterms:created xsi:type="dcterms:W3CDTF">2018-08-10T12:45:36Z</dcterms:created>
  <dcterms:modified xsi:type="dcterms:W3CDTF">2018-08-13T09:31:09Z</dcterms:modified>
</cp:coreProperties>
</file>