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E8412E7-7A0B-4E94-AFCE-F231465AD77A}">
          <p14:sldIdLst>
            <p14:sldId id="256"/>
            <p14:sldId id="257"/>
            <p14:sldId id="258"/>
          </p14:sldIdLst>
        </p14:section>
        <p14:section name="Abschnitt ohne Titel" id="{F4ADC59A-1FCB-44A7-A747-B26FC7605FBC}">
          <p14:sldIdLst>
            <p14:sldId id="259"/>
          </p14:sldIdLst>
        </p14:section>
        <p14:section name="Abschnitt ohne Titel" id="{8316655F-D5AA-45AF-9AA0-0DF70B00AA33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432EE-99EE-4BBA-B4D0-2532DBF7E9C9}" v="7" dt="2020-11-05T21:47:19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Brunotte" userId="217a410c9b607f98" providerId="LiveId" clId="{092432EE-99EE-4BBA-B4D0-2532DBF7E9C9}"/>
    <pc:docChg chg="undo custSel mod addSld modSld addSection modSection">
      <pc:chgData name="Florian Brunotte" userId="217a410c9b607f98" providerId="LiveId" clId="{092432EE-99EE-4BBA-B4D0-2532DBF7E9C9}" dt="2020-11-05T21:47:19.181" v="62"/>
      <pc:docMkLst>
        <pc:docMk/>
      </pc:docMkLst>
      <pc:sldChg chg="addSp delSp modSp new mod setBg delDesignElem">
        <pc:chgData name="Florian Brunotte" userId="217a410c9b607f98" providerId="LiveId" clId="{092432EE-99EE-4BBA-B4D0-2532DBF7E9C9}" dt="2020-11-05T21:46:56.235" v="60"/>
        <pc:sldMkLst>
          <pc:docMk/>
          <pc:sldMk cId="2119043548" sldId="256"/>
        </pc:sldMkLst>
        <pc:spChg chg="mod">
          <ac:chgData name="Florian Brunotte" userId="217a410c9b607f98" providerId="LiveId" clId="{092432EE-99EE-4BBA-B4D0-2532DBF7E9C9}" dt="2020-11-05T21:46:41.941" v="58" actId="26606"/>
          <ac:spMkLst>
            <pc:docMk/>
            <pc:sldMk cId="2119043548" sldId="256"/>
            <ac:spMk id="2" creationId="{CF3C5A26-B89F-42B5-A995-93E661D839B9}"/>
          </ac:spMkLst>
        </pc:spChg>
        <pc:spChg chg="mod">
          <ac:chgData name="Florian Brunotte" userId="217a410c9b607f98" providerId="LiveId" clId="{092432EE-99EE-4BBA-B4D0-2532DBF7E9C9}" dt="2020-11-05T21:46:41.941" v="58" actId="26606"/>
          <ac:spMkLst>
            <pc:docMk/>
            <pc:sldMk cId="2119043548" sldId="256"/>
            <ac:spMk id="3" creationId="{57888C9E-BBD1-49B0-8C22-201EF7F7AF9F}"/>
          </ac:spMkLst>
        </pc:spChg>
        <pc:spChg chg="add del">
          <ac:chgData name="Florian Brunotte" userId="217a410c9b607f98" providerId="LiveId" clId="{092432EE-99EE-4BBA-B4D0-2532DBF7E9C9}" dt="2020-11-05T21:45:58.892" v="54"/>
          <ac:spMkLst>
            <pc:docMk/>
            <pc:sldMk cId="2119043548" sldId="256"/>
            <ac:spMk id="8" creationId="{23962611-DFD5-4092-AAFD-559E3DFCE2C9}"/>
          </ac:spMkLst>
        </pc:spChg>
        <pc:spChg chg="add del">
          <ac:chgData name="Florian Brunotte" userId="217a410c9b607f98" providerId="LiveId" clId="{092432EE-99EE-4BBA-B4D0-2532DBF7E9C9}" dt="2020-11-05T21:46:41.941" v="58" actId="26606"/>
          <ac:spMkLst>
            <pc:docMk/>
            <pc:sldMk cId="2119043548" sldId="256"/>
            <ac:spMk id="9" creationId="{E770CA6A-B3B0-4826-A91F-B2B1F8922026}"/>
          </ac:spMkLst>
        </pc:spChg>
        <pc:picChg chg="add del">
          <ac:chgData name="Florian Brunotte" userId="217a410c9b607f98" providerId="LiveId" clId="{092432EE-99EE-4BBA-B4D0-2532DBF7E9C9}" dt="2020-11-05T21:46:33.803" v="56" actId="26606"/>
          <ac:picMkLst>
            <pc:docMk/>
            <pc:sldMk cId="2119043548" sldId="256"/>
            <ac:picMk id="7" creationId="{7A4D44A8-A88D-48CE-A87B-B45BC6F802F5}"/>
          </ac:picMkLst>
        </pc:picChg>
        <pc:picChg chg="add del">
          <ac:chgData name="Florian Brunotte" userId="217a410c9b607f98" providerId="LiveId" clId="{092432EE-99EE-4BBA-B4D0-2532DBF7E9C9}" dt="2020-11-05T21:45:58.892" v="54"/>
          <ac:picMkLst>
            <pc:docMk/>
            <pc:sldMk cId="2119043548" sldId="256"/>
            <ac:picMk id="10" creationId="{2270F1FA-0425-408F-9861-80BF5AFB276D}"/>
          </ac:picMkLst>
        </pc:picChg>
        <pc:picChg chg="add del">
          <ac:chgData name="Florian Brunotte" userId="217a410c9b607f98" providerId="LiveId" clId="{092432EE-99EE-4BBA-B4D0-2532DBF7E9C9}" dt="2020-11-05T21:46:41.941" v="58" actId="26606"/>
          <ac:picMkLst>
            <pc:docMk/>
            <pc:sldMk cId="2119043548" sldId="256"/>
            <ac:picMk id="11" creationId="{3C51B9DA-B0CC-480A-8EA5-4D5C3E0515B9}"/>
          </ac:picMkLst>
        </pc:picChg>
        <pc:cxnChg chg="add del">
          <ac:chgData name="Florian Brunotte" userId="217a410c9b607f98" providerId="LiveId" clId="{092432EE-99EE-4BBA-B4D0-2532DBF7E9C9}" dt="2020-11-05T21:46:41.941" v="58" actId="26606"/>
          <ac:cxnSpMkLst>
            <pc:docMk/>
            <pc:sldMk cId="2119043548" sldId="256"/>
            <ac:cxnSpMk id="12" creationId="{6FE641DB-A503-41DE-ACA6-36B41C6C2BE9}"/>
          </ac:cxnSpMkLst>
        </pc:cxnChg>
      </pc:sldChg>
      <pc:sldChg chg="modSp new">
        <pc:chgData name="Florian Brunotte" userId="217a410c9b607f98" providerId="LiveId" clId="{092432EE-99EE-4BBA-B4D0-2532DBF7E9C9}" dt="2020-11-05T21:47:19.181" v="62"/>
        <pc:sldMkLst>
          <pc:docMk/>
          <pc:sldMk cId="2127010411" sldId="257"/>
        </pc:sldMkLst>
        <pc:spChg chg="mod">
          <ac:chgData name="Florian Brunotte" userId="217a410c9b607f98" providerId="LiveId" clId="{092432EE-99EE-4BBA-B4D0-2532DBF7E9C9}" dt="2020-11-05T21:47:19.181" v="62"/>
          <ac:spMkLst>
            <pc:docMk/>
            <pc:sldMk cId="2127010411" sldId="257"/>
            <ac:spMk id="2" creationId="{84FE7836-4F9C-45A1-9D34-57862B627262}"/>
          </ac:spMkLst>
        </pc:spChg>
        <pc:spChg chg="mod">
          <ac:chgData name="Florian Brunotte" userId="217a410c9b607f98" providerId="LiveId" clId="{092432EE-99EE-4BBA-B4D0-2532DBF7E9C9}" dt="2020-11-05T21:47:19.181" v="62"/>
          <ac:spMkLst>
            <pc:docMk/>
            <pc:sldMk cId="2127010411" sldId="257"/>
            <ac:spMk id="3" creationId="{D7A519CE-9FD1-4A46-966E-90D3A6FB26F4}"/>
          </ac:spMkLst>
        </pc:spChg>
      </pc:sldChg>
      <pc:sldChg chg="modSp new">
        <pc:chgData name="Florian Brunotte" userId="217a410c9b607f98" providerId="LiveId" clId="{092432EE-99EE-4BBA-B4D0-2532DBF7E9C9}" dt="2020-11-05T21:47:19.181" v="62"/>
        <pc:sldMkLst>
          <pc:docMk/>
          <pc:sldMk cId="1943386430" sldId="258"/>
        </pc:sldMkLst>
        <pc:spChg chg="mod">
          <ac:chgData name="Florian Brunotte" userId="217a410c9b607f98" providerId="LiveId" clId="{092432EE-99EE-4BBA-B4D0-2532DBF7E9C9}" dt="2020-11-05T21:47:19.181" v="62"/>
          <ac:spMkLst>
            <pc:docMk/>
            <pc:sldMk cId="1943386430" sldId="258"/>
            <ac:spMk id="2" creationId="{A1F6BA67-553F-4C02-94D7-8901A53D758F}"/>
          </ac:spMkLst>
        </pc:spChg>
        <pc:spChg chg="mod">
          <ac:chgData name="Florian Brunotte" userId="217a410c9b607f98" providerId="LiveId" clId="{092432EE-99EE-4BBA-B4D0-2532DBF7E9C9}" dt="2020-11-05T21:47:19.181" v="62"/>
          <ac:spMkLst>
            <pc:docMk/>
            <pc:sldMk cId="1943386430" sldId="258"/>
            <ac:spMk id="3" creationId="{1294DA17-B1F7-4F79-8AB5-C13CBD8F2CED}"/>
          </ac:spMkLst>
        </pc:spChg>
      </pc:sldChg>
      <pc:sldChg chg="modSp new">
        <pc:chgData name="Florian Brunotte" userId="217a410c9b607f98" providerId="LiveId" clId="{092432EE-99EE-4BBA-B4D0-2532DBF7E9C9}" dt="2020-11-05T21:47:19.181" v="62"/>
        <pc:sldMkLst>
          <pc:docMk/>
          <pc:sldMk cId="3184952046" sldId="259"/>
        </pc:sldMkLst>
        <pc:spChg chg="mod">
          <ac:chgData name="Florian Brunotte" userId="217a410c9b607f98" providerId="LiveId" clId="{092432EE-99EE-4BBA-B4D0-2532DBF7E9C9}" dt="2020-11-05T21:47:19.181" v="62"/>
          <ac:spMkLst>
            <pc:docMk/>
            <pc:sldMk cId="3184952046" sldId="259"/>
            <ac:spMk id="2" creationId="{15B81F08-430C-42C4-98C4-C327BD1DC7FA}"/>
          </ac:spMkLst>
        </pc:spChg>
        <pc:spChg chg="mod">
          <ac:chgData name="Florian Brunotte" userId="217a410c9b607f98" providerId="LiveId" clId="{092432EE-99EE-4BBA-B4D0-2532DBF7E9C9}" dt="2020-11-05T21:47:19.181" v="62"/>
          <ac:spMkLst>
            <pc:docMk/>
            <pc:sldMk cId="3184952046" sldId="259"/>
            <ac:spMk id="3" creationId="{6592A787-E3DA-4FE0-9B23-B964E84D1A25}"/>
          </ac:spMkLst>
        </pc:spChg>
      </pc:sldChg>
      <pc:sldChg chg="modSp new">
        <pc:chgData name="Florian Brunotte" userId="217a410c9b607f98" providerId="LiveId" clId="{092432EE-99EE-4BBA-B4D0-2532DBF7E9C9}" dt="2020-11-05T21:47:19.181" v="62"/>
        <pc:sldMkLst>
          <pc:docMk/>
          <pc:sldMk cId="4133304506" sldId="260"/>
        </pc:sldMkLst>
        <pc:spChg chg="mod">
          <ac:chgData name="Florian Brunotte" userId="217a410c9b607f98" providerId="LiveId" clId="{092432EE-99EE-4BBA-B4D0-2532DBF7E9C9}" dt="2020-11-05T21:47:19.181" v="62"/>
          <ac:spMkLst>
            <pc:docMk/>
            <pc:sldMk cId="4133304506" sldId="260"/>
            <ac:spMk id="2" creationId="{55D085CF-DE95-4FD8-BE92-EB0812B84400}"/>
          </ac:spMkLst>
        </pc:spChg>
        <pc:spChg chg="mod">
          <ac:chgData name="Florian Brunotte" userId="217a410c9b607f98" providerId="LiveId" clId="{092432EE-99EE-4BBA-B4D0-2532DBF7E9C9}" dt="2020-11-05T21:47:19.181" v="62"/>
          <ac:spMkLst>
            <pc:docMk/>
            <pc:sldMk cId="4133304506" sldId="260"/>
            <ac:spMk id="3" creationId="{724E0838-EB21-446D-8C03-84EF31F432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8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5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91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449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495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5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39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74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4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0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7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9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F53-C1F2-4CDD-9F1D-E7C5379C3399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D33D-C453-49E0-BB44-37E5EC574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01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C5A26-B89F-42B5-A995-93E661D8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Anforderungen und Testen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88C9E-BBD1-49B0-8C22-201EF7F7A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4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E7836-4F9C-45A1-9D34-57862B62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A519CE-9FD1-4A46-966E-90D3A6FB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1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6BA67-553F-4C02-94D7-8901A53D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4DA17-B1F7-4F79-8AB5-C13CBD8F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3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81F08-430C-42C4-98C4-C327BD1D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2A787-E3DA-4FE0-9B23-B964E84D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95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085CF-DE95-4FD8-BE92-EB0812B8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E0838-EB21-446D-8C03-84EF31F4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30450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Breitbild</PresentationFormat>
  <Paragraphs>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Kondensstreifen</vt:lpstr>
      <vt:lpstr>Anforderungen und Testen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Anforderungen und Testen</dc:title>
  <dc:creator>Florian Brunotte</dc:creator>
  <cp:lastModifiedBy>Florian Brunotte</cp:lastModifiedBy>
  <cp:revision>1</cp:revision>
  <dcterms:created xsi:type="dcterms:W3CDTF">2020-11-05T21:45:52Z</dcterms:created>
  <dcterms:modified xsi:type="dcterms:W3CDTF">2020-11-05T21:47:21Z</dcterms:modified>
</cp:coreProperties>
</file>