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A7CF-B514-477B-A52F-2FC4B0C0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F72B7A-1432-4566-8D91-936BE86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06F63-FFD0-40A0-BF9B-8D7E80EA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865EC-8D11-40CB-A8BD-37FF00AB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B43-8C5E-42EC-8D4A-A1A712EA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6A1D9-E89B-4D82-9210-C6F13B48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E72083-412F-4313-92D7-C66D7260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4854D-5834-4BD5-A002-7E0DD12C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7952A-A70F-4532-B881-3E522104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E8081-32A3-4D3A-8FA0-3E631A2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20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5A1183-72DE-417C-9BC4-FE61BC9D8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8F82E5-A9BE-420C-8190-9DACAA87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60863-B1FD-4126-B8F7-32FE3F9D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72FB5-CE46-444B-AFA8-940447FF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49551-ACD6-4D24-971D-73AA6195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9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0783F-840B-4B26-AED7-7F53EDF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15284-E24C-47CF-8EEE-39126ED6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1BE02-36F7-44CB-B684-D8576A47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86E3C-86CE-43B8-9A7B-31A4E3B3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B2BF4-CED9-4151-97A1-DD135E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3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AE2EF-3C3B-4450-90A1-77F145D7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89BEB-7133-45BE-93C1-36A320F6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BD71-DDB4-439B-846C-F61492E8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33B34-7E68-4BA4-B80E-2126D6C2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E6BF7-1286-4062-95FA-4BD3CED6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28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8F2C3-741E-4D4C-8787-37171DEC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A023-9BEC-4BA4-9D10-B293E6A8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37C0F-BFBD-4246-917E-4DF72AE6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743446-6EC9-4939-8996-12B6E6E3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D3EEB-62F1-4F15-9BA6-0EBA304A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B71BB-1A11-4345-9B38-15748673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63E6-70BC-4265-87E5-C80714E5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07032-5C78-48D6-BFA9-399C24D9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038-92A8-4167-A795-A37C20BE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4C625-B96B-4108-B290-0182651A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C908E-84F6-4FB6-81B0-1116AAFA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C3AF92-A505-4FE6-8E4A-96C5016A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13DD26-2B7F-4121-A904-8BA57E3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2F5A4C-2120-45A8-B25A-229F0C5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2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980A7-B0B4-4571-8721-4BB670A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D2ED8-3CB4-4D5D-9C0C-70B357C4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8AADA-4968-441D-9A7A-8AF0372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DEB0E6-6372-4C55-BC5D-400E438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C9E7B-4DF5-417F-83FF-92AD550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E3E665-2368-41BF-87DE-5EADF9D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1E6213-9F39-4514-A409-7CC38A6D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0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6A27-3DD7-4704-B455-C0A3F9B0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3E448-A464-4AF2-8E15-494CF432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17F58-554A-43C8-BF68-63886931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A3327-4E97-4D1D-81BC-7DBD24DF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27E8EC-D6AB-41BA-8C12-37EB9DE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19E08-691B-4C24-A88E-3A5FCC64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0287F-EDF2-445B-BC22-08EE11C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C45C90-0A6E-4D74-B784-E684D150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73310-1066-45E0-A392-9F9FA235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2EEE4-4A3C-46A8-8ABD-7C4547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217DA-9F79-45AF-8C6E-8162143F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10AC26-634B-4BF2-A7D8-BAD9C96E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681D6D-8C2D-4094-A531-B3018D0F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71712D-EABF-4112-9DD0-0FF9EEC7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0FD24-391D-4259-BF41-E48F9478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0F6DE-351E-4178-B4FE-9BA9586CB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3B2D5-448F-43FE-AD66-621BE26C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2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DC98BB0-10DA-49C0-AABC-694DD564C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695"/>
            <a:ext cx="10515600" cy="38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BFC3A6-1327-4605-9720-038CF593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9" y="505272"/>
            <a:ext cx="8288741" cy="5847456"/>
          </a:xfrm>
        </p:spPr>
      </p:pic>
    </p:spTree>
    <p:extLst>
      <p:ext uri="{BB962C8B-B14F-4D97-AF65-F5344CB8AC3E}">
        <p14:creationId xmlns:p14="http://schemas.microsoft.com/office/powerpoint/2010/main" val="16642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7E1FFA41-50DC-4491-9394-C7734F4C0F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61821"/>
              </p:ext>
            </p:extLst>
          </p:nvPr>
        </p:nvGraphicFramePr>
        <p:xfrm>
          <a:off x="108548" y="278374"/>
          <a:ext cx="11974904" cy="63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489119" imgH="2362200" progId="AcroExch.Document.DC">
                  <p:embed/>
                </p:oleObj>
              </mc:Choice>
              <mc:Fallback>
                <p:oleObj name="Acrobat Document" r:id="rId2" imgW="4489119" imgH="2362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548" y="278374"/>
                        <a:ext cx="11974904" cy="63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0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079BC22-A40B-4851-ACCA-4EF74643A2C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2405"/>
              </p:ext>
            </p:extLst>
          </p:nvPr>
        </p:nvGraphicFramePr>
        <p:xfrm>
          <a:off x="1808147" y="370711"/>
          <a:ext cx="8575705" cy="611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457179" imgH="1752600" progId="AcroExch.Document.DC">
                  <p:embed/>
                </p:oleObj>
              </mc:Choice>
              <mc:Fallback>
                <p:oleObj name="Acrobat Document" r:id="rId2" imgW="2457179" imgH="1752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8147" y="370711"/>
                        <a:ext cx="8575705" cy="6116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597EDD3-5E44-4B64-9E22-C6DE6B00C9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562368"/>
              </p:ext>
            </p:extLst>
          </p:nvPr>
        </p:nvGraphicFramePr>
        <p:xfrm>
          <a:off x="1020762" y="1233637"/>
          <a:ext cx="10150475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476139" imgH="1016000" progId="AcroExch.Document.DC">
                  <p:embed/>
                </p:oleObj>
              </mc:Choice>
              <mc:Fallback>
                <p:oleObj name="Acrobat Document" r:id="rId2" imgW="2476139" imgH="1016000" progId="AcroExch.Document.DC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E08B29F6-4DB3-4523-BFD5-F45A34BAC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0762" y="1233637"/>
                        <a:ext cx="10150475" cy="416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8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Adobe Acrobat 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Brunotte</dc:creator>
  <cp:lastModifiedBy>Florian Brunotte</cp:lastModifiedBy>
  <cp:revision>2</cp:revision>
  <dcterms:created xsi:type="dcterms:W3CDTF">2021-02-01T07:56:14Z</dcterms:created>
  <dcterms:modified xsi:type="dcterms:W3CDTF">2021-02-01T11:39:22Z</dcterms:modified>
</cp:coreProperties>
</file>