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2A7CF-B514-477B-A52F-2FC4B0C0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F72B7A-1432-4566-8D91-936BE86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606F63-FFD0-40A0-BF9B-8D7E80EA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865EC-8D11-40CB-A8BD-37FF00AB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41B43-8C5E-42EC-8D4A-A1A712EA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6A1D9-E89B-4D82-9210-C6F13B48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E72083-412F-4313-92D7-C66D7260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4854D-5834-4BD5-A002-7E0DD12C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7952A-A70F-4532-B881-3E522104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E8081-32A3-4D3A-8FA0-3E631A2D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20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5A1183-72DE-417C-9BC4-FE61BC9D8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8F82E5-A9BE-420C-8190-9DACAA87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60863-B1FD-4126-B8F7-32FE3F9D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72FB5-CE46-444B-AFA8-940447FF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49551-ACD6-4D24-971D-73AA6195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9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0783F-840B-4B26-AED7-7F53EDF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15284-E24C-47CF-8EEE-39126ED6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1BE02-36F7-44CB-B684-D8576A47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86E3C-86CE-43B8-9A7B-31A4E3B3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B2BF4-CED9-4151-97A1-DD135E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3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AE2EF-3C3B-4450-90A1-77F145D7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D89BEB-7133-45BE-93C1-36A320F6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BD71-DDB4-439B-846C-F61492E8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33B34-7E68-4BA4-B80E-2126D6C2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E6BF7-1286-4062-95FA-4BD3CED6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28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8F2C3-741E-4D4C-8787-37171DEC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A023-9BEC-4BA4-9D10-B293E6A84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B37C0F-BFBD-4246-917E-4DF72AE6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743446-6EC9-4939-8996-12B6E6E3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7D3EEB-62F1-4F15-9BA6-0EBA304A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B71BB-1A11-4345-9B38-15748673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A63E6-70BC-4265-87E5-C80714E5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07032-5C78-48D6-BFA9-399C24D9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038-92A8-4167-A795-A37C20BE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4C625-B96B-4108-B290-0182651A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EC908E-84F6-4FB6-81B0-1116AAFA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C3AF92-A505-4FE6-8E4A-96C5016A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13DD26-2B7F-4121-A904-8BA57E3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2F5A4C-2120-45A8-B25A-229F0C5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2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980A7-B0B4-4571-8721-4BB670A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2D2ED8-3CB4-4D5D-9C0C-70B357C4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38AADA-4968-441D-9A7A-8AF0372C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DEB0E6-6372-4C55-BC5D-400E438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1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AC9E7B-4DF5-417F-83FF-92AD550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E3E665-2368-41BF-87DE-5EADF9D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1E6213-9F39-4514-A409-7CC38A6D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0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66A27-3DD7-4704-B455-C0A3F9B0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3E448-A464-4AF2-8E15-494CF432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17F58-554A-43C8-BF68-63886931F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6A3327-4E97-4D1D-81BC-7DBD24DF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27E8EC-D6AB-41BA-8C12-37EB9DE0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19E08-691B-4C24-A88E-3A5FCC64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0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0287F-EDF2-445B-BC22-08EE11C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C45C90-0A6E-4D74-B784-E684D150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273310-1066-45E0-A392-9F9FA235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2EEE4-4A3C-46A8-8ABD-7C4547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217DA-9F79-45AF-8C6E-8162143F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10AC26-634B-4BF2-A7D8-BAD9C96E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681D6D-8C2D-4094-A531-B3018D0F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71712D-EABF-4112-9DD0-0FF9EEC7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0FD24-391D-4259-BF41-E48F9478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D13C-C219-45F0-917C-CD94A8A62FE9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0F6DE-351E-4178-B4FE-9BA9586CB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3B2D5-448F-43FE-AD66-621BE26C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FBCE-012E-4118-BC52-1B2A14516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2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E56CC-4160-4BAA-B7CC-2A2F98E5A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2ADCC8-DA6C-4A73-8ECF-B47186809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3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Brunotte</dc:creator>
  <cp:lastModifiedBy>Florian Brunotte</cp:lastModifiedBy>
  <cp:revision>1</cp:revision>
  <dcterms:created xsi:type="dcterms:W3CDTF">2021-02-01T07:56:14Z</dcterms:created>
  <dcterms:modified xsi:type="dcterms:W3CDTF">2021-02-01T08:02:12Z</dcterms:modified>
</cp:coreProperties>
</file>