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B46ED64-8445-4B13-937C-283DEEB847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22960" y="82296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h1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315200" y="74628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h3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822960" y="266652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h2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7223760" y="256032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h4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3200400" y="164592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s1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4846320" y="1660680"/>
            <a:ext cx="6847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highlight>
                  <a:srgbClr val="ffb66c"/>
                </a:highlight>
                <a:latin typeface="Arial"/>
              </a:rPr>
              <a:t>s2</a:t>
            </a:r>
            <a:endParaRPr b="0" lang="en-US" sz="4400" spc="-1" strike="noStrike">
              <a:highlight>
                <a:srgbClr val="ffb66c"/>
              </a:highlight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 flipH="1" flipV="1">
            <a:off x="5509800" y="1828800"/>
            <a:ext cx="1713960" cy="82296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2021-11-05T12:41:35Z</dcterms:created>
  <dc:creator/>
  <dc:description/>
  <dc:language>en-US</dc:language>
  <cp:lastModifiedBy/>
  <dcterms:modified xsi:type="dcterms:W3CDTF">2021-11-05T13:53:54Z</dcterms:modified>
  <cp:revision>4</cp:revision>
  <dc:subject/>
  <dc:title/>
</cp:coreProperties>
</file>