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AD8DA-2102-4DEF-B164-73E6D9719DBE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985D9-A3FD-4A12-9110-2685F01F08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00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762-53E9-4321-B766-199499AAFFEE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E881-1207-4EF7-83A0-51D002458BFB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172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E881-1207-4EF7-83A0-51D002458BFB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64232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E881-1207-4EF7-83A0-51D002458BFB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1225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E881-1207-4EF7-83A0-51D002458BFB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84567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E881-1207-4EF7-83A0-51D002458BFB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60563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098-A8A5-4684-8982-74019C89EC3A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409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12C4-4092-4097-BD92-E248092E6CB7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5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9C89-F052-4443-A606-7E3EE4055526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166-8738-411D-B3AD-3AD14E7ED4CA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11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6F88-D041-401B-AF15-796E04CCD94A}" type="datetime1">
              <a:rPr lang="fr-FR" smtClean="0"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6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7DA0-F4FC-4909-BBDD-F5E6419D0C48}" type="datetime1">
              <a:rPr lang="fr-FR" smtClean="0"/>
              <a:t>29/05/2019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2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C96E-1E1F-46E5-8E20-5234D2A5714D}" type="datetime1">
              <a:rPr lang="fr-FR" smtClean="0"/>
              <a:t>29/05/2019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9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F045-C617-4507-ADCF-6E25F3148655}" type="datetime1">
              <a:rPr lang="fr-FR" smtClean="0"/>
              <a:t>29/05/2019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9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6DFF-6D43-452B-840A-55D026021C46}" type="datetime1">
              <a:rPr lang="fr-FR" smtClean="0"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2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069-45BD-41BE-9346-ADF2780773B9}" type="datetime1">
              <a:rPr lang="fr-FR" smtClean="0"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6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E881-1207-4EF7-83A0-51D002458BFB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EC3094-95E2-4F3C-BAFA-6E6352BCD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95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F4A4AD8-FC89-469F-9346-E750A96A9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4758611"/>
            <a:ext cx="8835158" cy="179417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sz="6000" dirty="0">
                <a:solidFill>
                  <a:schemeClr val="bg1">
                    <a:lumMod val="95000"/>
                  </a:schemeClr>
                </a:solidFill>
              </a:rPr>
              <a:t>Soutenance</a:t>
            </a:r>
            <a:br>
              <a:rPr lang="fr-FR" sz="6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6000" dirty="0">
                <a:solidFill>
                  <a:schemeClr val="bg1">
                    <a:lumMod val="95000"/>
                  </a:schemeClr>
                </a:solidFill>
              </a:rPr>
              <a:t>Projet Tutoré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1CDC538-F731-4E51-A27E-AEC0AC19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5" y="761905"/>
            <a:ext cx="3201246" cy="3217333"/>
          </a:xfrm>
          <a:prstGeom prst="rect">
            <a:avLst/>
          </a:prstGeom>
        </p:spPr>
      </p:pic>
      <p:pic>
        <p:nvPicPr>
          <p:cNvPr id="9" name="Image 8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01FEC6E1-0184-487F-B5FE-F70DE2469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10" y="999889"/>
            <a:ext cx="3426704" cy="2741363"/>
          </a:xfrm>
          <a:prstGeom prst="rect">
            <a:avLst/>
          </a:prstGeom>
        </p:spPr>
      </p:pic>
      <p:pic>
        <p:nvPicPr>
          <p:cNvPr id="16" name="Image 15" descr="Une image contenant objet&#10;&#10;Description générée automatiquement">
            <a:extLst>
              <a:ext uri="{FF2B5EF4-FFF2-40B4-BE49-F238E27FC236}">
                <a16:creationId xmlns:a16="http://schemas.microsoft.com/office/drawing/2014/main" id="{19E582B4-B9EF-446C-9A10-FCE2929C8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73" y="1980784"/>
            <a:ext cx="3426704" cy="77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AB58865-EFD3-4738-BEA8-051615FF9E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48" t="22464" r="3962" b="18710"/>
          <a:stretch/>
        </p:blipFill>
        <p:spPr>
          <a:xfrm>
            <a:off x="1397988" y="8656171"/>
            <a:ext cx="8798559" cy="24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1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C9DB3-7194-43EC-8C87-E6723EE0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91050-6BBE-42C7-A1D7-11B90448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Agence CPOS &amp; Membres</a:t>
            </a:r>
          </a:p>
          <a:p>
            <a:r>
              <a:rPr lang="fr-FR" dirty="0"/>
              <a:t>Présentation Site Agence</a:t>
            </a:r>
          </a:p>
          <a:p>
            <a:r>
              <a:rPr lang="fr-FR" dirty="0"/>
              <a:t>Mission :</a:t>
            </a:r>
          </a:p>
          <a:p>
            <a:pPr lvl="2"/>
            <a:r>
              <a:rPr lang="fr-FR" dirty="0"/>
              <a:t>Analyse de l’existant</a:t>
            </a:r>
          </a:p>
          <a:p>
            <a:pPr lvl="2"/>
            <a:r>
              <a:rPr lang="fr-FR" dirty="0"/>
              <a:t>Réalisation imaginé</a:t>
            </a:r>
          </a:p>
          <a:p>
            <a:pPr lvl="2"/>
            <a:r>
              <a:rPr lang="fr-FR" dirty="0"/>
              <a:t>Objectifs et actions à mettre en place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DF0793-9B45-4F47-8C27-33A62514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9C89-F052-4443-A606-7E3EE4055526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61C62-928B-42B5-833A-8543D4B3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921108-E241-4C43-BC89-FE3BABC1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0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5749A-6BFE-408A-B805-F7147964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Agence CPOS</a:t>
            </a:r>
            <a:br>
              <a:rPr lang="fr-FR" dirty="0"/>
            </a:br>
            <a:r>
              <a:rPr lang="fr-FR" dirty="0"/>
              <a:t>	</a:t>
            </a:r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Création Porte Ouvertes et Salons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E234C4-8D9D-41A1-9A18-7095DE38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Ysoline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ANTOINE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Photographe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Florian COASSIN-MONTBARBON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Méline LUDWIG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Rédactrice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D175C-A2DE-46D5-9B5B-18253DC7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9C89-F052-4443-A606-7E3EE4055526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0D426-26E3-471A-A0AA-26467F7D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ANTOINE </a:t>
            </a:r>
            <a:r>
              <a:rPr lang="fr-FR" dirty="0" err="1"/>
              <a:t>Ysoline</a:t>
            </a:r>
            <a:r>
              <a:rPr lang="fr-FR" dirty="0"/>
              <a:t>, COASSIN-MONTBARBON Florian, LUDWIG Méline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270F33-3915-42F1-A605-3FC9B6C8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56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F4BA0-6CAE-413F-9E2C-D8982ABB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Site Agence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EFFE1-F577-4E7F-AD09-809AFDBF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35200"/>
            <a:ext cx="8596668" cy="3880773"/>
          </a:xfrm>
        </p:spPr>
        <p:txBody>
          <a:bodyPr/>
          <a:lstStyle/>
          <a:p>
            <a:r>
              <a:rPr lang="fr-FR" dirty="0"/>
              <a:t>Le rouge, car elle représente la passion et les nuances de gris parce que cela adoucit et se marie bien avec le rouge.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7CF66A-E145-4325-97AA-1D7036B3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9C89-F052-4443-A606-7E3EE4055526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DD671-254F-42BC-B715-AB6E68D5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75FF60-3C08-4348-9CE0-F10B13CA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95D0065-5637-44D5-B30C-DA251801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800" y="2145817"/>
            <a:ext cx="8798560" cy="9849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CC349C-FED4-459C-AFF2-6720F2EAD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34" t="16577" r="47499" b="9906"/>
          <a:stretch/>
        </p:blipFill>
        <p:spPr>
          <a:xfrm>
            <a:off x="677334" y="3777211"/>
            <a:ext cx="1090506" cy="1722583"/>
          </a:xfrm>
          <a:prstGeom prst="rect">
            <a:avLst/>
          </a:prstGeom>
        </p:spPr>
      </p:pic>
      <p:pic>
        <p:nvPicPr>
          <p:cNvPr id="11" name="Image 10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4A422B3C-E6DE-4A9B-8F4A-05457F7E6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7" y="2792298"/>
            <a:ext cx="3177117" cy="25416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D803A4-9701-4C57-A1DD-EB89CBF06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52" y="2145817"/>
            <a:ext cx="6910523" cy="5616171"/>
          </a:xfrm>
          <a:prstGeom prst="rect">
            <a:avLst/>
          </a:prstGeom>
        </p:spPr>
      </p:pic>
      <p:pic>
        <p:nvPicPr>
          <p:cNvPr id="15" name="Image 1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0A40B761-5783-476B-9435-002E4FC16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07" y="2912934"/>
            <a:ext cx="3850986" cy="30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4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99819-5BE1-4408-B3AE-9D661F89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Mission: Analyse de l’existant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0D785-71A4-42E8-97C7-5A767860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FR" dirty="0"/>
              <a:t>Manque d’informations pour les élèves guides</a:t>
            </a:r>
          </a:p>
          <a:p>
            <a:r>
              <a:rPr lang="fr-FR" dirty="0"/>
              <a:t>Manque de visibilité par rapport aux autres départements</a:t>
            </a:r>
          </a:p>
          <a:p>
            <a:r>
              <a:rPr lang="fr-FR" dirty="0"/>
              <a:t>Manque d’indication dans l’enceinte de l’IUT</a:t>
            </a:r>
          </a:p>
          <a:p>
            <a:r>
              <a:rPr lang="fr-FR" dirty="0"/>
              <a:t>Badges pas assez visible</a:t>
            </a:r>
          </a:p>
          <a:p>
            <a:r>
              <a:rPr lang="fr-FR" dirty="0"/>
              <a:t>Manque d’organisation et de communication</a:t>
            </a:r>
          </a:p>
          <a:p>
            <a:r>
              <a:rPr lang="fr-FR" dirty="0"/>
              <a:t>Salles vides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F3EB11-5ED0-4C07-8CCA-70F40D6D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6089C89-F052-4443-A606-7E3EE4055526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C9561-8E41-47D9-9E5D-BEA72C72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ADDC13-FED7-4552-B7C3-DB5F4868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5EC3094-95E2-4F3C-BAFA-6E6352BCD9A7}" type="slidenum">
              <a:rPr lang="fr-FR" smtClean="0"/>
              <a:t>5</a:t>
            </a:fld>
            <a:endParaRPr lang="fr-FR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389D8DA-7913-4494-8012-547604D4C557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Mission: Analyse de l’existant</a:t>
            </a:r>
          </a:p>
          <a:p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Journée Portes Ouvertes 2019</a:t>
            </a:r>
          </a:p>
        </p:txBody>
      </p:sp>
    </p:spTree>
    <p:extLst>
      <p:ext uri="{BB962C8B-B14F-4D97-AF65-F5344CB8AC3E}">
        <p14:creationId xmlns:p14="http://schemas.microsoft.com/office/powerpoint/2010/main" val="347859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F708B-ECB7-405E-8ED7-A4B87932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Mission: Réalisation imaginé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E6D4-CFF5-4C5C-B0AE-6D8BF7E65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Concours pour le logo (tee-shirts et autocollants)</a:t>
            </a:r>
          </a:p>
          <a:p>
            <a:r>
              <a:rPr lang="fr-FR" dirty="0"/>
              <a:t>Petit déjeuner et/ou goûter pour les élèves</a:t>
            </a:r>
          </a:p>
          <a:p>
            <a:r>
              <a:rPr lang="fr-FR" dirty="0"/>
              <a:t>Création de pancartes indicatifs</a:t>
            </a:r>
          </a:p>
          <a:p>
            <a:r>
              <a:rPr lang="fr-FR" dirty="0"/>
              <a:t>Fixer des rôles/postes aux élèves</a:t>
            </a:r>
          </a:p>
          <a:p>
            <a:r>
              <a:rPr lang="fr-FR" dirty="0"/>
              <a:t>Contacter des anciens élèves</a:t>
            </a:r>
          </a:p>
          <a:p>
            <a:r>
              <a:rPr lang="fr-FR" dirty="0"/>
              <a:t>Badges plus gros</a:t>
            </a:r>
          </a:p>
          <a:p>
            <a:r>
              <a:rPr lang="fr-FR" dirty="0"/>
              <a:t>Salle dédié aux affaires des élèves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2E5CB3-7F16-4B96-BD96-4300061A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9C89-F052-4443-A606-7E3EE4055526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8A6A2-4585-4B68-B7A1-3DFF6B5B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0A43A6-8950-417B-8AA7-AA0B570B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35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6B78-B61C-4CD5-9F98-C94CAA10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Mission: Objectifs et actions à mettre  					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B9930-AAE5-431E-9460-3A962BBE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Concours Logo: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créer un logo/mascotte qui représente la MMI, et demander directement aux élèves leurs idées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Petit déjeuner / goûter: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journée longue, et qui commence tôt le matin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Fixer des rôles aux élèves: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permettre une bonne organisation et prévenir le manque d’implication des élèves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Contacter des anciens élèves: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permet de voir autrement la MMI, ce qu’elle apportera dans le futur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41442-4AB1-47F1-A846-95CAB75B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9C89-F052-4443-A606-7E3EE4055526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C74DD-D733-4D68-B8E1-AD847C8D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7C6E2-1DEA-4071-AE78-3504F4A8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38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AE19-92C0-4900-A2D1-75E70592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5945A-F4E5-4105-A35D-5FC5C6FB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EE9F2-D8A2-4AB4-AD92-762F7070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9C89-F052-4443-A606-7E3EE4055526}" type="datetime1">
              <a:rPr lang="fr-FR" smtClean="0"/>
              <a:t>29/05/2019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9EF21-4DB6-4E0D-A7B5-EA56F8C5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Ysoline, COASSIN-MONTBARBON Florian, LUDWIG Méline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929BB-6506-4201-BED4-A406850E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3094-95E2-4F3C-BAFA-6E6352BCD9A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0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304</Words>
  <Application>Microsoft Office PowerPoint</Application>
  <PresentationFormat>Grand écran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Soutenance Projet Tutoré</vt:lpstr>
      <vt:lpstr>Sommaire :</vt:lpstr>
      <vt:lpstr>Présentation Agence CPOS  Création Porte Ouvertes et Salons</vt:lpstr>
      <vt:lpstr>Présentation Site Agence</vt:lpstr>
      <vt:lpstr>Mission: Analyse de l’existant</vt:lpstr>
      <vt:lpstr>Mission: Réalisation imaginé</vt:lpstr>
      <vt:lpstr>Mission: Objectifs et actions à mettre       en place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Tutoré</dc:title>
  <dc:creator>Méline Ludwig</dc:creator>
  <cp:lastModifiedBy>Méline Ludwig</cp:lastModifiedBy>
  <cp:revision>17</cp:revision>
  <dcterms:created xsi:type="dcterms:W3CDTF">2019-05-26T13:59:54Z</dcterms:created>
  <dcterms:modified xsi:type="dcterms:W3CDTF">2019-05-29T19:44:13Z</dcterms:modified>
</cp:coreProperties>
</file>