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6" r:id="rId7"/>
    <p:sldId id="261" r:id="rId8"/>
    <p:sldId id="262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50C"/>
    <a:srgbClr val="F86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3603-91F2-414A-932F-86DA16EB9F0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10EE-C04F-49FC-ADB3-DB2DC480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8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4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10EE-C04F-49FC-ADB3-DB2DC480D7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0D27-1493-4CDF-9DD4-1FFB9AF47619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B5E-B321-4972-A8D2-85327755362D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13B-532C-45BE-AA66-C14EC1357339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ADB9-A91D-4AD3-BAC1-A1691AE904A2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5F85-E09D-405D-9E4C-9EBB5FDF5175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EC1-04D3-4EF1-A08D-2BA5AC450199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F239-DE06-4BF4-9ED4-B73AA32B258D}" type="datetime1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8DFA-D86A-4AB9-B27C-133D01ECA8D3}" type="datetime1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6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45A2-5DFA-4D11-B2D3-30D674351B65}" type="datetime1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4AE9-7154-4C85-AEDB-0DDCEA6F5FF7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8F3C-FB35-4A31-9AED-993C27CFABCB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7836-0DEC-4AE9-89D3-694A973B028E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Projet P2 - 2016-2017 - Florian Fasmeyer, Cédric Pahud, Guillaume Noguera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56F93-FD9A-4621-8381-EFF869FE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26" y="570721"/>
            <a:ext cx="4906347" cy="49063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3" y="333977"/>
            <a:ext cx="3313043" cy="4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4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Conclusion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320">
            <a:off x="11396661" y="5743574"/>
            <a:ext cx="1590675" cy="1590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2846" y="2250972"/>
            <a:ext cx="10502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Ç</a:t>
            </a:r>
            <a:r>
              <a:rPr lang="fr-CH" dirty="0">
                <a:latin typeface="DINPro-Regular" panose="02000503030000020004" pitchFamily="50" charset="0"/>
              </a:rPr>
              <a:t>a marche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Leçons retenues sur les choix d’architecture en général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On s’est bien amusés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Je remercie les croyants sur </a:t>
            </a:r>
            <a:r>
              <a:rPr lang="fr-CH" dirty="0" err="1">
                <a:latin typeface="DINPro-Regular" panose="02000503030000020004" pitchFamily="50" charset="0"/>
              </a:rPr>
              <a:t>twitch</a:t>
            </a:r>
            <a:r>
              <a:rPr lang="fr-CH" dirty="0">
                <a:latin typeface="DINPro-Regular" panose="02000503030000020004" pitchFamily="50" charset="0"/>
              </a:rPr>
              <a:t> pendant l’élaboration de ce </a:t>
            </a:r>
            <a:r>
              <a:rPr lang="fr-CH" dirty="0" err="1">
                <a:latin typeface="DINPro-Regular" panose="02000503030000020004" pitchFamily="50" charset="0"/>
              </a:rPr>
              <a:t>powerpoint</a:t>
            </a: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(mémorable)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F60ED35-E282-2B33-EB12-1B7E4598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5106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Questions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2846" y="2250972"/>
            <a:ext cx="10502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411" y="-373661"/>
            <a:ext cx="6006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0000" dirty="0">
                <a:latin typeface="Coder's Crux" panose="00000400000000000000" pitchFamily="2" charset="-79"/>
                <a:cs typeface="Coder's Crux" panose="00000400000000000000" pitchFamily="2" charset="-79"/>
              </a:rPr>
              <a:t>?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DE208DF-1D26-CA08-1C58-85206A15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688">
            <a:off x="106006" y="890538"/>
            <a:ext cx="8077390" cy="80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Présentation générale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23" y="5848349"/>
            <a:ext cx="1590675" cy="1590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2846" y="2250972"/>
            <a:ext cx="8677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Une première expérience de la génération procédurale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Moteur de collision faites main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Moteur physique fait main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Gestion d’animations faites avec nos petites mimines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Caméra dynamique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Implémentation dans un </a:t>
            </a:r>
            <a:r>
              <a:rPr lang="fr-CH" dirty="0" err="1">
                <a:latin typeface="DINPro-Regular" panose="02000503030000020004" pitchFamily="50" charset="0"/>
              </a:rPr>
              <a:t>framework</a:t>
            </a:r>
            <a:r>
              <a:rPr lang="fr-CH" dirty="0">
                <a:latin typeface="DINPro-Regular" panose="02000503030000020004" pitchFamily="50" charset="0"/>
              </a:rPr>
              <a:t> externe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Création d’</a:t>
            </a:r>
            <a:r>
              <a:rPr lang="fr-CH" dirty="0" err="1">
                <a:latin typeface="DINPro-Regular" panose="02000503030000020004" pitchFamily="50" charset="0"/>
              </a:rPr>
              <a:t>assets</a:t>
            </a:r>
            <a:r>
              <a:rPr lang="fr-CH" dirty="0">
                <a:latin typeface="DINPro-Regular" panose="02000503030000020004" pitchFamily="50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A83D1CC3-4FD9-30F6-7281-0750CB74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0640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Attack of the </a:t>
            </a:r>
            <a:r>
              <a:rPr lang="fr-CH" dirty="0" err="1">
                <a:latin typeface="DINPro-Black" panose="02000503030000020004" pitchFamily="50" charset="0"/>
              </a:rPr>
              <a:t>nullptrs</a:t>
            </a:r>
            <a:r>
              <a:rPr lang="fr-CH" dirty="0">
                <a:latin typeface="DINPro-Black" panose="02000503030000020004" pitchFamily="50" charset="0"/>
              </a:rPr>
              <a:t> 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16234" y="500255"/>
            <a:ext cx="1590675" cy="1590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2846" y="2250972"/>
            <a:ext cx="8677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Inspiré de </a:t>
            </a:r>
            <a:r>
              <a:rPr lang="fr-CH" dirty="0" err="1">
                <a:latin typeface="DINPro-Regular" panose="02000503030000020004" pitchFamily="50" charset="0"/>
              </a:rPr>
              <a:t>spelunky</a:t>
            </a: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Design rétro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Intégralité des </a:t>
            </a:r>
            <a:r>
              <a:rPr lang="fr-CH" dirty="0" err="1">
                <a:latin typeface="DINPro-Regular" panose="02000503030000020004" pitchFamily="50" charset="0"/>
              </a:rPr>
              <a:t>assets</a:t>
            </a:r>
            <a:r>
              <a:rPr lang="fr-CH" dirty="0">
                <a:latin typeface="DINPro-Regular" panose="02000503030000020004" pitchFamily="50" charset="0"/>
              </a:rPr>
              <a:t> faits maison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Un monde peuplé par des pointeurs hostiles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Démo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5675AC67-5B06-083E-FEA5-DAD2D07B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35501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Génération procédurale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90315" y="-795338"/>
            <a:ext cx="1590675" cy="1590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2846" y="2250972"/>
            <a:ext cx="867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Qu’est-ce que c’est 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Implémentation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Problèmes inhérents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3E14781-DA76-A69D-0F79-CF305A9B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532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Moteur de collisions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86861" y="6062662"/>
            <a:ext cx="1590675" cy="1590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04730" y="2233666"/>
            <a:ext cx="8677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Choix d’une structure de donnée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Présence d’un objet </a:t>
            </a:r>
            <a:r>
              <a:rPr lang="fr-CH" dirty="0" err="1">
                <a:latin typeface="DINPro-Regular" panose="02000503030000020004" pitchFamily="50" charset="0"/>
              </a:rPr>
              <a:t>Map</a:t>
            </a:r>
            <a:r>
              <a:rPr lang="fr-CH" dirty="0">
                <a:latin typeface="DINPro-Regular" panose="02000503030000020004" pitchFamily="50" charset="0"/>
              </a:rPr>
              <a:t> contenant l’information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Utilisation d’une AABB </a:t>
            </a:r>
            <a:r>
              <a:rPr lang="fr-CH" dirty="0" err="1">
                <a:latin typeface="DINPro-Regular" panose="02000503030000020004" pitchFamily="50" charset="0"/>
              </a:rPr>
              <a:t>bounding</a:t>
            </a:r>
            <a:r>
              <a:rPr lang="fr-CH" dirty="0">
                <a:latin typeface="DINPro-Regular" panose="02000503030000020004" pitchFamily="50" charset="0"/>
              </a:rPr>
              <a:t> box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Bords dynamiques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07F598E-9EDC-D190-50E5-82BCA5BF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5889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Moteur physique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43" y="6356350"/>
            <a:ext cx="406002" cy="40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2846" y="2250972"/>
            <a:ext cx="8677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Utilise le moteur de collisions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La plupart des calculs ne modifient qu’une ou deux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Nuancier de saut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433939D-9E4C-42F3-B091-64B737C7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004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Gestion d’animations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2846" y="2250972"/>
            <a:ext cx="8677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Moteur d’animation fait main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Animations (</a:t>
            </a:r>
            <a:r>
              <a:rPr lang="fr-CH" dirty="0" err="1">
                <a:latin typeface="DINPro-Regular" panose="02000503030000020004" pitchFamily="50" charset="0"/>
              </a:rPr>
              <a:t>Piskel</a:t>
            </a:r>
            <a:r>
              <a:rPr lang="fr-CH" dirty="0">
                <a:latin typeface="DINPro-Regular" panose="02000503030000020004" pitchFamily="50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6" y="3316325"/>
            <a:ext cx="6477000" cy="2159000"/>
          </a:xfrm>
          <a:prstGeom prst="rect">
            <a:avLst/>
          </a:prstGeo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985C925-7637-03EF-FAFD-F7073A2C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40399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Caméra dynamique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69867">
            <a:off x="-351609" y="6293700"/>
            <a:ext cx="1590675" cy="1590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2846" y="2250972"/>
            <a:ext cx="8677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Prédiction de la 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Mouvement fluide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75B356D-7D54-F0E5-9960-1C702059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1502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6F93-FD9A-4621-8381-EFF869FEF17E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41" y="1250302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DINPro-Black" panose="02000503030000020004" pitchFamily="50" charset="0"/>
              </a:rPr>
              <a:t>Ce qu’on aurait pu faire mieux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23" y="5848349"/>
            <a:ext cx="1590675" cy="1590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2846" y="2250972"/>
            <a:ext cx="8677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Soucis de performances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Une meilleure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Comportement des ennemis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Respecter les développeurs de </a:t>
            </a:r>
            <a:r>
              <a:rPr lang="fr-CH" dirty="0" err="1">
                <a:latin typeface="DINPro-Regular" panose="02000503030000020004" pitchFamily="50" charset="0"/>
              </a:rPr>
              <a:t>Qt</a:t>
            </a: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Meilleure gestion du </a:t>
            </a:r>
            <a:r>
              <a:rPr lang="fr-CH" dirty="0" err="1">
                <a:latin typeface="DINPro-Regular" panose="02000503030000020004" pitchFamily="50" charset="0"/>
              </a:rPr>
              <a:t>dépot</a:t>
            </a: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dirty="0">
                <a:latin typeface="DINPro-Regular" panose="02000503030000020004" pitchFamily="50" charset="0"/>
              </a:rPr>
              <a:t>Passer moins de temps sur les </a:t>
            </a:r>
            <a:r>
              <a:rPr lang="fr-CH" dirty="0" err="1">
                <a:latin typeface="DINPro-Regular" panose="02000503030000020004" pitchFamily="50" charset="0"/>
              </a:rPr>
              <a:t>assets</a:t>
            </a:r>
            <a:endParaRPr lang="fr-CH" dirty="0">
              <a:latin typeface="DINPro-Regular" panose="02000503030000020004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dirty="0">
              <a:latin typeface="DINPro-Regular" panose="02000503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9" y="315589"/>
            <a:ext cx="29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Attack of the </a:t>
            </a:r>
            <a:r>
              <a:rPr lang="fr-CH" dirty="0" err="1">
                <a:solidFill>
                  <a:srgbClr val="D2450C"/>
                </a:solidFill>
                <a:latin typeface="Coder's Crux" panose="00000400000000000000" pitchFamily="2" charset="-79"/>
                <a:cs typeface="Coder's Crux" panose="00000400000000000000" pitchFamily="2" charset="-79"/>
              </a:rPr>
              <a:t>nullptrs</a:t>
            </a:r>
            <a:endParaRPr lang="en-US" dirty="0">
              <a:solidFill>
                <a:srgbClr val="D2450C"/>
              </a:solidFill>
              <a:latin typeface="Coder's Crux" panose="00000400000000000000" pitchFamily="2" charset="-79"/>
              <a:cs typeface="Coder's Crux" panose="00000400000000000000" pitchFamily="2" charset="-79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54E641A8-C9E2-9367-1C40-E3A147D0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>
                <a:latin typeface="DIN Neuzeit Grotesk Std Light" panose="020B0502020203020204" pitchFamily="34" charset="0"/>
              </a:rPr>
              <a:t>Projet</a:t>
            </a:r>
            <a:r>
              <a:rPr lang="en-US" dirty="0">
                <a:latin typeface="DIN Neuzeit Grotesk Std Light" panose="020B0502020203020204" pitchFamily="34" charset="0"/>
              </a:rPr>
              <a:t> P2 - 2016-2017 - Guillaume </a:t>
            </a:r>
            <a:r>
              <a:rPr lang="en-US" dirty="0" err="1">
                <a:latin typeface="DIN Neuzeit Grotesk Std Light" panose="020B0502020203020204" pitchFamily="34" charset="0"/>
              </a:rPr>
              <a:t>Noguera</a:t>
            </a:r>
            <a:r>
              <a:rPr lang="en-US" dirty="0">
                <a:latin typeface="DIN Neuzeit Grotesk Std Light" panose="020B0502020203020204" pitchFamily="34" charset="0"/>
              </a:rPr>
              <a:t>, Florian Fasmeyer, Cédric </a:t>
            </a:r>
            <a:r>
              <a:rPr lang="en-US" dirty="0" err="1">
                <a:latin typeface="DIN Neuzeit Grotesk Std Light" panose="020B0502020203020204" pitchFamily="34" charset="0"/>
              </a:rPr>
              <a:t>Pahud</a:t>
            </a:r>
            <a:r>
              <a:rPr lang="en-US" dirty="0">
                <a:latin typeface="DIN Neuzeit Grotesk Std Light" panose="020B0502020203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8382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404</Words>
  <Application>Microsoft Office PowerPoint</Application>
  <PresentationFormat>Widescreen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Coder's Crux</vt:lpstr>
      <vt:lpstr>DIN Neuzeit Grotesk Std Light</vt:lpstr>
      <vt:lpstr>DINPro-Black</vt:lpstr>
      <vt:lpstr>DINPro-Regular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Noguera</dc:creator>
  <cp:lastModifiedBy>Florian Fasmeyer</cp:lastModifiedBy>
  <cp:revision>29</cp:revision>
  <dcterms:created xsi:type="dcterms:W3CDTF">2017-01-22T20:43:15Z</dcterms:created>
  <dcterms:modified xsi:type="dcterms:W3CDTF">2023-11-24T20:59:41Z</dcterms:modified>
</cp:coreProperties>
</file>