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1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94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96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6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4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4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22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3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7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57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1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3C1C84-9013-49E3-877E-240BE4BFB47C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001A98-0B4F-45AA-B144-EA4A64D469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34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err="1"/>
              <a:t>Spatial</a:t>
            </a:r>
            <a:r>
              <a:rPr lang="de-DE" sz="6600" dirty="0"/>
              <a:t> Databases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Project </a:t>
            </a:r>
            <a:r>
              <a:rPr lang="de-DE" sz="4400" dirty="0" err="1"/>
              <a:t>Presentation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60402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299208"/>
            <a:ext cx="10131425" cy="1456267"/>
          </a:xfrm>
        </p:spPr>
        <p:txBody>
          <a:bodyPr>
            <a:normAutofit/>
          </a:bodyPr>
          <a:lstStyle/>
          <a:p>
            <a:r>
              <a:rPr lang="de-DE" sz="4800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Choosing</a:t>
            </a:r>
            <a:r>
              <a:rPr lang="de-DE" sz="2400" dirty="0"/>
              <a:t> a </a:t>
            </a:r>
            <a:r>
              <a:rPr lang="de-DE" sz="2400" dirty="0" err="1"/>
              <a:t>region</a:t>
            </a:r>
            <a:r>
              <a:rPr lang="de-DE" sz="2400" dirty="0"/>
              <a:t> -&gt; New York</a:t>
            </a:r>
          </a:p>
          <a:p>
            <a:r>
              <a:rPr lang="de-DE" sz="2400" dirty="0" err="1"/>
              <a:t>Selecting</a:t>
            </a:r>
            <a:r>
              <a:rPr lang="de-DE" sz="2400" dirty="0"/>
              <a:t> </a:t>
            </a:r>
            <a:r>
              <a:rPr lang="de-DE" sz="2400" dirty="0" err="1"/>
              <a:t>datasets</a:t>
            </a:r>
            <a:endParaRPr lang="de-DE" sz="2400" dirty="0"/>
          </a:p>
          <a:p>
            <a:r>
              <a:rPr lang="de-DE" sz="2400" dirty="0" err="1"/>
              <a:t>Defining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endParaRPr lang="de-DE" sz="2400" dirty="0"/>
          </a:p>
          <a:p>
            <a:r>
              <a:rPr lang="de-DE" sz="2400" dirty="0"/>
              <a:t>Processing </a:t>
            </a:r>
            <a:r>
              <a:rPr lang="de-DE" sz="2400" dirty="0" err="1"/>
              <a:t>data</a:t>
            </a:r>
            <a:endParaRPr lang="de-DE" sz="2400" dirty="0"/>
          </a:p>
          <a:p>
            <a:r>
              <a:rPr lang="de-DE" sz="2400" dirty="0" err="1"/>
              <a:t>Developing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application</a:t>
            </a:r>
            <a:endParaRPr lang="de-DE" sz="2400" dirty="0"/>
          </a:p>
          <a:p>
            <a:r>
              <a:rPr lang="de-DE" sz="2400" dirty="0" err="1"/>
              <a:t>Integrating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application</a:t>
            </a:r>
            <a:r>
              <a:rPr lang="de-DE" sz="2400" dirty="0"/>
              <a:t> </a:t>
            </a:r>
          </a:p>
          <a:p>
            <a:r>
              <a:rPr lang="de-DE" sz="2400" dirty="0" err="1"/>
              <a:t>result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31036"/>
            <a:ext cx="10131425" cy="1456267"/>
          </a:xfrm>
        </p:spPr>
        <p:txBody>
          <a:bodyPr>
            <a:normAutofit/>
          </a:bodyPr>
          <a:lstStyle/>
          <a:p>
            <a:r>
              <a:rPr lang="de-DE" sz="4800" dirty="0"/>
              <a:t>Datasets </a:t>
            </a:r>
            <a:r>
              <a:rPr lang="de-DE" sz="4800" dirty="0" err="1"/>
              <a:t>of</a:t>
            </a:r>
            <a:r>
              <a:rPr lang="de-DE" sz="4800" dirty="0"/>
              <a:t> New York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449" y="1786072"/>
            <a:ext cx="5245217" cy="5364106"/>
          </a:xfrm>
        </p:spPr>
        <p:txBody>
          <a:bodyPr>
            <a:normAutofit/>
          </a:bodyPr>
          <a:lstStyle/>
          <a:p>
            <a:r>
              <a:rPr lang="de-DE" sz="2600" dirty="0"/>
              <a:t>New York </a:t>
            </a:r>
          </a:p>
          <a:p>
            <a:pPr lvl="1"/>
            <a:r>
              <a:rPr lang="de-DE" sz="2000" dirty="0"/>
              <a:t>5 </a:t>
            </a:r>
            <a:r>
              <a:rPr lang="de-DE" sz="2000" dirty="0" err="1"/>
              <a:t>zones</a:t>
            </a:r>
            <a:endParaRPr lang="de-DE" sz="2000" dirty="0"/>
          </a:p>
          <a:p>
            <a:pPr lvl="1"/>
            <a:r>
              <a:rPr lang="de-DE" sz="2000" dirty="0"/>
              <a:t>194 </a:t>
            </a:r>
            <a:r>
              <a:rPr lang="de-DE" sz="2000" dirty="0" err="1"/>
              <a:t>neighbourhood</a:t>
            </a:r>
            <a:r>
              <a:rPr lang="de-DE" sz="2000" dirty="0"/>
              <a:t> </a:t>
            </a:r>
            <a:r>
              <a:rPr lang="de-DE" sz="2000" dirty="0" err="1"/>
              <a:t>tabulation</a:t>
            </a:r>
            <a:r>
              <a:rPr lang="de-DE" sz="2000" dirty="0"/>
              <a:t> </a:t>
            </a:r>
            <a:r>
              <a:rPr lang="de-DE" sz="2000" dirty="0" err="1"/>
              <a:t>areas</a:t>
            </a:r>
            <a:endParaRPr lang="de-DE" sz="2000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sz="2400" dirty="0"/>
              <a:t>Datasets</a:t>
            </a:r>
            <a:r>
              <a:rPr lang="de-DE" sz="2800" dirty="0"/>
              <a:t>:</a:t>
            </a:r>
          </a:p>
          <a:p>
            <a:pPr lvl="1"/>
            <a:r>
              <a:rPr lang="de-DE" sz="2000" dirty="0"/>
              <a:t>Subway</a:t>
            </a:r>
          </a:p>
          <a:p>
            <a:pPr lvl="1"/>
            <a:r>
              <a:rPr lang="de-DE" sz="2000" dirty="0"/>
              <a:t>Parks</a:t>
            </a:r>
          </a:p>
          <a:p>
            <a:pPr lvl="1"/>
            <a:r>
              <a:rPr lang="de-DE" sz="2000" dirty="0"/>
              <a:t>Playareas</a:t>
            </a:r>
          </a:p>
          <a:p>
            <a:pPr lvl="1"/>
            <a:r>
              <a:rPr lang="de-DE" sz="2000" dirty="0" err="1"/>
              <a:t>Soccerfields</a:t>
            </a:r>
            <a:endParaRPr lang="de-DE" sz="2000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36777" y="3503635"/>
            <a:ext cx="726486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School Points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Open </a:t>
            </a:r>
            <a:r>
              <a:rPr lang="de-DE" dirty="0" err="1"/>
              <a:t>Parking</a:t>
            </a:r>
            <a:r>
              <a:rPr lang="de-DE" dirty="0"/>
              <a:t> Lots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Rental Prices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Colleges &amp; </a:t>
            </a:r>
            <a:r>
              <a:rPr lang="de-DE" dirty="0" err="1"/>
              <a:t>Universities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Restaurants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83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31036"/>
            <a:ext cx="10131425" cy="1456267"/>
          </a:xfrm>
        </p:spPr>
        <p:txBody>
          <a:bodyPr>
            <a:normAutofit/>
          </a:bodyPr>
          <a:lstStyle/>
          <a:p>
            <a:r>
              <a:rPr lang="de-DE" sz="4800" dirty="0"/>
              <a:t>Development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application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449" y="1786072"/>
            <a:ext cx="5245217" cy="5364106"/>
          </a:xfrm>
        </p:spPr>
        <p:txBody>
          <a:bodyPr>
            <a:normAutofit/>
          </a:bodyPr>
          <a:lstStyle/>
          <a:p>
            <a:r>
              <a:rPr lang="de-DE" sz="2400" dirty="0"/>
              <a:t>Webpage</a:t>
            </a:r>
          </a:p>
          <a:p>
            <a:pPr lvl="1"/>
            <a:r>
              <a:rPr lang="de-DE" sz="2000" dirty="0"/>
              <a:t>Locations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endParaRPr lang="de-DE" sz="2000" dirty="0"/>
          </a:p>
          <a:p>
            <a:pPr lvl="1"/>
            <a:r>
              <a:rPr lang="de-DE" sz="2000" dirty="0"/>
              <a:t>Rating</a:t>
            </a:r>
          </a:p>
          <a:p>
            <a:pPr lvl="1"/>
            <a:r>
              <a:rPr lang="de-DE" sz="2000" dirty="0" err="1"/>
              <a:t>Sliders</a:t>
            </a:r>
            <a:endParaRPr lang="de-DE" sz="2000" dirty="0"/>
          </a:p>
          <a:p>
            <a:pPr lvl="1"/>
            <a:r>
              <a:rPr lang="de-DE" sz="2000" dirty="0" err="1"/>
              <a:t>Preselection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sliders</a:t>
            </a:r>
            <a:endParaRPr lang="de-DE" sz="2000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74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69</Words>
  <Application>Microsoft Office PowerPoint</Application>
  <PresentationFormat>Breitbild</PresentationFormat>
  <Paragraphs>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</vt:lpstr>
      <vt:lpstr>Spatial Databases</vt:lpstr>
      <vt:lpstr>Summary</vt:lpstr>
      <vt:lpstr>Datasets of New York</vt:lpstr>
      <vt:lpstr>Development of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Databases</dc:title>
  <dc:creator>kimi</dc:creator>
  <cp:lastModifiedBy>kimi</cp:lastModifiedBy>
  <cp:revision>18</cp:revision>
  <dcterms:created xsi:type="dcterms:W3CDTF">2016-12-13T14:48:49Z</dcterms:created>
  <dcterms:modified xsi:type="dcterms:W3CDTF">2017-01-03T16:41:38Z</dcterms:modified>
</cp:coreProperties>
</file>