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>
        <p:scale>
          <a:sx n="78" d="100"/>
          <a:sy n="78" d="100"/>
        </p:scale>
        <p:origin x="6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9C7B-F105-EB41-9A54-14267A668E5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9BD33-CD62-B047-AFE4-8748307B25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1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0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9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4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7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FAF5-9E6E-E146-8A31-6878ADCBCA4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5CC0-5677-F748-8C38-CB7750C9C6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5" y="150436"/>
            <a:ext cx="3693468" cy="2760449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9" y="4035293"/>
            <a:ext cx="3824231" cy="28581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53" y="2425659"/>
            <a:ext cx="1616783" cy="16167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05" y="2425658"/>
            <a:ext cx="1616783" cy="161678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32748" y="30458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DK1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94881" y="30458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DK2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85" y="5207789"/>
            <a:ext cx="1316706" cy="131670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16" y="203566"/>
            <a:ext cx="1658420" cy="1658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88" y="203566"/>
            <a:ext cx="1591687" cy="15916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6" idx="3"/>
            <a:endCxn id="7" idx="1"/>
          </p:cNvCxnSpPr>
          <p:nvPr/>
        </p:nvCxnSpPr>
        <p:spPr>
          <a:xfrm flipV="1">
            <a:off x="4297736" y="3234050"/>
            <a:ext cx="1832269" cy="1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6901332" y="1735530"/>
            <a:ext cx="15340" cy="7785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10" idx="0"/>
          </p:cNvCxnSpPr>
          <p:nvPr/>
        </p:nvCxnSpPr>
        <p:spPr>
          <a:xfrm>
            <a:off x="3498238" y="4035293"/>
            <a:ext cx="0" cy="11724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1" idx="2"/>
          </p:cNvCxnSpPr>
          <p:nvPr/>
        </p:nvCxnSpPr>
        <p:spPr>
          <a:xfrm>
            <a:off x="3468526" y="1861986"/>
            <a:ext cx="0" cy="6521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34986" y="190913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 MWh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527851" y="24256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Transmission capacity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4707654" y="339611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600 MWh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9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Guillebeaud</dc:creator>
  <cp:lastModifiedBy>Florian Guillebeaud</cp:lastModifiedBy>
  <cp:revision>5</cp:revision>
  <dcterms:created xsi:type="dcterms:W3CDTF">2018-02-23T10:29:14Z</dcterms:created>
  <dcterms:modified xsi:type="dcterms:W3CDTF">2018-02-23T11:06:50Z</dcterms:modified>
</cp:coreProperties>
</file>