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>
        <p:scale>
          <a:sx n="110" d="100"/>
          <a:sy n="110" d="100"/>
        </p:scale>
        <p:origin x="63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99C7B-F105-EB41-9A54-14267A668E5D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9BD33-CD62-B047-AFE4-8748307B25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31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0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27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03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9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9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99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11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24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0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97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6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FAF5-9E6E-E146-8A31-6878ADCBCA44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33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7" y="4288404"/>
            <a:ext cx="3888854" cy="2236091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25" y="150436"/>
            <a:ext cx="3693468" cy="276044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53" y="2425659"/>
            <a:ext cx="1616783" cy="16167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05" y="2425658"/>
            <a:ext cx="1616783" cy="161678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32748" y="30458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DK1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794881" y="30458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DK2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85" y="5207789"/>
            <a:ext cx="1316706" cy="131670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16" y="203566"/>
            <a:ext cx="1658420" cy="16584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488" y="203566"/>
            <a:ext cx="1591687" cy="1591687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stCxn id="6" idx="3"/>
            <a:endCxn id="7" idx="1"/>
          </p:cNvCxnSpPr>
          <p:nvPr/>
        </p:nvCxnSpPr>
        <p:spPr>
          <a:xfrm flipV="1">
            <a:off x="4297736" y="3234050"/>
            <a:ext cx="1832269" cy="1"/>
          </a:xfrm>
          <a:prstGeom prst="straightConnector1">
            <a:avLst/>
          </a:prstGeom>
          <a:ln w="1270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6901332" y="1735530"/>
            <a:ext cx="15340" cy="77859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endCxn id="10" idx="0"/>
          </p:cNvCxnSpPr>
          <p:nvPr/>
        </p:nvCxnSpPr>
        <p:spPr>
          <a:xfrm>
            <a:off x="3498238" y="4035293"/>
            <a:ext cx="0" cy="117249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1" idx="2"/>
          </p:cNvCxnSpPr>
          <p:nvPr/>
        </p:nvCxnSpPr>
        <p:spPr>
          <a:xfrm>
            <a:off x="3468526" y="1861986"/>
            <a:ext cx="0" cy="65213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334986" y="190913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200 MWh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527851" y="242565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Transmission capacity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4707654" y="3396112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600 MWh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9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</Words>
  <Application>Microsoft Macintosh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Guillebeaud</dc:creator>
  <cp:lastModifiedBy>Florian Guillebeaud</cp:lastModifiedBy>
  <cp:revision>6</cp:revision>
  <dcterms:created xsi:type="dcterms:W3CDTF">2018-02-23T10:29:14Z</dcterms:created>
  <dcterms:modified xsi:type="dcterms:W3CDTF">2018-03-03T08:47:26Z</dcterms:modified>
</cp:coreProperties>
</file>