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9651-A8C2-7B4C-BEED-1426668D9FF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D2F7-308D-E84B-B6DD-C98FFC9B00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44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9651-A8C2-7B4C-BEED-1426668D9FF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D2F7-308D-E84B-B6DD-C98FFC9B00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90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9651-A8C2-7B4C-BEED-1426668D9FF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D2F7-308D-E84B-B6DD-C98FFC9B00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70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9651-A8C2-7B4C-BEED-1426668D9FF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D2F7-308D-E84B-B6DD-C98FFC9B00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4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9651-A8C2-7B4C-BEED-1426668D9FF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D2F7-308D-E84B-B6DD-C98FFC9B00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11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9651-A8C2-7B4C-BEED-1426668D9FF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D2F7-308D-E84B-B6DD-C98FFC9B00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2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9651-A8C2-7B4C-BEED-1426668D9FF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D2F7-308D-E84B-B6DD-C98FFC9B00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3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9651-A8C2-7B4C-BEED-1426668D9FF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D2F7-308D-E84B-B6DD-C98FFC9B00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7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9651-A8C2-7B4C-BEED-1426668D9FF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D2F7-308D-E84B-B6DD-C98FFC9B00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45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9651-A8C2-7B4C-BEED-1426668D9FF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D2F7-308D-E84B-B6DD-C98FFC9B00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83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9651-A8C2-7B4C-BEED-1426668D9FF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D2F7-308D-E84B-B6DD-C98FFC9B00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96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29651-A8C2-7B4C-BEED-1426668D9FFF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5D2F7-308D-E84B-B6DD-C98FFC9B00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59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68607"/>
              </p:ext>
            </p:extLst>
          </p:nvPr>
        </p:nvGraphicFramePr>
        <p:xfrm>
          <a:off x="2971800" y="1570566"/>
          <a:ext cx="8128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02445"/>
              </p:ext>
            </p:extLst>
          </p:nvPr>
        </p:nvGraphicFramePr>
        <p:xfrm>
          <a:off x="495300" y="1570566"/>
          <a:ext cx="2476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45"/>
                <a:gridCol w="1956955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r>
                        <a:rPr lang="fr-F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fr-FR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649926" y="411104"/>
            <a:ext cx="256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12:00 : </a:t>
            </a:r>
            <a:r>
              <a:rPr lang="fr-FR" b="1" dirty="0" err="1" smtClean="0">
                <a:solidFill>
                  <a:srgbClr val="FF0000"/>
                </a:solidFill>
              </a:rPr>
              <a:t>bid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proposal</a:t>
            </a:r>
            <a:r>
              <a:rPr lang="fr-FR" b="1" dirty="0" smtClean="0">
                <a:solidFill>
                  <a:srgbClr val="FF0000"/>
                </a:solidFill>
              </a:rPr>
              <a:t> time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14170" y="19928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00:00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42178" y="19928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00:00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95300" y="2486025"/>
            <a:ext cx="1060450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043363" y="2486025"/>
            <a:ext cx="417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Minimum </a:t>
            </a:r>
            <a:r>
              <a:rPr lang="fr-FR" dirty="0" err="1" smtClean="0"/>
              <a:t>length</a:t>
            </a:r>
            <a:r>
              <a:rPr lang="fr-FR" dirty="0" smtClean="0"/>
              <a:t> of the </a:t>
            </a:r>
            <a:r>
              <a:rPr lang="fr-FR" dirty="0" err="1" smtClean="0"/>
              <a:t>forecast</a:t>
            </a:r>
            <a:r>
              <a:rPr lang="fr-FR" dirty="0" smtClean="0"/>
              <a:t> (37 </a:t>
            </a:r>
            <a:r>
              <a:rPr lang="fr-FR" dirty="0" err="1" smtClean="0"/>
              <a:t>hours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695667" y="1952850"/>
            <a:ext cx="262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Concerned</a:t>
            </a:r>
            <a:r>
              <a:rPr lang="fr-FR" dirty="0" smtClean="0"/>
              <a:t> </a:t>
            </a:r>
            <a:r>
              <a:rPr lang="fr-FR" dirty="0" err="1" smtClean="0"/>
              <a:t>day-ahead</a:t>
            </a:r>
            <a:r>
              <a:rPr lang="fr-FR" dirty="0" smtClean="0"/>
              <a:t> </a:t>
            </a:r>
            <a:r>
              <a:rPr lang="fr-FR" dirty="0" err="1" smtClean="0"/>
              <a:t>day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95300" y="1170516"/>
            <a:ext cx="0" cy="4000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1014413" y="780436"/>
            <a:ext cx="4762" cy="7901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37670" y="868079"/>
            <a:ext cx="308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11:00 : </a:t>
            </a:r>
            <a:r>
              <a:rPr lang="fr-FR" dirty="0" err="1" smtClean="0"/>
              <a:t>latest</a:t>
            </a:r>
            <a:r>
              <a:rPr lang="fr-FR" dirty="0" smtClean="0"/>
              <a:t> </a:t>
            </a:r>
            <a:r>
              <a:rPr lang="fr-FR" dirty="0" err="1" smtClean="0"/>
              <a:t>forecast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endParaRPr lang="fr-FR" dirty="0"/>
          </a:p>
        </p:txBody>
      </p:sp>
      <p:cxnSp>
        <p:nvCxnSpPr>
          <p:cNvPr id="21" name="Connecteur droit avec flèche 20"/>
          <p:cNvCxnSpPr>
            <a:endCxn id="11" idx="1"/>
          </p:cNvCxnSpPr>
          <p:nvPr/>
        </p:nvCxnSpPr>
        <p:spPr>
          <a:xfrm>
            <a:off x="8219314" y="2158338"/>
            <a:ext cx="25228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3251117" y="2167938"/>
            <a:ext cx="246343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926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26</Words>
  <Application>Microsoft Macintosh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Guillebeaud</dc:creator>
  <cp:lastModifiedBy>Florian Guillebeaud</cp:lastModifiedBy>
  <cp:revision>2</cp:revision>
  <dcterms:created xsi:type="dcterms:W3CDTF">2018-03-16T11:17:51Z</dcterms:created>
  <dcterms:modified xsi:type="dcterms:W3CDTF">2018-03-16T13:44:49Z</dcterms:modified>
</cp:coreProperties>
</file>