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5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6478-4C1D-4C70-A822-0EC302A271CA}" type="datetimeFigureOut">
              <a:rPr lang="fr-FR" smtClean="0"/>
              <a:t>02/05/2013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67A5-2180-4060-B378-FF73FDB8E4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13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6478-4C1D-4C70-A822-0EC302A271CA}" type="datetimeFigureOut">
              <a:rPr lang="fr-FR" smtClean="0"/>
              <a:t>02/05/2013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67A5-2180-4060-B378-FF73FDB8E4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90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6478-4C1D-4C70-A822-0EC302A271CA}" type="datetimeFigureOut">
              <a:rPr lang="fr-FR" smtClean="0"/>
              <a:t>02/05/2013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67A5-2180-4060-B378-FF73FDB8E4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65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6478-4C1D-4C70-A822-0EC302A271CA}" type="datetimeFigureOut">
              <a:rPr lang="fr-FR" smtClean="0"/>
              <a:t>02/05/2013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67A5-2180-4060-B378-FF73FDB8E4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02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6478-4C1D-4C70-A822-0EC302A271CA}" type="datetimeFigureOut">
              <a:rPr lang="fr-FR" smtClean="0"/>
              <a:t>02/05/2013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67A5-2180-4060-B378-FF73FDB8E4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132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6478-4C1D-4C70-A822-0EC302A271CA}" type="datetimeFigureOut">
              <a:rPr lang="fr-FR" smtClean="0"/>
              <a:t>02/05/2013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67A5-2180-4060-B378-FF73FDB8E4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41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6478-4C1D-4C70-A822-0EC302A271CA}" type="datetimeFigureOut">
              <a:rPr lang="fr-FR" smtClean="0"/>
              <a:t>02/05/2013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67A5-2180-4060-B378-FF73FDB8E4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83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6478-4C1D-4C70-A822-0EC302A271CA}" type="datetimeFigureOut">
              <a:rPr lang="fr-FR" smtClean="0"/>
              <a:t>02/05/2013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67A5-2180-4060-B378-FF73FDB8E4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52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6478-4C1D-4C70-A822-0EC302A271CA}" type="datetimeFigureOut">
              <a:rPr lang="fr-FR" smtClean="0"/>
              <a:t>02/05/2013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67A5-2180-4060-B378-FF73FDB8E4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90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6478-4C1D-4C70-A822-0EC302A271CA}" type="datetimeFigureOut">
              <a:rPr lang="fr-FR" smtClean="0"/>
              <a:t>02/05/2013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67A5-2180-4060-B378-FF73FDB8E4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05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6478-4C1D-4C70-A822-0EC302A271CA}" type="datetimeFigureOut">
              <a:rPr lang="fr-FR" smtClean="0"/>
              <a:t>02/05/2013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67A5-2180-4060-B378-FF73FDB8E4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32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D6478-4C1D-4C70-A822-0EC302A271CA}" type="datetimeFigureOut">
              <a:rPr lang="fr-FR" smtClean="0"/>
              <a:t>02/05/2013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667A5-2180-4060-B378-FF73FDB8E4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61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88640"/>
            <a:ext cx="1800200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INTRO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6" name="Connecteur droit avec flèche 5"/>
          <p:cNvCxnSpPr>
            <a:stCxn id="4" idx="3"/>
          </p:cNvCxnSpPr>
          <p:nvPr/>
        </p:nvCxnSpPr>
        <p:spPr>
          <a:xfrm>
            <a:off x="1979712" y="872716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915816" y="44624"/>
            <a:ext cx="1584176" cy="16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Jouer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Score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Option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Crédit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Quitter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4067944" y="332656"/>
            <a:ext cx="1368152" cy="49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436096" y="44624"/>
            <a:ext cx="1368152" cy="1628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Nouveau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Charger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retour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6588224" y="404664"/>
            <a:ext cx="864096" cy="177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452320" y="44624"/>
            <a:ext cx="1691680" cy="115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O p1  O p2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MAP1 MAP2 MAP3 MAP4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ALEATOIRE</a:t>
            </a:r>
          </a:p>
        </p:txBody>
      </p:sp>
      <p:cxnSp>
        <p:nvCxnSpPr>
          <p:cNvPr id="17" name="Connecteur droit avec flèche 16"/>
          <p:cNvCxnSpPr>
            <a:stCxn id="15" idx="2"/>
          </p:cNvCxnSpPr>
          <p:nvPr/>
        </p:nvCxnSpPr>
        <p:spPr>
          <a:xfrm>
            <a:off x="8298160" y="1196752"/>
            <a:ext cx="0" cy="476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452320" y="1673424"/>
            <a:ext cx="1656184" cy="1107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Pseudo 1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Pseudo 2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Nb IA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9512" y="5805264"/>
            <a:ext cx="87129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JEU</a:t>
            </a:r>
            <a:endParaRPr lang="fr-FR" dirty="0"/>
          </a:p>
        </p:txBody>
      </p:sp>
      <p:cxnSp>
        <p:nvCxnSpPr>
          <p:cNvPr id="21" name="Connecteur droit avec flèche 20"/>
          <p:cNvCxnSpPr>
            <a:stCxn id="18" idx="2"/>
            <a:endCxn id="19" idx="0"/>
          </p:cNvCxnSpPr>
          <p:nvPr/>
        </p:nvCxnSpPr>
        <p:spPr>
          <a:xfrm flipH="1">
            <a:off x="4535996" y="2780928"/>
            <a:ext cx="3744416" cy="3024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6588224" y="581732"/>
            <a:ext cx="1008112" cy="1767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796136" y="2348880"/>
            <a:ext cx="1440160" cy="115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Taille X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Taille Y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+ reste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6" name="Connecteur droit 25"/>
          <p:cNvCxnSpPr>
            <a:stCxn id="24" idx="2"/>
          </p:cNvCxnSpPr>
          <p:nvPr/>
        </p:nvCxnSpPr>
        <p:spPr>
          <a:xfrm>
            <a:off x="6516216" y="3501008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7452320" y="908720"/>
            <a:ext cx="1691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>
            <a:off x="4752020" y="908720"/>
            <a:ext cx="1044116" cy="1318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067944" y="2227176"/>
            <a:ext cx="1296144" cy="1273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SAVE 1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SAVE 2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SAVE 3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5" name="Connecteur droit 34"/>
          <p:cNvCxnSpPr/>
          <p:nvPr/>
        </p:nvCxnSpPr>
        <p:spPr>
          <a:xfrm>
            <a:off x="4716016" y="3483318"/>
            <a:ext cx="36004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endCxn id="42" idx="0"/>
          </p:cNvCxnSpPr>
          <p:nvPr/>
        </p:nvCxnSpPr>
        <p:spPr>
          <a:xfrm flipH="1">
            <a:off x="2267744" y="581732"/>
            <a:ext cx="1152128" cy="1839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H="1">
            <a:off x="2447764" y="908720"/>
            <a:ext cx="972108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H="1">
            <a:off x="2843808" y="1196752"/>
            <a:ext cx="576064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547664" y="2420888"/>
            <a:ext cx="1440160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Propre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Truc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+ retour</a:t>
            </a:r>
          </a:p>
        </p:txBody>
      </p:sp>
      <p:cxnSp>
        <p:nvCxnSpPr>
          <p:cNvPr id="46" name="Connecteur droit avec flèche 45"/>
          <p:cNvCxnSpPr>
            <a:endCxn id="7" idx="1"/>
          </p:cNvCxnSpPr>
          <p:nvPr/>
        </p:nvCxnSpPr>
        <p:spPr>
          <a:xfrm flipV="1">
            <a:off x="1691680" y="859024"/>
            <a:ext cx="1224136" cy="1561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flipH="1">
            <a:off x="3275856" y="1556792"/>
            <a:ext cx="432048" cy="2736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303748" y="4293096"/>
            <a:ext cx="1908212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EXIT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7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42</Words>
  <Application>Microsoft Office PowerPoint</Application>
  <PresentationFormat>Affichage à l'écran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helain_f</dc:creator>
  <cp:lastModifiedBy>helain_f</cp:lastModifiedBy>
  <cp:revision>3</cp:revision>
  <dcterms:created xsi:type="dcterms:W3CDTF">2013-05-02T15:22:11Z</dcterms:created>
  <dcterms:modified xsi:type="dcterms:W3CDTF">2013-05-02T15:42:54Z</dcterms:modified>
</cp:coreProperties>
</file>