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A0CA8-F47D-45B9-A7AC-D7EBC264675B}" v="44" dt="2024-06-10T07:59:26.289"/>
    <p1510:client id="{B511AA67-B1E5-4CDF-B7C8-32D0C39D9BB9}" v="311" dt="2024-06-10T10:54:15.279"/>
    <p1510:client id="{D16F07AC-44DE-4A92-B52D-B941838C2131}" v="181" dt="2024-06-10T09:29:27.737"/>
    <p1510:client id="{DBF8063B-EFEF-4F0E-82F1-3DA1B73D5E8F}" v="3" dt="2024-06-11T12:02:32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Maraval" userId="6f3d4b553e468bd9" providerId="Windows Live" clId="Web-{B511AA67-B1E5-4CDF-B7C8-32D0C39D9BB9}"/>
    <pc:docChg chg="mod addSld modSld sldOrd modMainMaster">
      <pc:chgData name="Olivier Maraval" userId="6f3d4b553e468bd9" providerId="Windows Live" clId="Web-{B511AA67-B1E5-4CDF-B7C8-32D0C39D9BB9}" dt="2024-06-10T10:54:15.279" v="422" actId="1076"/>
      <pc:docMkLst>
        <pc:docMk/>
      </pc:docMkLst>
      <pc:sldChg chg="addSp modSp">
        <pc:chgData name="Olivier Maraval" userId="6f3d4b553e468bd9" providerId="Windows Live" clId="Web-{B511AA67-B1E5-4CDF-B7C8-32D0C39D9BB9}" dt="2024-06-10T10:18:32.900" v="100" actId="1076"/>
        <pc:sldMkLst>
          <pc:docMk/>
          <pc:sldMk cId="3784089036" sldId="256"/>
        </pc:sldMkLst>
        <pc:spChg chg="mod">
          <ac:chgData name="Olivier Maraval" userId="6f3d4b553e468bd9" providerId="Windows Live" clId="Web-{B511AA67-B1E5-4CDF-B7C8-32D0C39D9BB9}" dt="2024-06-10T10:18:06.103" v="92" actId="20577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Olivier Maraval" userId="6f3d4b553e468bd9" providerId="Windows Live" clId="Web-{B511AA67-B1E5-4CDF-B7C8-32D0C39D9BB9}" dt="2024-06-10T10:18:32.900" v="100" actId="1076"/>
          <ac:spMkLst>
            <pc:docMk/>
            <pc:sldMk cId="3784089036" sldId="256"/>
            <ac:spMk id="4" creationId="{7C4D6702-6AFD-BDCE-5AC9-00EB9E45C944}"/>
          </ac:spMkLst>
        </pc:spChg>
      </pc:sldChg>
      <pc:sldChg chg="addSp delSp modSp">
        <pc:chgData name="Olivier Maraval" userId="6f3d4b553e468bd9" providerId="Windows Live" clId="Web-{B511AA67-B1E5-4CDF-B7C8-32D0C39D9BB9}" dt="2024-06-10T10:53:12.183" v="409"/>
        <pc:sldMkLst>
          <pc:docMk/>
          <pc:sldMk cId="881663273" sldId="257"/>
        </pc:sldMkLst>
        <pc:spChg chg="mod">
          <ac:chgData name="Olivier Maraval" userId="6f3d4b553e468bd9" providerId="Windows Live" clId="Web-{B511AA67-B1E5-4CDF-B7C8-32D0C39D9BB9}" dt="2024-06-10T10:04:23.936" v="4" actId="20577"/>
          <ac:spMkLst>
            <pc:docMk/>
            <pc:sldMk cId="881663273" sldId="257"/>
            <ac:spMk id="2" creationId="{3875FBE2-B4C3-6170-20F5-1EBAC6288359}"/>
          </ac:spMkLst>
        </pc:spChg>
        <pc:spChg chg="mod">
          <ac:chgData name="Olivier Maraval" userId="6f3d4b553e468bd9" providerId="Windows Live" clId="Web-{B511AA67-B1E5-4CDF-B7C8-32D0C39D9BB9}" dt="2024-06-10T10:42:27.255" v="130" actId="20577"/>
          <ac:spMkLst>
            <pc:docMk/>
            <pc:sldMk cId="881663273" sldId="257"/>
            <ac:spMk id="3" creationId="{130857E1-D075-CE81-4CA8-40C073AF2A7D}"/>
          </ac:spMkLst>
        </pc:spChg>
        <pc:spChg chg="add mod">
          <ac:chgData name="Olivier Maraval" userId="6f3d4b553e468bd9" providerId="Windows Live" clId="Web-{B511AA67-B1E5-4CDF-B7C8-32D0C39D9BB9}" dt="2024-06-10T10:52:54.042" v="406" actId="1076"/>
          <ac:spMkLst>
            <pc:docMk/>
            <pc:sldMk cId="881663273" sldId="257"/>
            <ac:spMk id="813" creationId="{5F764647-6D65-8899-D7DC-26CA0A71766D}"/>
          </ac:spMkLst>
        </pc:spChg>
        <pc:spChg chg="add del mod">
          <ac:chgData name="Olivier Maraval" userId="6f3d4b553e468bd9" providerId="Windows Live" clId="Web-{B511AA67-B1E5-4CDF-B7C8-32D0C39D9BB9}" dt="2024-06-10T10:53:12.183" v="409"/>
          <ac:spMkLst>
            <pc:docMk/>
            <pc:sldMk cId="881663273" sldId="257"/>
            <ac:spMk id="832" creationId="{C48D4196-5868-ED80-5C08-AF4843B37F4E}"/>
          </ac:spMkLst>
        </pc:spChg>
        <pc:graphicFrameChg chg="add mod modGraphic">
          <ac:chgData name="Olivier Maraval" userId="6f3d4b553e468bd9" providerId="Windows Live" clId="Web-{B511AA67-B1E5-4CDF-B7C8-32D0C39D9BB9}" dt="2024-06-10T10:51:47.306" v="393"/>
          <ac:graphicFrameMkLst>
            <pc:docMk/>
            <pc:sldMk cId="881663273" sldId="257"/>
            <ac:graphicFrameMk id="4" creationId="{8934721F-8A16-CE28-1472-F06AA06A3CE3}"/>
          </ac:graphicFrameMkLst>
        </pc:graphicFrameChg>
      </pc:sldChg>
      <pc:sldChg chg="addSp modSp new">
        <pc:chgData name="Olivier Maraval" userId="6f3d4b553e468bd9" providerId="Windows Live" clId="Web-{B511AA67-B1E5-4CDF-B7C8-32D0C39D9BB9}" dt="2024-06-10T10:53:28.403" v="411" actId="1076"/>
        <pc:sldMkLst>
          <pc:docMk/>
          <pc:sldMk cId="2598943009" sldId="258"/>
        </pc:sldMkLst>
        <pc:spChg chg="mod">
          <ac:chgData name="Olivier Maraval" userId="6f3d4b553e468bd9" providerId="Windows Live" clId="Web-{B511AA67-B1E5-4CDF-B7C8-32D0C39D9BB9}" dt="2024-06-10T10:43:00.881" v="160" actId="20577"/>
          <ac:spMkLst>
            <pc:docMk/>
            <pc:sldMk cId="2598943009" sldId="258"/>
            <ac:spMk id="2" creationId="{6A047924-8D04-974A-ED76-BDD812E38D09}"/>
          </ac:spMkLst>
        </pc:spChg>
        <pc:spChg chg="add mod">
          <ac:chgData name="Olivier Maraval" userId="6f3d4b553e468bd9" providerId="Windows Live" clId="Web-{B511AA67-B1E5-4CDF-B7C8-32D0C39D9BB9}" dt="2024-06-10T10:53:28.403" v="411" actId="1076"/>
          <ac:spMkLst>
            <pc:docMk/>
            <pc:sldMk cId="2598943009" sldId="258"/>
            <ac:spMk id="24" creationId="{4FD33D01-E1FB-ABD0-E63F-638516148152}"/>
          </ac:spMkLst>
        </pc:spChg>
        <pc:graphicFrameChg chg="add modGraphic">
          <ac:chgData name="Olivier Maraval" userId="6f3d4b553e468bd9" providerId="Windows Live" clId="Web-{B511AA67-B1E5-4CDF-B7C8-32D0C39D9BB9}" dt="2024-06-10T10:51:59.650" v="395"/>
          <ac:graphicFrameMkLst>
            <pc:docMk/>
            <pc:sldMk cId="2598943009" sldId="258"/>
            <ac:graphicFrameMk id="5" creationId="{CF8CF98C-B8A0-1CF5-04BA-AF17F55E59CB}"/>
          </ac:graphicFrameMkLst>
        </pc:graphicFrameChg>
      </pc:sldChg>
      <pc:sldChg chg="addSp modSp new">
        <pc:chgData name="Olivier Maraval" userId="6f3d4b553e468bd9" providerId="Windows Live" clId="Web-{B511AA67-B1E5-4CDF-B7C8-32D0C39D9BB9}" dt="2024-06-10T10:53:32.184" v="412" actId="1076"/>
        <pc:sldMkLst>
          <pc:docMk/>
          <pc:sldMk cId="291636627" sldId="259"/>
        </pc:sldMkLst>
        <pc:spChg chg="mod">
          <ac:chgData name="Olivier Maraval" userId="6f3d4b553e468bd9" providerId="Windows Live" clId="Web-{B511AA67-B1E5-4CDF-B7C8-32D0C39D9BB9}" dt="2024-06-10T10:43:49.773" v="169" actId="20577"/>
          <ac:spMkLst>
            <pc:docMk/>
            <pc:sldMk cId="291636627" sldId="259"/>
            <ac:spMk id="2" creationId="{1DB72520-398E-D5C1-1655-12EB538B92F4}"/>
          </ac:spMkLst>
        </pc:spChg>
        <pc:spChg chg="add mod">
          <ac:chgData name="Olivier Maraval" userId="6f3d4b553e468bd9" providerId="Windows Live" clId="Web-{B511AA67-B1E5-4CDF-B7C8-32D0C39D9BB9}" dt="2024-06-10T10:53:32.184" v="412" actId="1076"/>
          <ac:spMkLst>
            <pc:docMk/>
            <pc:sldMk cId="291636627" sldId="259"/>
            <ac:spMk id="24" creationId="{981F81F1-950E-39F3-E19C-B74E11406315}"/>
          </ac:spMkLst>
        </pc:spChg>
        <pc:graphicFrameChg chg="add modGraphic">
          <ac:chgData name="Olivier Maraval" userId="6f3d4b553e468bd9" providerId="Windows Live" clId="Web-{B511AA67-B1E5-4CDF-B7C8-32D0C39D9BB9}" dt="2024-06-10T10:52:03.431" v="396"/>
          <ac:graphicFrameMkLst>
            <pc:docMk/>
            <pc:sldMk cId="291636627" sldId="259"/>
            <ac:graphicFrameMk id="5" creationId="{E1A53FCE-27E3-F735-B1FF-777BDD622E4E}"/>
          </ac:graphicFrameMkLst>
        </pc:graphicFrameChg>
      </pc:sldChg>
      <pc:sldChg chg="addSp modSp new">
        <pc:chgData name="Olivier Maraval" userId="6f3d4b553e468bd9" providerId="Windows Live" clId="Web-{B511AA67-B1E5-4CDF-B7C8-32D0C39D9BB9}" dt="2024-06-10T10:53:39.591" v="414" actId="1076"/>
        <pc:sldMkLst>
          <pc:docMk/>
          <pc:sldMk cId="2108267925" sldId="260"/>
        </pc:sldMkLst>
        <pc:spChg chg="mod">
          <ac:chgData name="Olivier Maraval" userId="6f3d4b553e468bd9" providerId="Windows Live" clId="Web-{B511AA67-B1E5-4CDF-B7C8-32D0C39D9BB9}" dt="2024-06-10T10:44:17.024" v="183" actId="20577"/>
          <ac:spMkLst>
            <pc:docMk/>
            <pc:sldMk cId="2108267925" sldId="260"/>
            <ac:spMk id="2" creationId="{8AFB2358-EB7F-22E2-9AD4-A3C919AB049D}"/>
          </ac:spMkLst>
        </pc:spChg>
        <pc:spChg chg="add mod">
          <ac:chgData name="Olivier Maraval" userId="6f3d4b553e468bd9" providerId="Windows Live" clId="Web-{B511AA67-B1E5-4CDF-B7C8-32D0C39D9BB9}" dt="2024-06-10T10:53:39.591" v="414" actId="1076"/>
          <ac:spMkLst>
            <pc:docMk/>
            <pc:sldMk cId="2108267925" sldId="260"/>
            <ac:spMk id="24" creationId="{3709D684-7303-D374-7E31-A1B87F783299}"/>
          </ac:spMkLst>
        </pc:spChg>
        <pc:graphicFrameChg chg="add modGraphic">
          <ac:chgData name="Olivier Maraval" userId="6f3d4b553e468bd9" providerId="Windows Live" clId="Web-{B511AA67-B1E5-4CDF-B7C8-32D0C39D9BB9}" dt="2024-06-10T10:52:14.322" v="398"/>
          <ac:graphicFrameMkLst>
            <pc:docMk/>
            <pc:sldMk cId="2108267925" sldId="260"/>
            <ac:graphicFrameMk id="5" creationId="{E9865916-712A-6BCE-9662-09323BEF39CA}"/>
          </ac:graphicFrameMkLst>
        </pc:graphicFrameChg>
      </pc:sldChg>
      <pc:sldChg chg="addSp modSp new">
        <pc:chgData name="Olivier Maraval" userId="6f3d4b553e468bd9" providerId="Windows Live" clId="Web-{B511AA67-B1E5-4CDF-B7C8-32D0C39D9BB9}" dt="2024-06-10T10:53:43.716" v="415" actId="1076"/>
        <pc:sldMkLst>
          <pc:docMk/>
          <pc:sldMk cId="1702305488" sldId="261"/>
        </pc:sldMkLst>
        <pc:spChg chg="mod">
          <ac:chgData name="Olivier Maraval" userId="6f3d4b553e468bd9" providerId="Windows Live" clId="Web-{B511AA67-B1E5-4CDF-B7C8-32D0C39D9BB9}" dt="2024-06-10T10:45:23.308" v="214" actId="20577"/>
          <ac:spMkLst>
            <pc:docMk/>
            <pc:sldMk cId="1702305488" sldId="261"/>
            <ac:spMk id="2" creationId="{EE52E3A5-01A2-7395-954E-722F28E37533}"/>
          </ac:spMkLst>
        </pc:spChg>
        <pc:spChg chg="mod">
          <ac:chgData name="Olivier Maraval" userId="6f3d4b553e468bd9" providerId="Windows Live" clId="Web-{B511AA67-B1E5-4CDF-B7C8-32D0C39D9BB9}" dt="2024-06-10T10:45:35.980" v="219" actId="20577"/>
          <ac:spMkLst>
            <pc:docMk/>
            <pc:sldMk cId="1702305488" sldId="261"/>
            <ac:spMk id="3" creationId="{54AEBADC-41E4-EAB5-2007-7029DFE988BB}"/>
          </ac:spMkLst>
        </pc:spChg>
        <pc:spChg chg="add mod">
          <ac:chgData name="Olivier Maraval" userId="6f3d4b553e468bd9" providerId="Windows Live" clId="Web-{B511AA67-B1E5-4CDF-B7C8-32D0C39D9BB9}" dt="2024-06-10T10:53:43.716" v="415" actId="1076"/>
          <ac:spMkLst>
            <pc:docMk/>
            <pc:sldMk cId="1702305488" sldId="261"/>
            <ac:spMk id="24" creationId="{DFC7790F-DE15-0795-8CBE-3BD76BB8B7D5}"/>
          </ac:spMkLst>
        </pc:spChg>
        <pc:graphicFrameChg chg="add modGraphic">
          <ac:chgData name="Olivier Maraval" userId="6f3d4b553e468bd9" providerId="Windows Live" clId="Web-{B511AA67-B1E5-4CDF-B7C8-32D0C39D9BB9}" dt="2024-06-10T10:52:19.291" v="399"/>
          <ac:graphicFrameMkLst>
            <pc:docMk/>
            <pc:sldMk cId="1702305488" sldId="261"/>
            <ac:graphicFrameMk id="5" creationId="{599D107C-AFAB-042B-5E93-0EB209E3C717}"/>
          </ac:graphicFrameMkLst>
        </pc:graphicFrameChg>
      </pc:sldChg>
      <pc:sldChg chg="addSp modSp new">
        <pc:chgData name="Olivier Maraval" userId="6f3d4b553e468bd9" providerId="Windows Live" clId="Web-{B511AA67-B1E5-4CDF-B7C8-32D0C39D9BB9}" dt="2024-06-10T10:53:47.997" v="416" actId="1076"/>
        <pc:sldMkLst>
          <pc:docMk/>
          <pc:sldMk cId="4267316175" sldId="262"/>
        </pc:sldMkLst>
        <pc:spChg chg="mod">
          <ac:chgData name="Olivier Maraval" userId="6f3d4b553e468bd9" providerId="Windows Live" clId="Web-{B511AA67-B1E5-4CDF-B7C8-32D0C39D9BB9}" dt="2024-06-10T10:45:49.152" v="228" actId="20577"/>
          <ac:spMkLst>
            <pc:docMk/>
            <pc:sldMk cId="4267316175" sldId="262"/>
            <ac:spMk id="2" creationId="{8CDC74BF-BB76-8439-CDB7-46DE706FEC5B}"/>
          </ac:spMkLst>
        </pc:spChg>
        <pc:spChg chg="add mod">
          <ac:chgData name="Olivier Maraval" userId="6f3d4b553e468bd9" providerId="Windows Live" clId="Web-{B511AA67-B1E5-4CDF-B7C8-32D0C39D9BB9}" dt="2024-06-10T10:53:47.997" v="416" actId="1076"/>
          <ac:spMkLst>
            <pc:docMk/>
            <pc:sldMk cId="4267316175" sldId="262"/>
            <ac:spMk id="24" creationId="{B0728628-8D76-92D4-F22B-67F14421F824}"/>
          </ac:spMkLst>
        </pc:spChg>
        <pc:graphicFrameChg chg="add modGraphic">
          <ac:chgData name="Olivier Maraval" userId="6f3d4b553e468bd9" providerId="Windows Live" clId="Web-{B511AA67-B1E5-4CDF-B7C8-32D0C39D9BB9}" dt="2024-06-10T10:52:23.932" v="400"/>
          <ac:graphicFrameMkLst>
            <pc:docMk/>
            <pc:sldMk cId="4267316175" sldId="262"/>
            <ac:graphicFrameMk id="5" creationId="{A46443D7-68B0-18EA-371A-32E29004F868}"/>
          </ac:graphicFrameMkLst>
        </pc:graphicFrameChg>
      </pc:sldChg>
      <pc:sldChg chg="addSp modSp new">
        <pc:chgData name="Olivier Maraval" userId="6f3d4b553e468bd9" providerId="Windows Live" clId="Web-{B511AA67-B1E5-4CDF-B7C8-32D0C39D9BB9}" dt="2024-06-10T10:53:51.247" v="417" actId="1076"/>
        <pc:sldMkLst>
          <pc:docMk/>
          <pc:sldMk cId="3573074035" sldId="263"/>
        </pc:sldMkLst>
        <pc:spChg chg="mod">
          <ac:chgData name="Olivier Maraval" userId="6f3d4b553e468bd9" providerId="Windows Live" clId="Web-{B511AA67-B1E5-4CDF-B7C8-32D0C39D9BB9}" dt="2024-06-10T10:46:12.513" v="242" actId="20577"/>
          <ac:spMkLst>
            <pc:docMk/>
            <pc:sldMk cId="3573074035" sldId="263"/>
            <ac:spMk id="2" creationId="{80E10CE2-4DD6-F1EB-AFED-2167F5690F2A}"/>
          </ac:spMkLst>
        </pc:spChg>
        <pc:spChg chg="add mod">
          <ac:chgData name="Olivier Maraval" userId="6f3d4b553e468bd9" providerId="Windows Live" clId="Web-{B511AA67-B1E5-4CDF-B7C8-32D0C39D9BB9}" dt="2024-06-10T10:53:51.247" v="417" actId="1076"/>
          <ac:spMkLst>
            <pc:docMk/>
            <pc:sldMk cId="3573074035" sldId="263"/>
            <ac:spMk id="24" creationId="{7A78A0F9-A6E6-0023-36A5-AF01D54AB64F}"/>
          </ac:spMkLst>
        </pc:spChg>
        <pc:graphicFrameChg chg="add modGraphic">
          <ac:chgData name="Olivier Maraval" userId="6f3d4b553e468bd9" providerId="Windows Live" clId="Web-{B511AA67-B1E5-4CDF-B7C8-32D0C39D9BB9}" dt="2024-06-10T10:52:28.416" v="401"/>
          <ac:graphicFrameMkLst>
            <pc:docMk/>
            <pc:sldMk cId="3573074035" sldId="263"/>
            <ac:graphicFrameMk id="5" creationId="{64AB2B6B-CA65-7B54-EDF6-A4A91859C5F7}"/>
          </ac:graphicFrameMkLst>
        </pc:graphicFrameChg>
      </pc:sldChg>
      <pc:sldChg chg="addSp modSp add replId">
        <pc:chgData name="Olivier Maraval" userId="6f3d4b553e468bd9" providerId="Windows Live" clId="Web-{B511AA67-B1E5-4CDF-B7C8-32D0C39D9BB9}" dt="2024-06-10T10:53:25.028" v="410" actId="1076"/>
        <pc:sldMkLst>
          <pc:docMk/>
          <pc:sldMk cId="710434380" sldId="264"/>
        </pc:sldMkLst>
        <pc:spChg chg="mod">
          <ac:chgData name="Olivier Maraval" userId="6f3d4b553e468bd9" providerId="Windows Live" clId="Web-{B511AA67-B1E5-4CDF-B7C8-32D0C39D9BB9}" dt="2024-06-10T10:42:21.255" v="128" actId="20577"/>
          <ac:spMkLst>
            <pc:docMk/>
            <pc:sldMk cId="710434380" sldId="264"/>
            <ac:spMk id="2" creationId="{3875FBE2-B4C3-6170-20F5-1EBAC6288359}"/>
          </ac:spMkLst>
        </pc:spChg>
        <pc:spChg chg="mod">
          <ac:chgData name="Olivier Maraval" userId="6f3d4b553e468bd9" providerId="Windows Live" clId="Web-{B511AA67-B1E5-4CDF-B7C8-32D0C39D9BB9}" dt="2024-06-10T10:42:30.927" v="132" actId="20577"/>
          <ac:spMkLst>
            <pc:docMk/>
            <pc:sldMk cId="710434380" sldId="264"/>
            <ac:spMk id="3" creationId="{130857E1-D075-CE81-4CA8-40C073AF2A7D}"/>
          </ac:spMkLst>
        </pc:spChg>
        <pc:spChg chg="add mod">
          <ac:chgData name="Olivier Maraval" userId="6f3d4b553e468bd9" providerId="Windows Live" clId="Web-{B511AA67-B1E5-4CDF-B7C8-32D0C39D9BB9}" dt="2024-06-10T10:53:25.028" v="410" actId="1076"/>
          <ac:spMkLst>
            <pc:docMk/>
            <pc:sldMk cId="710434380" sldId="264"/>
            <ac:spMk id="24" creationId="{04254702-D811-816A-DE1A-DE92AE1C5BA5}"/>
          </ac:spMkLst>
        </pc:spChg>
        <pc:graphicFrameChg chg="add modGraphic">
          <ac:chgData name="Olivier Maraval" userId="6f3d4b553e468bd9" providerId="Windows Live" clId="Web-{B511AA67-B1E5-4CDF-B7C8-32D0C39D9BB9}" dt="2024-06-10T10:51:55.462" v="394"/>
          <ac:graphicFrameMkLst>
            <pc:docMk/>
            <pc:sldMk cId="710434380" sldId="264"/>
            <ac:graphicFrameMk id="5" creationId="{7B58AA07-D3C3-1271-F5E3-8EF4BF4ACDFB}"/>
          </ac:graphicFrameMkLst>
        </pc:graphicFrameChg>
      </pc:sldChg>
      <pc:sldChg chg="addSp modSp add ord replId">
        <pc:chgData name="Olivier Maraval" userId="6f3d4b553e468bd9" providerId="Windows Live" clId="Web-{B511AA67-B1E5-4CDF-B7C8-32D0C39D9BB9}" dt="2024-06-10T10:53:35.684" v="413" actId="1076"/>
        <pc:sldMkLst>
          <pc:docMk/>
          <pc:sldMk cId="3088511833" sldId="265"/>
        </pc:sldMkLst>
        <pc:spChg chg="mod">
          <ac:chgData name="Olivier Maraval" userId="6f3d4b553e468bd9" providerId="Windows Live" clId="Web-{B511AA67-B1E5-4CDF-B7C8-32D0C39D9BB9}" dt="2024-06-10T10:44:04.727" v="178" actId="20577"/>
          <ac:spMkLst>
            <pc:docMk/>
            <pc:sldMk cId="3088511833" sldId="265"/>
            <ac:spMk id="2" creationId="{8AFB2358-EB7F-22E2-9AD4-A3C919AB049D}"/>
          </ac:spMkLst>
        </pc:spChg>
        <pc:spChg chg="add mod">
          <ac:chgData name="Olivier Maraval" userId="6f3d4b553e468bd9" providerId="Windows Live" clId="Web-{B511AA67-B1E5-4CDF-B7C8-32D0C39D9BB9}" dt="2024-06-10T10:53:35.684" v="413" actId="1076"/>
          <ac:spMkLst>
            <pc:docMk/>
            <pc:sldMk cId="3088511833" sldId="265"/>
            <ac:spMk id="24" creationId="{C8849E13-E2F7-D207-C3E4-633777E32061}"/>
          </ac:spMkLst>
        </pc:spChg>
        <pc:graphicFrameChg chg="add modGraphic">
          <ac:chgData name="Olivier Maraval" userId="6f3d4b553e468bd9" providerId="Windows Live" clId="Web-{B511AA67-B1E5-4CDF-B7C8-32D0C39D9BB9}" dt="2024-06-10T10:52:09.634" v="397"/>
          <ac:graphicFrameMkLst>
            <pc:docMk/>
            <pc:sldMk cId="3088511833" sldId="265"/>
            <ac:graphicFrameMk id="5" creationId="{E927D755-C0C0-9233-FE82-6EE47F8D2B6B}"/>
          </ac:graphicFrameMkLst>
        </pc:graphicFrameChg>
      </pc:sldChg>
      <pc:sldChg chg="addSp modSp new">
        <pc:chgData name="Olivier Maraval" userId="6f3d4b553e468bd9" providerId="Windows Live" clId="Web-{B511AA67-B1E5-4CDF-B7C8-32D0C39D9BB9}" dt="2024-06-10T10:54:15.279" v="422" actId="1076"/>
        <pc:sldMkLst>
          <pc:docMk/>
          <pc:sldMk cId="1548878456" sldId="266"/>
        </pc:sldMkLst>
        <pc:spChg chg="mod">
          <ac:chgData name="Olivier Maraval" userId="6f3d4b553e468bd9" providerId="Windows Live" clId="Web-{B511AA67-B1E5-4CDF-B7C8-32D0C39D9BB9}" dt="2024-06-10T10:46:27.607" v="248" actId="20577"/>
          <ac:spMkLst>
            <pc:docMk/>
            <pc:sldMk cId="1548878456" sldId="266"/>
            <ac:spMk id="2" creationId="{91160940-B356-A032-195B-B2B81EA4ECBB}"/>
          </ac:spMkLst>
        </pc:spChg>
        <pc:spChg chg="mod">
          <ac:chgData name="Olivier Maraval" userId="6f3d4b553e468bd9" providerId="Windows Live" clId="Web-{B511AA67-B1E5-4CDF-B7C8-32D0C39D9BB9}" dt="2024-06-10T10:46:30.888" v="251" actId="20577"/>
          <ac:spMkLst>
            <pc:docMk/>
            <pc:sldMk cId="1548878456" sldId="266"/>
            <ac:spMk id="3" creationId="{8B83DDAC-32BF-7AB5-B4A5-928928419114}"/>
          </ac:spMkLst>
        </pc:spChg>
        <pc:spChg chg="add mod">
          <ac:chgData name="Olivier Maraval" userId="6f3d4b553e468bd9" providerId="Windows Live" clId="Web-{B511AA67-B1E5-4CDF-B7C8-32D0C39D9BB9}" dt="2024-06-10T10:54:15.279" v="422" actId="1076"/>
          <ac:spMkLst>
            <pc:docMk/>
            <pc:sldMk cId="1548878456" sldId="266"/>
            <ac:spMk id="24" creationId="{89190F08-21E2-EF8B-28AB-9E9B2A9D0733}"/>
          </ac:spMkLst>
        </pc:spChg>
        <pc:graphicFrameChg chg="add mod modGraphic">
          <ac:chgData name="Olivier Maraval" userId="6f3d4b553e468bd9" providerId="Windows Live" clId="Web-{B511AA67-B1E5-4CDF-B7C8-32D0C39D9BB9}" dt="2024-06-10T10:54:07.654" v="420" actId="1076"/>
          <ac:graphicFrameMkLst>
            <pc:docMk/>
            <pc:sldMk cId="1548878456" sldId="266"/>
            <ac:graphicFrameMk id="5" creationId="{BDA56877-0EEA-EDF7-AC3E-848A01D66132}"/>
          </ac:graphicFrameMkLst>
        </pc:graphicFrameChg>
      </pc:sldChg>
      <pc:sldMasterChg chg="mod modSldLayout">
        <pc:chgData name="Olivier Maraval" userId="6f3d4b553e468bd9" providerId="Windows Live" clId="Web-{B511AA67-B1E5-4CDF-B7C8-32D0C39D9BB9}" dt="2024-06-10T10:53:03.214" v="407"/>
        <pc:sldMasterMkLst>
          <pc:docMk/>
          <pc:sldMasterMk cId="3071127875" sldId="2147483648"/>
        </pc:sldMasterMkLst>
        <pc:sldLayoutChg chg="mod">
          <pc:chgData name="Olivier Maraval" userId="6f3d4b553e468bd9" providerId="Windows Live" clId="Web-{B511AA67-B1E5-4CDF-B7C8-32D0C39D9BB9}" dt="2024-06-10T10:53:03.214" v="407"/>
          <pc:sldLayoutMkLst>
            <pc:docMk/>
            <pc:sldMasterMk cId="3071127875" sldId="2147483648"/>
            <pc:sldLayoutMk cId="3310491181" sldId="2147483649"/>
          </pc:sldLayoutMkLst>
        </pc:sldLayoutChg>
        <pc:sldLayoutChg chg="mod">
          <pc:chgData name="Olivier Maraval" userId="6f3d4b553e468bd9" providerId="Windows Live" clId="Web-{B511AA67-B1E5-4CDF-B7C8-32D0C39D9BB9}" dt="2024-06-10T10:53:03.214" v="407"/>
          <pc:sldLayoutMkLst>
            <pc:docMk/>
            <pc:sldMasterMk cId="3071127875" sldId="2147483648"/>
            <pc:sldLayoutMk cId="3841795644" sldId="2147483650"/>
          </pc:sldLayoutMkLst>
        </pc:sldLayoutChg>
        <pc:sldLayoutChg chg="mod">
          <pc:chgData name="Olivier Maraval" userId="6f3d4b553e468bd9" providerId="Windows Live" clId="Web-{B511AA67-B1E5-4CDF-B7C8-32D0C39D9BB9}" dt="2024-06-10T10:53:03.214" v="407"/>
          <pc:sldLayoutMkLst>
            <pc:docMk/>
            <pc:sldMasterMk cId="3071127875" sldId="2147483648"/>
            <pc:sldLayoutMk cId="3466923455" sldId="2147483651"/>
          </pc:sldLayoutMkLst>
        </pc:sldLayoutChg>
        <pc:sldLayoutChg chg="mod">
          <pc:chgData name="Olivier Maraval" userId="6f3d4b553e468bd9" providerId="Windows Live" clId="Web-{B511AA67-B1E5-4CDF-B7C8-32D0C39D9BB9}" dt="2024-06-10T10:53:03.214" v="407"/>
          <pc:sldLayoutMkLst>
            <pc:docMk/>
            <pc:sldMasterMk cId="3071127875" sldId="2147483648"/>
            <pc:sldLayoutMk cId="3747632232" sldId="2147483652"/>
          </pc:sldLayoutMkLst>
        </pc:sldLayoutChg>
        <pc:sldLayoutChg chg="mod">
          <pc:chgData name="Olivier Maraval" userId="6f3d4b553e468bd9" providerId="Windows Live" clId="Web-{B511AA67-B1E5-4CDF-B7C8-32D0C39D9BB9}" dt="2024-06-10T10:53:03.214" v="407"/>
          <pc:sldLayoutMkLst>
            <pc:docMk/>
            <pc:sldMasterMk cId="3071127875" sldId="2147483648"/>
            <pc:sldLayoutMk cId="2611866596" sldId="2147483653"/>
          </pc:sldLayoutMkLst>
        </pc:sldLayoutChg>
        <pc:sldLayoutChg chg="mod">
          <pc:chgData name="Olivier Maraval" userId="6f3d4b553e468bd9" providerId="Windows Live" clId="Web-{B511AA67-B1E5-4CDF-B7C8-32D0C39D9BB9}" dt="2024-06-10T10:53:03.214" v="407"/>
          <pc:sldLayoutMkLst>
            <pc:docMk/>
            <pc:sldMasterMk cId="3071127875" sldId="2147483648"/>
            <pc:sldLayoutMk cId="3395854097" sldId="2147483654"/>
          </pc:sldLayoutMkLst>
        </pc:sldLayoutChg>
        <pc:sldLayoutChg chg="mod">
          <pc:chgData name="Olivier Maraval" userId="6f3d4b553e468bd9" providerId="Windows Live" clId="Web-{B511AA67-B1E5-4CDF-B7C8-32D0C39D9BB9}" dt="2024-06-10T10:53:03.214" v="407"/>
          <pc:sldLayoutMkLst>
            <pc:docMk/>
            <pc:sldMasterMk cId="3071127875" sldId="2147483648"/>
            <pc:sldLayoutMk cId="4040201302" sldId="2147483655"/>
          </pc:sldLayoutMkLst>
        </pc:sldLayoutChg>
        <pc:sldLayoutChg chg="mod">
          <pc:chgData name="Olivier Maraval" userId="6f3d4b553e468bd9" providerId="Windows Live" clId="Web-{B511AA67-B1E5-4CDF-B7C8-32D0C39D9BB9}" dt="2024-06-10T10:53:03.214" v="407"/>
          <pc:sldLayoutMkLst>
            <pc:docMk/>
            <pc:sldMasterMk cId="3071127875" sldId="2147483648"/>
            <pc:sldLayoutMk cId="2706407263" sldId="2147483656"/>
          </pc:sldLayoutMkLst>
        </pc:sldLayoutChg>
        <pc:sldLayoutChg chg="mod">
          <pc:chgData name="Olivier Maraval" userId="6f3d4b553e468bd9" providerId="Windows Live" clId="Web-{B511AA67-B1E5-4CDF-B7C8-32D0C39D9BB9}" dt="2024-06-10T10:53:03.214" v="407"/>
          <pc:sldLayoutMkLst>
            <pc:docMk/>
            <pc:sldMasterMk cId="3071127875" sldId="2147483648"/>
            <pc:sldLayoutMk cId="1610903340" sldId="2147483657"/>
          </pc:sldLayoutMkLst>
        </pc:sldLayoutChg>
        <pc:sldLayoutChg chg="mod">
          <pc:chgData name="Olivier Maraval" userId="6f3d4b553e468bd9" providerId="Windows Live" clId="Web-{B511AA67-B1E5-4CDF-B7C8-32D0C39D9BB9}" dt="2024-06-10T10:53:03.214" v="407"/>
          <pc:sldLayoutMkLst>
            <pc:docMk/>
            <pc:sldMasterMk cId="3071127875" sldId="2147483648"/>
            <pc:sldLayoutMk cId="4172787210" sldId="2147483658"/>
          </pc:sldLayoutMkLst>
        </pc:sldLayoutChg>
        <pc:sldLayoutChg chg="mod">
          <pc:chgData name="Olivier Maraval" userId="6f3d4b553e468bd9" providerId="Windows Live" clId="Web-{B511AA67-B1E5-4CDF-B7C8-32D0C39D9BB9}" dt="2024-06-10T10:53:03.214" v="407"/>
          <pc:sldLayoutMkLst>
            <pc:docMk/>
            <pc:sldMasterMk cId="3071127875" sldId="2147483648"/>
            <pc:sldLayoutMk cId="1902177510" sldId="2147483659"/>
          </pc:sldLayoutMkLst>
        </pc:sldLayoutChg>
      </pc:sldMasterChg>
    </pc:docChg>
  </pc:docChgLst>
  <pc:docChgLst>
    <pc:chgData name="Olivier Maraval" userId="6f3d4b553e468bd9" providerId="Windows Live" clId="Web-{041A0CA8-F47D-45B9-A7AC-D7EBC264675B}"/>
    <pc:docChg chg="modSld">
      <pc:chgData name="Olivier Maraval" userId="6f3d4b553e468bd9" providerId="Windows Live" clId="Web-{041A0CA8-F47D-45B9-A7AC-D7EBC264675B}" dt="2024-06-10T07:59:26.289" v="42" actId="20577"/>
      <pc:docMkLst>
        <pc:docMk/>
      </pc:docMkLst>
      <pc:sldChg chg="modSp">
        <pc:chgData name="Olivier Maraval" userId="6f3d4b553e468bd9" providerId="Windows Live" clId="Web-{041A0CA8-F47D-45B9-A7AC-D7EBC264675B}" dt="2024-06-10T07:59:26.289" v="42" actId="20577"/>
        <pc:sldMkLst>
          <pc:docMk/>
          <pc:sldMk cId="3784089036" sldId="256"/>
        </pc:sldMkLst>
        <pc:spChg chg="mod">
          <ac:chgData name="Olivier Maraval" userId="6f3d4b553e468bd9" providerId="Windows Live" clId="Web-{041A0CA8-F47D-45B9-A7AC-D7EBC264675B}" dt="2024-06-10T07:58:54.913" v="10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Olivier Maraval" userId="6f3d4b553e468bd9" providerId="Windows Live" clId="Web-{041A0CA8-F47D-45B9-A7AC-D7EBC264675B}" dt="2024-06-10T07:59:26.289" v="42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Olivier Maraval" userId="6f3d4b553e468bd9" providerId="Windows Live" clId="Web-{D16F07AC-44DE-4A92-B52D-B941838C2131}"/>
    <pc:docChg chg="addSld modSld addMainMaster delMainMaster">
      <pc:chgData name="Olivier Maraval" userId="6f3d4b553e468bd9" providerId="Windows Live" clId="Web-{D16F07AC-44DE-4A92-B52D-B941838C2131}" dt="2024-06-10T09:29:27.737" v="131" actId="1076"/>
      <pc:docMkLst>
        <pc:docMk/>
      </pc:docMkLst>
      <pc:sldChg chg="addSp delSp modSp mod setBg modClrScheme chgLayout">
        <pc:chgData name="Olivier Maraval" userId="6f3d4b553e468bd9" providerId="Windows Live" clId="Web-{D16F07AC-44DE-4A92-B52D-B941838C2131}" dt="2024-06-10T09:29:27.737" v="131" actId="1076"/>
        <pc:sldMkLst>
          <pc:docMk/>
          <pc:sldMk cId="3784089036" sldId="256"/>
        </pc:sldMkLst>
        <pc:spChg chg="mod">
          <ac:chgData name="Olivier Maraval" userId="6f3d4b553e468bd9" providerId="Windows Live" clId="Web-{D16F07AC-44DE-4A92-B52D-B941838C2131}" dt="2024-06-10T09:25:13.900" v="8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Olivier Maraval" userId="6f3d4b553e468bd9" providerId="Windows Live" clId="Web-{D16F07AC-44DE-4A92-B52D-B941838C2131}" dt="2024-06-10T09:25:13.900" v="86"/>
          <ac:spMkLst>
            <pc:docMk/>
            <pc:sldMk cId="3784089036" sldId="256"/>
            <ac:spMk id="3" creationId="{00000000-0000-0000-0000-000000000000}"/>
          </ac:spMkLst>
        </pc:spChg>
        <pc:spChg chg="add del mod">
          <ac:chgData name="Olivier Maraval" userId="6f3d4b553e468bd9" providerId="Windows Live" clId="Web-{D16F07AC-44DE-4A92-B52D-B941838C2131}" dt="2024-06-10T08:50:51.983" v="29"/>
          <ac:spMkLst>
            <pc:docMk/>
            <pc:sldMk cId="3784089036" sldId="256"/>
            <ac:spMk id="4" creationId="{1F5BAEFC-8D7F-9977-F5B3-A7F308E0CC7E}"/>
          </ac:spMkLst>
        </pc:spChg>
        <pc:spChg chg="add del mod">
          <ac:chgData name="Olivier Maraval" userId="6f3d4b553e468bd9" providerId="Windows Live" clId="Web-{D16F07AC-44DE-4A92-B52D-B941838C2131}" dt="2024-06-10T09:20:52.750" v="61"/>
          <ac:spMkLst>
            <pc:docMk/>
            <pc:sldMk cId="3784089036" sldId="256"/>
            <ac:spMk id="6" creationId="{AF61B004-07B6-5EAB-8CEB-57311D61D55F}"/>
          </ac:spMkLst>
        </pc:spChg>
        <pc:spChg chg="add mod">
          <ac:chgData name="Olivier Maraval" userId="6f3d4b553e468bd9" providerId="Windows Live" clId="Web-{D16F07AC-44DE-4A92-B52D-B941838C2131}" dt="2024-06-10T09:26:31.840" v="126" actId="20577"/>
          <ac:spMkLst>
            <pc:docMk/>
            <pc:sldMk cId="3784089036" sldId="256"/>
            <ac:spMk id="8" creationId="{8D6722D3-E013-E4FF-C720-C8B36C2E119C}"/>
          </ac:spMkLst>
        </pc:spChg>
        <pc:spChg chg="add">
          <ac:chgData name="Olivier Maraval" userId="6f3d4b553e468bd9" providerId="Windows Live" clId="Web-{D16F07AC-44DE-4A92-B52D-B941838C2131}" dt="2024-06-10T09:25:13.900" v="86"/>
          <ac:spMkLst>
            <pc:docMk/>
            <pc:sldMk cId="3784089036" sldId="256"/>
            <ac:spMk id="9" creationId="{B9D7E975-9161-4F2D-AC53-69E1912F6B5D}"/>
          </ac:spMkLst>
        </pc:spChg>
        <pc:spChg chg="add del">
          <ac:chgData name="Olivier Maraval" userId="6f3d4b553e468bd9" providerId="Windows Live" clId="Web-{D16F07AC-44DE-4A92-B52D-B941838C2131}" dt="2024-06-10T09:21:05.359" v="63"/>
          <ac:spMkLst>
            <pc:docMk/>
            <pc:sldMk cId="3784089036" sldId="256"/>
            <ac:spMk id="10" creationId="{329E69AA-EBCE-499E-81FE-10A8414B1A60}"/>
          </ac:spMkLst>
        </pc:spChg>
        <pc:spChg chg="add">
          <ac:chgData name="Olivier Maraval" userId="6f3d4b553e468bd9" providerId="Windows Live" clId="Web-{D16F07AC-44DE-4A92-B52D-B941838C2131}" dt="2024-06-10T09:25:13.900" v="86"/>
          <ac:spMkLst>
            <pc:docMk/>
            <pc:sldMk cId="3784089036" sldId="256"/>
            <ac:spMk id="11" creationId="{827DC2C4-B485-428A-BF4A-472D2967F47F}"/>
          </ac:spMkLst>
        </pc:spChg>
        <pc:spChg chg="add del">
          <ac:chgData name="Olivier Maraval" userId="6f3d4b553e468bd9" providerId="Windows Live" clId="Web-{D16F07AC-44DE-4A92-B52D-B941838C2131}" dt="2024-06-10T09:21:53.908" v="65"/>
          <ac:spMkLst>
            <pc:docMk/>
            <pc:sldMk cId="3784089036" sldId="256"/>
            <ac:spMk id="12" creationId="{06B5A8BF-0680-F9A7-27B1-3971EC934783}"/>
          </ac:spMkLst>
        </pc:spChg>
        <pc:spChg chg="add del">
          <ac:chgData name="Olivier Maraval" userId="6f3d4b553e468bd9" providerId="Windows Live" clId="Web-{D16F07AC-44DE-4A92-B52D-B941838C2131}" dt="2024-06-10T09:21:53.908" v="65"/>
          <ac:spMkLst>
            <pc:docMk/>
            <pc:sldMk cId="3784089036" sldId="256"/>
            <ac:spMk id="13" creationId="{5820888B-4EA5-E0E8-6D52-7733E1E77451}"/>
          </ac:spMkLst>
        </pc:spChg>
        <pc:spChg chg="add del">
          <ac:chgData name="Olivier Maraval" userId="6f3d4b553e468bd9" providerId="Windows Live" clId="Web-{D16F07AC-44DE-4A92-B52D-B941838C2131}" dt="2024-06-10T09:22:01.596" v="67"/>
          <ac:spMkLst>
            <pc:docMk/>
            <pc:sldMk cId="3784089036" sldId="256"/>
            <ac:spMk id="14" creationId="{528AA953-F4F9-4DC5-97C7-491F4AF937DC}"/>
          </ac:spMkLst>
        </pc:spChg>
        <pc:spChg chg="add del">
          <ac:chgData name="Olivier Maraval" userId="6f3d4b553e468bd9" providerId="Windows Live" clId="Web-{D16F07AC-44DE-4A92-B52D-B941838C2131}" dt="2024-06-10T09:22:01.596" v="67"/>
          <ac:spMkLst>
            <pc:docMk/>
            <pc:sldMk cId="3784089036" sldId="256"/>
            <ac:spMk id="15" creationId="{8930EBA3-4D2E-42E8-B828-834555328D85}"/>
          </ac:spMkLst>
        </pc:spChg>
        <pc:spChg chg="add del">
          <ac:chgData name="Olivier Maraval" userId="6f3d4b553e468bd9" providerId="Windows Live" clId="Web-{D16F07AC-44DE-4A92-B52D-B941838C2131}" dt="2024-06-10T09:22:01.596" v="67"/>
          <ac:spMkLst>
            <pc:docMk/>
            <pc:sldMk cId="3784089036" sldId="256"/>
            <ac:spMk id="16" creationId="{E58B2195-5055-402F-A3E7-53FF0E4980C3}"/>
          </ac:spMkLst>
        </pc:spChg>
        <pc:spChg chg="add">
          <ac:chgData name="Olivier Maraval" userId="6f3d4b553e468bd9" providerId="Windows Live" clId="Web-{D16F07AC-44DE-4A92-B52D-B941838C2131}" dt="2024-06-10T09:25:13.900" v="86"/>
          <ac:spMkLst>
            <pc:docMk/>
            <pc:sldMk cId="3784089036" sldId="256"/>
            <ac:spMk id="17" creationId="{463E6235-1649-4B47-9862-4026FC473B6F}"/>
          </ac:spMkLst>
        </pc:spChg>
        <pc:spChg chg="add del">
          <ac:chgData name="Olivier Maraval" userId="6f3d4b553e468bd9" providerId="Windows Live" clId="Web-{D16F07AC-44DE-4A92-B52D-B941838C2131}" dt="2024-06-10T09:22:24.487" v="69"/>
          <ac:spMkLst>
            <pc:docMk/>
            <pc:sldMk cId="3784089036" sldId="256"/>
            <ac:spMk id="18" creationId="{5820888B-4EA5-E0E8-6D52-7733E1E77451}"/>
          </ac:spMkLst>
        </pc:spChg>
        <pc:spChg chg="add del">
          <ac:chgData name="Olivier Maraval" userId="6f3d4b553e468bd9" providerId="Windows Live" clId="Web-{D16F07AC-44DE-4A92-B52D-B941838C2131}" dt="2024-06-10T09:22:24.487" v="69"/>
          <ac:spMkLst>
            <pc:docMk/>
            <pc:sldMk cId="3784089036" sldId="256"/>
            <ac:spMk id="19" creationId="{06B5A8BF-0680-F9A7-27B1-3971EC934783}"/>
          </ac:spMkLst>
        </pc:spChg>
        <pc:spChg chg="add del">
          <ac:chgData name="Olivier Maraval" userId="6f3d4b553e468bd9" providerId="Windows Live" clId="Web-{D16F07AC-44DE-4A92-B52D-B941838C2131}" dt="2024-06-10T09:24:59.399" v="83"/>
          <ac:spMkLst>
            <pc:docMk/>
            <pc:sldMk cId="3784089036" sldId="256"/>
            <ac:spMk id="21" creationId="{329E69AA-EBCE-499E-81FE-10A8414B1A60}"/>
          </ac:spMkLst>
        </pc:spChg>
        <pc:picChg chg="add del mod">
          <ac:chgData name="Olivier Maraval" userId="6f3d4b553e468bd9" providerId="Windows Live" clId="Web-{D16F07AC-44DE-4A92-B52D-B941838C2131}" dt="2024-06-10T09:24:57.946" v="82"/>
          <ac:picMkLst>
            <pc:docMk/>
            <pc:sldMk cId="3784089036" sldId="256"/>
            <ac:picMk id="4" creationId="{26DB694B-476A-C4FB-232C-0A307AD45EB6}"/>
          </ac:picMkLst>
        </pc:picChg>
        <pc:picChg chg="add mod ord">
          <ac:chgData name="Olivier Maraval" userId="6f3d4b553e468bd9" providerId="Windows Live" clId="Web-{D16F07AC-44DE-4A92-B52D-B941838C2131}" dt="2024-06-10T09:29:25.315" v="130" actId="1076"/>
          <ac:picMkLst>
            <pc:docMk/>
            <pc:sldMk cId="3784089036" sldId="256"/>
            <ac:picMk id="5" creationId="{AB350AC7-C391-6C37-3247-6B34646FF314}"/>
          </ac:picMkLst>
        </pc:picChg>
        <pc:picChg chg="add mod ord">
          <ac:chgData name="Olivier Maraval" userId="6f3d4b553e468bd9" providerId="Windows Live" clId="Web-{D16F07AC-44DE-4A92-B52D-B941838C2131}" dt="2024-06-10T09:29:27.737" v="131" actId="1076"/>
          <ac:picMkLst>
            <pc:docMk/>
            <pc:sldMk cId="3784089036" sldId="256"/>
            <ac:picMk id="7" creationId="{21D27254-16D5-3B7B-BCEA-6C521AEDEB48}"/>
          </ac:picMkLst>
        </pc:picChg>
      </pc:sldChg>
      <pc:sldChg chg="new">
        <pc:chgData name="Olivier Maraval" userId="6f3d4b553e468bd9" providerId="Windows Live" clId="Web-{D16F07AC-44DE-4A92-B52D-B941838C2131}" dt="2024-06-10T09:26:41.575" v="127"/>
        <pc:sldMkLst>
          <pc:docMk/>
          <pc:sldMk cId="881663273" sldId="257"/>
        </pc:sldMkLst>
      </pc:sldChg>
      <pc:sldMasterChg chg="add del addSldLayout delSldLayout">
        <pc:chgData name="Olivier Maraval" userId="6f3d4b553e468bd9" providerId="Windows Live" clId="Web-{D16F07AC-44DE-4A92-B52D-B941838C2131}" dt="2024-06-10T09:24:59.399" v="83"/>
        <pc:sldMasterMkLst>
          <pc:docMk/>
          <pc:sldMasterMk cId="3071127875" sldId="2147483648"/>
        </pc:sldMasterMkLst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replId addSldLayout delSldLayout">
        <pc:chgData name="Olivier Maraval" userId="6f3d4b553e468bd9" providerId="Windows Live" clId="Web-{D16F07AC-44DE-4A92-B52D-B941838C2131}" dt="2024-06-10T09:21:53.908" v="65"/>
        <pc:sldMasterMkLst>
          <pc:docMk/>
          <pc:sldMasterMk cId="3389666501" sldId="2147483660"/>
        </pc:sldMasterMkLst>
        <pc:sldLayoutChg chg="add del">
          <pc:chgData name="Olivier Maraval" userId="6f3d4b553e468bd9" providerId="Windows Live" clId="Web-{D16F07AC-44DE-4A92-B52D-B941838C2131}" dt="2024-06-10T09:21:53.908" v="65"/>
          <pc:sldLayoutMkLst>
            <pc:docMk/>
            <pc:sldMasterMk cId="3389666501" sldId="2147483660"/>
            <pc:sldLayoutMk cId="481663169" sldId="2147483661"/>
          </pc:sldLayoutMkLst>
        </pc:sldLayoutChg>
        <pc:sldLayoutChg chg="add del replId">
          <pc:chgData name="Olivier Maraval" userId="6f3d4b553e468bd9" providerId="Windows Live" clId="Web-{D16F07AC-44DE-4A92-B52D-B941838C2131}" dt="2024-06-10T09:21:53.908" v="65"/>
          <pc:sldLayoutMkLst>
            <pc:docMk/>
            <pc:sldMasterMk cId="3389666501" sldId="2147483660"/>
            <pc:sldLayoutMk cId="4106338580" sldId="2147483662"/>
          </pc:sldLayoutMkLst>
        </pc:sldLayoutChg>
        <pc:sldLayoutChg chg="add del replId">
          <pc:chgData name="Olivier Maraval" userId="6f3d4b553e468bd9" providerId="Windows Live" clId="Web-{D16F07AC-44DE-4A92-B52D-B941838C2131}" dt="2024-06-10T09:21:53.908" v="65"/>
          <pc:sldLayoutMkLst>
            <pc:docMk/>
            <pc:sldMasterMk cId="3389666501" sldId="2147483660"/>
            <pc:sldLayoutMk cId="1856015358" sldId="2147483663"/>
          </pc:sldLayoutMkLst>
        </pc:sldLayoutChg>
        <pc:sldLayoutChg chg="add del replId">
          <pc:chgData name="Olivier Maraval" userId="6f3d4b553e468bd9" providerId="Windows Live" clId="Web-{D16F07AC-44DE-4A92-B52D-B941838C2131}" dt="2024-06-10T09:21:53.908" v="65"/>
          <pc:sldLayoutMkLst>
            <pc:docMk/>
            <pc:sldMasterMk cId="3389666501" sldId="2147483660"/>
            <pc:sldLayoutMk cId="4261309461" sldId="2147483664"/>
          </pc:sldLayoutMkLst>
        </pc:sldLayoutChg>
        <pc:sldLayoutChg chg="add del replId">
          <pc:chgData name="Olivier Maraval" userId="6f3d4b553e468bd9" providerId="Windows Live" clId="Web-{D16F07AC-44DE-4A92-B52D-B941838C2131}" dt="2024-06-10T09:21:53.908" v="65"/>
          <pc:sldLayoutMkLst>
            <pc:docMk/>
            <pc:sldMasterMk cId="3389666501" sldId="2147483660"/>
            <pc:sldLayoutMk cId="204169287" sldId="2147483665"/>
          </pc:sldLayoutMkLst>
        </pc:sldLayoutChg>
        <pc:sldLayoutChg chg="add del replId">
          <pc:chgData name="Olivier Maraval" userId="6f3d4b553e468bd9" providerId="Windows Live" clId="Web-{D16F07AC-44DE-4A92-B52D-B941838C2131}" dt="2024-06-10T09:21:53.908" v="65"/>
          <pc:sldLayoutMkLst>
            <pc:docMk/>
            <pc:sldMasterMk cId="3389666501" sldId="2147483660"/>
            <pc:sldLayoutMk cId="1370614605" sldId="2147483666"/>
          </pc:sldLayoutMkLst>
        </pc:sldLayoutChg>
        <pc:sldLayoutChg chg="add del replId">
          <pc:chgData name="Olivier Maraval" userId="6f3d4b553e468bd9" providerId="Windows Live" clId="Web-{D16F07AC-44DE-4A92-B52D-B941838C2131}" dt="2024-06-10T09:21:53.908" v="65"/>
          <pc:sldLayoutMkLst>
            <pc:docMk/>
            <pc:sldMasterMk cId="3389666501" sldId="2147483660"/>
            <pc:sldLayoutMk cId="1892618298" sldId="2147483667"/>
          </pc:sldLayoutMkLst>
        </pc:sldLayoutChg>
        <pc:sldLayoutChg chg="add del replId">
          <pc:chgData name="Olivier Maraval" userId="6f3d4b553e468bd9" providerId="Windows Live" clId="Web-{D16F07AC-44DE-4A92-B52D-B941838C2131}" dt="2024-06-10T09:21:53.908" v="65"/>
          <pc:sldLayoutMkLst>
            <pc:docMk/>
            <pc:sldMasterMk cId="3389666501" sldId="2147483660"/>
            <pc:sldLayoutMk cId="2120368047" sldId="2147483668"/>
          </pc:sldLayoutMkLst>
        </pc:sldLayoutChg>
        <pc:sldLayoutChg chg="add del replId">
          <pc:chgData name="Olivier Maraval" userId="6f3d4b553e468bd9" providerId="Windows Live" clId="Web-{D16F07AC-44DE-4A92-B52D-B941838C2131}" dt="2024-06-10T09:21:53.908" v="65"/>
          <pc:sldLayoutMkLst>
            <pc:docMk/>
            <pc:sldMasterMk cId="3389666501" sldId="2147483660"/>
            <pc:sldLayoutMk cId="1060060424" sldId="2147483669"/>
          </pc:sldLayoutMkLst>
        </pc:sldLayoutChg>
        <pc:sldLayoutChg chg="add del replId">
          <pc:chgData name="Olivier Maraval" userId="6f3d4b553e468bd9" providerId="Windows Live" clId="Web-{D16F07AC-44DE-4A92-B52D-B941838C2131}" dt="2024-06-10T09:21:53.908" v="65"/>
          <pc:sldLayoutMkLst>
            <pc:docMk/>
            <pc:sldMasterMk cId="3389666501" sldId="2147483660"/>
            <pc:sldLayoutMk cId="659337453" sldId="2147483670"/>
          </pc:sldLayoutMkLst>
        </pc:sldLayoutChg>
        <pc:sldLayoutChg chg="add del replId">
          <pc:chgData name="Olivier Maraval" userId="6f3d4b553e468bd9" providerId="Windows Live" clId="Web-{D16F07AC-44DE-4A92-B52D-B941838C2131}" dt="2024-06-10T09:21:53.908" v="65"/>
          <pc:sldLayoutMkLst>
            <pc:docMk/>
            <pc:sldMasterMk cId="3389666501" sldId="2147483660"/>
            <pc:sldLayoutMk cId="4185603716" sldId="2147483671"/>
          </pc:sldLayoutMkLst>
        </pc:sldLayoutChg>
      </pc:sldMasterChg>
      <pc:sldMasterChg chg="add del addSldLayout delSldLayout">
        <pc:chgData name="Olivier Maraval" userId="6f3d4b553e468bd9" providerId="Windows Live" clId="Web-{D16F07AC-44DE-4A92-B52D-B941838C2131}" dt="2024-06-10T09:24:59.399" v="83"/>
        <pc:sldMasterMkLst>
          <pc:docMk/>
          <pc:sldMasterMk cId="3408414625" sldId="2147483673"/>
        </pc:sldMasterMkLst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408414625" sldId="2147483673"/>
            <pc:sldLayoutMk cId="2573463946" sldId="2147483662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408414625" sldId="2147483673"/>
            <pc:sldLayoutMk cId="4145412084" sldId="2147483663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408414625" sldId="2147483673"/>
            <pc:sldLayoutMk cId="1215680137" sldId="2147483664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408414625" sldId="2147483673"/>
            <pc:sldLayoutMk cId="4102977932" sldId="2147483665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408414625" sldId="2147483673"/>
            <pc:sldLayoutMk cId="1208335702" sldId="2147483666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408414625" sldId="2147483673"/>
            <pc:sldLayoutMk cId="853604840" sldId="2147483667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408414625" sldId="2147483673"/>
            <pc:sldLayoutMk cId="813531355" sldId="2147483668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408414625" sldId="2147483673"/>
            <pc:sldLayoutMk cId="2800799391" sldId="2147483669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408414625" sldId="2147483673"/>
            <pc:sldLayoutMk cId="3841525389" sldId="2147483670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408414625" sldId="2147483673"/>
            <pc:sldLayoutMk cId="1955859164" sldId="2147483671"/>
          </pc:sldLayoutMkLst>
        </pc:sldLayoutChg>
        <pc:sldLayoutChg chg="add del">
          <pc:chgData name="Olivier Maraval" userId="6f3d4b553e468bd9" providerId="Windows Live" clId="Web-{D16F07AC-44DE-4A92-B52D-B941838C2131}" dt="2024-06-10T09:24:59.399" v="83"/>
          <pc:sldLayoutMkLst>
            <pc:docMk/>
            <pc:sldMasterMk cId="3408414625" sldId="2147483673"/>
            <pc:sldLayoutMk cId="797380435" sldId="2147483672"/>
          </pc:sldLayoutMkLst>
        </pc:sldLayoutChg>
      </pc:sldMasterChg>
      <pc:sldMasterChg chg="add del addSldLayout delSldLayout">
        <pc:chgData name="Olivier Maraval" userId="6f3d4b553e468bd9" providerId="Windows Live" clId="Web-{D16F07AC-44DE-4A92-B52D-B941838C2131}" dt="2024-06-10T09:22:01.596" v="67"/>
        <pc:sldMasterMkLst>
          <pc:docMk/>
          <pc:sldMasterMk cId="13337735" sldId="2147483725"/>
        </pc:sldMasterMkLst>
        <pc:sldLayoutChg chg="add del">
          <pc:chgData name="Olivier Maraval" userId="6f3d4b553e468bd9" providerId="Windows Live" clId="Web-{D16F07AC-44DE-4A92-B52D-B941838C2131}" dt="2024-06-10T09:22:01.596" v="67"/>
          <pc:sldLayoutMkLst>
            <pc:docMk/>
            <pc:sldMasterMk cId="13337735" sldId="2147483725"/>
            <pc:sldLayoutMk cId="829802296" sldId="2147483714"/>
          </pc:sldLayoutMkLst>
        </pc:sldLayoutChg>
        <pc:sldLayoutChg chg="add del">
          <pc:chgData name="Olivier Maraval" userId="6f3d4b553e468bd9" providerId="Windows Live" clId="Web-{D16F07AC-44DE-4A92-B52D-B941838C2131}" dt="2024-06-10T09:22:01.596" v="67"/>
          <pc:sldLayoutMkLst>
            <pc:docMk/>
            <pc:sldMasterMk cId="13337735" sldId="2147483725"/>
            <pc:sldLayoutMk cId="1028730967" sldId="2147483715"/>
          </pc:sldLayoutMkLst>
        </pc:sldLayoutChg>
        <pc:sldLayoutChg chg="add del">
          <pc:chgData name="Olivier Maraval" userId="6f3d4b553e468bd9" providerId="Windows Live" clId="Web-{D16F07AC-44DE-4A92-B52D-B941838C2131}" dt="2024-06-10T09:22:01.596" v="67"/>
          <pc:sldLayoutMkLst>
            <pc:docMk/>
            <pc:sldMasterMk cId="13337735" sldId="2147483725"/>
            <pc:sldLayoutMk cId="3566341989" sldId="2147483716"/>
          </pc:sldLayoutMkLst>
        </pc:sldLayoutChg>
        <pc:sldLayoutChg chg="add del">
          <pc:chgData name="Olivier Maraval" userId="6f3d4b553e468bd9" providerId="Windows Live" clId="Web-{D16F07AC-44DE-4A92-B52D-B941838C2131}" dt="2024-06-10T09:22:01.596" v="67"/>
          <pc:sldLayoutMkLst>
            <pc:docMk/>
            <pc:sldMasterMk cId="13337735" sldId="2147483725"/>
            <pc:sldLayoutMk cId="1053402671" sldId="2147483717"/>
          </pc:sldLayoutMkLst>
        </pc:sldLayoutChg>
        <pc:sldLayoutChg chg="add del">
          <pc:chgData name="Olivier Maraval" userId="6f3d4b553e468bd9" providerId="Windows Live" clId="Web-{D16F07AC-44DE-4A92-B52D-B941838C2131}" dt="2024-06-10T09:22:01.596" v="67"/>
          <pc:sldLayoutMkLst>
            <pc:docMk/>
            <pc:sldMasterMk cId="13337735" sldId="2147483725"/>
            <pc:sldLayoutMk cId="1767815757" sldId="2147483718"/>
          </pc:sldLayoutMkLst>
        </pc:sldLayoutChg>
        <pc:sldLayoutChg chg="add del">
          <pc:chgData name="Olivier Maraval" userId="6f3d4b553e468bd9" providerId="Windows Live" clId="Web-{D16F07AC-44DE-4A92-B52D-B941838C2131}" dt="2024-06-10T09:22:01.596" v="67"/>
          <pc:sldLayoutMkLst>
            <pc:docMk/>
            <pc:sldMasterMk cId="13337735" sldId="2147483725"/>
            <pc:sldLayoutMk cId="2905920782" sldId="2147483719"/>
          </pc:sldLayoutMkLst>
        </pc:sldLayoutChg>
        <pc:sldLayoutChg chg="add del">
          <pc:chgData name="Olivier Maraval" userId="6f3d4b553e468bd9" providerId="Windows Live" clId="Web-{D16F07AC-44DE-4A92-B52D-B941838C2131}" dt="2024-06-10T09:22:01.596" v="67"/>
          <pc:sldLayoutMkLst>
            <pc:docMk/>
            <pc:sldMasterMk cId="13337735" sldId="2147483725"/>
            <pc:sldLayoutMk cId="697050873" sldId="2147483720"/>
          </pc:sldLayoutMkLst>
        </pc:sldLayoutChg>
        <pc:sldLayoutChg chg="add del">
          <pc:chgData name="Olivier Maraval" userId="6f3d4b553e468bd9" providerId="Windows Live" clId="Web-{D16F07AC-44DE-4A92-B52D-B941838C2131}" dt="2024-06-10T09:22:01.596" v="67"/>
          <pc:sldLayoutMkLst>
            <pc:docMk/>
            <pc:sldMasterMk cId="13337735" sldId="2147483725"/>
            <pc:sldLayoutMk cId="3511339977" sldId="2147483721"/>
          </pc:sldLayoutMkLst>
        </pc:sldLayoutChg>
        <pc:sldLayoutChg chg="add del">
          <pc:chgData name="Olivier Maraval" userId="6f3d4b553e468bd9" providerId="Windows Live" clId="Web-{D16F07AC-44DE-4A92-B52D-B941838C2131}" dt="2024-06-10T09:22:01.596" v="67"/>
          <pc:sldLayoutMkLst>
            <pc:docMk/>
            <pc:sldMasterMk cId="13337735" sldId="2147483725"/>
            <pc:sldLayoutMk cId="2764435949" sldId="2147483722"/>
          </pc:sldLayoutMkLst>
        </pc:sldLayoutChg>
        <pc:sldLayoutChg chg="add del">
          <pc:chgData name="Olivier Maraval" userId="6f3d4b553e468bd9" providerId="Windows Live" clId="Web-{D16F07AC-44DE-4A92-B52D-B941838C2131}" dt="2024-06-10T09:22:01.596" v="67"/>
          <pc:sldLayoutMkLst>
            <pc:docMk/>
            <pc:sldMasterMk cId="13337735" sldId="2147483725"/>
            <pc:sldLayoutMk cId="426462665" sldId="2147483723"/>
          </pc:sldLayoutMkLst>
        </pc:sldLayoutChg>
        <pc:sldLayoutChg chg="add del">
          <pc:chgData name="Olivier Maraval" userId="6f3d4b553e468bd9" providerId="Windows Live" clId="Web-{D16F07AC-44DE-4A92-B52D-B941838C2131}" dt="2024-06-10T09:22:01.596" v="67"/>
          <pc:sldLayoutMkLst>
            <pc:docMk/>
            <pc:sldMasterMk cId="13337735" sldId="2147483725"/>
            <pc:sldLayoutMk cId="1849045330" sldId="2147483724"/>
          </pc:sldLayoutMkLst>
        </pc:sldLayoutChg>
      </pc:sldMasterChg>
    </pc:docChg>
  </pc:docChgLst>
  <pc:docChgLst>
    <pc:chgData name="Utilisateur invité" providerId="Windows Live" clId="Web-{DBF8063B-EFEF-4F0E-82F1-3DA1B73D5E8F}"/>
    <pc:docChg chg="modSld">
      <pc:chgData name="Utilisateur invité" userId="" providerId="Windows Live" clId="Web-{DBF8063B-EFEF-4F0E-82F1-3DA1B73D5E8F}" dt="2024-06-11T12:02:28.508" v="1" actId="20577"/>
      <pc:docMkLst>
        <pc:docMk/>
      </pc:docMkLst>
      <pc:sldChg chg="modSp">
        <pc:chgData name="Utilisateur invité" userId="" providerId="Windows Live" clId="Web-{DBF8063B-EFEF-4F0E-82F1-3DA1B73D5E8F}" dt="2024-06-11T12:02:28.508" v="1" actId="20577"/>
        <pc:sldMkLst>
          <pc:docMk/>
          <pc:sldMk cId="881663273" sldId="257"/>
        </pc:sldMkLst>
        <pc:spChg chg="mod">
          <ac:chgData name="Utilisateur invité" userId="" providerId="Windows Live" clId="Web-{DBF8063B-EFEF-4F0E-82F1-3DA1B73D5E8F}" dt="2024-06-11T12:02:28.508" v="1" actId="20577"/>
          <ac:spMkLst>
            <pc:docMk/>
            <pc:sldMk cId="881663273" sldId="257"/>
            <ac:spMk id="2" creationId="{3875FBE2-B4C3-6170-20F5-1EBAC628835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D70D7-42EC-45E3-87CF-F7FF5E4F9A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A0D5FF-107C-43BD-870C-BC4E552A691A}">
      <dgm:prSet phldrT="[Texte]" phldr="0"/>
      <dgm:spPr/>
      <dgm:t>
        <a:bodyPr/>
        <a:lstStyle/>
        <a:p>
          <a:r>
            <a:rPr lang="fr-FR" dirty="0">
              <a:latin typeface="Aptos Display" panose="020F0302020204030204"/>
            </a:rPr>
            <a:t>Introduction</a:t>
          </a:r>
          <a:endParaRPr lang="fr-FR" dirty="0"/>
        </a:p>
      </dgm:t>
    </dgm:pt>
    <dgm:pt modelId="{F0A7BE64-7B43-415E-848D-7ADCBC13E890}" type="parTrans" cxnId="{15639E87-B428-45B6-B356-E9E2125AC78B}">
      <dgm:prSet/>
      <dgm:spPr/>
    </dgm:pt>
    <dgm:pt modelId="{5E797B70-0E5C-4112-9FD6-A56AF450E102}" type="sibTrans" cxnId="{15639E87-B428-45B6-B356-E9E2125AC78B}">
      <dgm:prSet/>
      <dgm:spPr/>
    </dgm:pt>
    <dgm:pt modelId="{2A0EBCB9-6E65-4ADB-8C15-480757C8CD5F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Fonctionnel</a:t>
          </a:r>
          <a:endParaRPr lang="fr-FR" dirty="0"/>
        </a:p>
      </dgm:t>
    </dgm:pt>
    <dgm:pt modelId="{F2C6E8F3-5E3A-4BBD-9551-E31E6E741FB8}" type="parTrans" cxnId="{36FB9711-DA93-4861-B292-B845A0777B47}">
      <dgm:prSet/>
      <dgm:spPr/>
    </dgm:pt>
    <dgm:pt modelId="{AEE69CA0-C16D-4148-9D68-3A1A01BA7F5F}" type="sibTrans" cxnId="{36FB9711-DA93-4861-B292-B845A0777B47}">
      <dgm:prSet/>
      <dgm:spPr/>
    </dgm:pt>
    <dgm:pt modelId="{4FC79FAD-FC8F-4E8A-B05A-7CCF5943E4EA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Intelligence Artificelle</a:t>
          </a:r>
        </a:p>
      </dgm:t>
    </dgm:pt>
    <dgm:pt modelId="{6E302492-D785-4AC0-86D4-19207855C913}" type="parTrans" cxnId="{A16D8ADB-8D3F-46DC-83B8-E4FC4BF28217}">
      <dgm:prSet/>
      <dgm:spPr/>
    </dgm:pt>
    <dgm:pt modelId="{CA3AD17A-3F3B-467A-A533-1B428459661C}" type="sibTrans" cxnId="{A16D8ADB-8D3F-46DC-83B8-E4FC4BF28217}">
      <dgm:prSet/>
      <dgm:spPr/>
    </dgm:pt>
    <dgm:pt modelId="{61288126-3342-418D-A71F-DE18F569BA38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Difficultés</a:t>
          </a:r>
        </a:p>
      </dgm:t>
    </dgm:pt>
    <dgm:pt modelId="{2353C331-67F4-4886-8371-3C32C09E2C8C}" type="parTrans" cxnId="{80DE3E47-9FF2-42FA-89A9-C10596B2B787}">
      <dgm:prSet/>
      <dgm:spPr/>
    </dgm:pt>
    <dgm:pt modelId="{5514B6A5-85DF-410A-A5A4-8C09A911F0B8}" type="sibTrans" cxnId="{80DE3E47-9FF2-42FA-89A9-C10596B2B787}">
      <dgm:prSet/>
      <dgm:spPr/>
    </dgm:pt>
    <dgm:pt modelId="{86E8A1CE-7C3A-4D65-BAFB-1A1A724BABB0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Organisation</a:t>
          </a:r>
          <a:endParaRPr lang="fr-FR" dirty="0"/>
        </a:p>
      </dgm:t>
    </dgm:pt>
    <dgm:pt modelId="{4759B4FC-2C7F-43F8-A438-FF5B9465029A}" type="parTrans" cxnId="{C7FD96E4-9758-40F1-97DC-F9E871C9BA49}">
      <dgm:prSet/>
      <dgm:spPr/>
    </dgm:pt>
    <dgm:pt modelId="{D02F8FBB-3A53-4E89-9C5A-9A8336830103}" type="sibTrans" cxnId="{C7FD96E4-9758-40F1-97DC-F9E871C9BA49}">
      <dgm:prSet/>
      <dgm:spPr/>
    </dgm:pt>
    <dgm:pt modelId="{C4640225-50D2-4571-90B0-960B6FA08DDA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de Compétences</a:t>
          </a:r>
        </a:p>
      </dgm:t>
    </dgm:pt>
    <dgm:pt modelId="{A48BD71F-C2F7-4CAD-9D0C-B67B4A0E5477}" type="parTrans" cxnId="{7943D697-6288-4FC5-937F-23D1E8623EBA}">
      <dgm:prSet/>
      <dgm:spPr/>
    </dgm:pt>
    <dgm:pt modelId="{F4E48E64-537F-4516-94AF-8265703EC80C}" type="sibTrans" cxnId="{7943D697-6288-4FC5-937F-23D1E8623EBA}">
      <dgm:prSet/>
      <dgm:spPr/>
    </dgm:pt>
    <dgm:pt modelId="{D2E98B32-666A-4551-9197-9F26342A3BBC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Démonstration</a:t>
          </a:r>
        </a:p>
      </dgm:t>
    </dgm:pt>
    <dgm:pt modelId="{9CC3FE44-BD1F-48D1-8101-861E036B1E00}" type="parTrans" cxnId="{B77BA691-DC11-49F2-A792-EDDF1D837F5C}">
      <dgm:prSet/>
      <dgm:spPr/>
    </dgm:pt>
    <dgm:pt modelId="{1945FE77-E4BC-43C1-A51F-9806CDD085FC}" type="sibTrans" cxnId="{B77BA691-DC11-49F2-A792-EDDF1D837F5C}">
      <dgm:prSet/>
      <dgm:spPr/>
    </dgm:pt>
    <dgm:pt modelId="{118EA15A-1A12-4B65-BB80-40ED320E7862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Conclusion</a:t>
          </a:r>
        </a:p>
      </dgm:t>
    </dgm:pt>
    <dgm:pt modelId="{7267F8DA-F233-4052-B353-A6CB9E0E5BA0}" type="parTrans" cxnId="{827F429D-6E40-48BB-8FD2-95821EE292A1}">
      <dgm:prSet/>
      <dgm:spPr/>
    </dgm:pt>
    <dgm:pt modelId="{9FE65C46-1D64-4623-9FBB-C91BF119BF49}" type="sibTrans" cxnId="{827F429D-6E40-48BB-8FD2-95821EE292A1}">
      <dgm:prSet/>
      <dgm:spPr/>
    </dgm:pt>
    <dgm:pt modelId="{D0F04335-A792-4D54-964E-36BAAB19F57D}" type="pres">
      <dgm:prSet presAssocID="{CC8D70D7-42EC-45E3-87CF-F7FF5E4F9A41}" presName="Name0" presStyleCnt="0">
        <dgm:presLayoutVars>
          <dgm:dir/>
          <dgm:resizeHandles val="exact"/>
        </dgm:presLayoutVars>
      </dgm:prSet>
      <dgm:spPr/>
    </dgm:pt>
    <dgm:pt modelId="{14309C3B-21B6-4D93-827F-9FF4B2D52ADD}" type="pres">
      <dgm:prSet presAssocID="{59A0D5FF-107C-43BD-870C-BC4E552A691A}" presName="parTxOnly" presStyleLbl="node1" presStyleIdx="0" presStyleCnt="8">
        <dgm:presLayoutVars>
          <dgm:bulletEnabled val="1"/>
        </dgm:presLayoutVars>
      </dgm:prSet>
      <dgm:spPr>
        <a:solidFill>
          <a:schemeClr val="tx2">
            <a:lumMod val="50000"/>
            <a:lumOff val="50000"/>
          </a:schemeClr>
        </a:solidFill>
      </dgm:spPr>
    </dgm:pt>
    <dgm:pt modelId="{15CB33D5-5561-4FBD-897D-0725E30BC153}" type="pres">
      <dgm:prSet presAssocID="{5E797B70-0E5C-4112-9FD6-A56AF450E102}" presName="parSpace" presStyleCnt="0"/>
      <dgm:spPr/>
    </dgm:pt>
    <dgm:pt modelId="{E9C4B223-6D9A-4051-A478-701F6CEE99DD}" type="pres">
      <dgm:prSet presAssocID="{2A0EBCB9-6E65-4ADB-8C15-480757C8CD5F}" presName="parTxOnly" presStyleLbl="node1" presStyleIdx="1" presStyleCnt="8">
        <dgm:presLayoutVars>
          <dgm:bulletEnabled val="1"/>
        </dgm:presLayoutVars>
      </dgm:prSet>
      <dgm:spPr/>
    </dgm:pt>
    <dgm:pt modelId="{C981FA68-23D8-4094-8A1E-46AC47E9C72E}" type="pres">
      <dgm:prSet presAssocID="{AEE69CA0-C16D-4148-9D68-3A1A01BA7F5F}" presName="parSpace" presStyleCnt="0"/>
      <dgm:spPr/>
    </dgm:pt>
    <dgm:pt modelId="{527DCC48-E014-4E8B-9803-CB58AE15A1A1}" type="pres">
      <dgm:prSet presAssocID="{4FC79FAD-FC8F-4E8A-B05A-7CCF5943E4EA}" presName="parTxOnly" presStyleLbl="node1" presStyleIdx="2" presStyleCnt="8">
        <dgm:presLayoutVars>
          <dgm:bulletEnabled val="1"/>
        </dgm:presLayoutVars>
      </dgm:prSet>
      <dgm:spPr/>
    </dgm:pt>
    <dgm:pt modelId="{B0303E1D-EFEB-4F6E-AB49-1F5EA5C08FA3}" type="pres">
      <dgm:prSet presAssocID="{CA3AD17A-3F3B-467A-A533-1B428459661C}" presName="parSpace" presStyleCnt="0"/>
      <dgm:spPr/>
    </dgm:pt>
    <dgm:pt modelId="{3FAFE458-9D8E-4139-90FF-E19059C1E915}" type="pres">
      <dgm:prSet presAssocID="{86E8A1CE-7C3A-4D65-BAFB-1A1A724BABB0}" presName="parTxOnly" presStyleLbl="node1" presStyleIdx="3" presStyleCnt="8">
        <dgm:presLayoutVars>
          <dgm:bulletEnabled val="1"/>
        </dgm:presLayoutVars>
      </dgm:prSet>
      <dgm:spPr/>
    </dgm:pt>
    <dgm:pt modelId="{860133CF-A7BE-463C-9942-35ED2B49D196}" type="pres">
      <dgm:prSet presAssocID="{D02F8FBB-3A53-4E89-9C5A-9A8336830103}" presName="parSpace" presStyleCnt="0"/>
      <dgm:spPr/>
    </dgm:pt>
    <dgm:pt modelId="{E98F6992-BE57-4C95-AB8C-5BE18DFB6310}" type="pres">
      <dgm:prSet presAssocID="{61288126-3342-418D-A71F-DE18F569BA38}" presName="parTxOnly" presStyleLbl="node1" presStyleIdx="4" presStyleCnt="8">
        <dgm:presLayoutVars>
          <dgm:bulletEnabled val="1"/>
        </dgm:presLayoutVars>
      </dgm:prSet>
      <dgm:spPr/>
    </dgm:pt>
    <dgm:pt modelId="{C345BF7A-E62D-4980-9719-FD45E1D17F6C}" type="pres">
      <dgm:prSet presAssocID="{5514B6A5-85DF-410A-A5A4-8C09A911F0B8}" presName="parSpace" presStyleCnt="0"/>
      <dgm:spPr/>
    </dgm:pt>
    <dgm:pt modelId="{0EC7132D-3C15-430E-BF57-57D5E281AA7C}" type="pres">
      <dgm:prSet presAssocID="{C4640225-50D2-4571-90B0-960B6FA08DDA}" presName="parTxOnly" presStyleLbl="node1" presStyleIdx="5" presStyleCnt="8">
        <dgm:presLayoutVars>
          <dgm:bulletEnabled val="1"/>
        </dgm:presLayoutVars>
      </dgm:prSet>
      <dgm:spPr/>
    </dgm:pt>
    <dgm:pt modelId="{95362623-FD91-4C42-8146-5518A4438294}" type="pres">
      <dgm:prSet presAssocID="{F4E48E64-537F-4516-94AF-8265703EC80C}" presName="parSpace" presStyleCnt="0"/>
      <dgm:spPr/>
    </dgm:pt>
    <dgm:pt modelId="{E5038CE2-6E62-413B-99ED-078B9D28E3B4}" type="pres">
      <dgm:prSet presAssocID="{D2E98B32-666A-4551-9197-9F26342A3BBC}" presName="parTxOnly" presStyleLbl="node1" presStyleIdx="6" presStyleCnt="8">
        <dgm:presLayoutVars>
          <dgm:bulletEnabled val="1"/>
        </dgm:presLayoutVars>
      </dgm:prSet>
      <dgm:spPr/>
    </dgm:pt>
    <dgm:pt modelId="{F1F0C87E-6A8E-40E7-AD8E-A984AA939578}" type="pres">
      <dgm:prSet presAssocID="{1945FE77-E4BC-43C1-A51F-9806CDD085FC}" presName="parSpace" presStyleCnt="0"/>
      <dgm:spPr/>
    </dgm:pt>
    <dgm:pt modelId="{A3BD0269-5FE3-41F3-9731-38B7C3BC479F}" type="pres">
      <dgm:prSet presAssocID="{118EA15A-1A12-4B65-BB80-40ED320E7862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9644B40F-7CF6-4A9C-8F15-5C4D3035756D}" type="presOf" srcId="{61288126-3342-418D-A71F-DE18F569BA38}" destId="{E98F6992-BE57-4C95-AB8C-5BE18DFB6310}" srcOrd="0" destOrd="0" presId="urn:microsoft.com/office/officeart/2005/8/layout/hChevron3"/>
    <dgm:cxn modelId="{36FB9711-DA93-4861-B292-B845A0777B47}" srcId="{CC8D70D7-42EC-45E3-87CF-F7FF5E4F9A41}" destId="{2A0EBCB9-6E65-4ADB-8C15-480757C8CD5F}" srcOrd="1" destOrd="0" parTransId="{F2C6E8F3-5E3A-4BBD-9551-E31E6E741FB8}" sibTransId="{AEE69CA0-C16D-4148-9D68-3A1A01BA7F5F}"/>
    <dgm:cxn modelId="{E1401F22-A14A-4BD3-96DE-E31ACB888408}" type="presOf" srcId="{C4640225-50D2-4571-90B0-960B6FA08DDA}" destId="{0EC7132D-3C15-430E-BF57-57D5E281AA7C}" srcOrd="0" destOrd="0" presId="urn:microsoft.com/office/officeart/2005/8/layout/hChevron3"/>
    <dgm:cxn modelId="{7AF05629-3F4E-40AF-AA2E-77CE7987FA48}" type="presOf" srcId="{86E8A1CE-7C3A-4D65-BAFB-1A1A724BABB0}" destId="{3FAFE458-9D8E-4139-90FF-E19059C1E915}" srcOrd="0" destOrd="0" presId="urn:microsoft.com/office/officeart/2005/8/layout/hChevron3"/>
    <dgm:cxn modelId="{80DE3E47-9FF2-42FA-89A9-C10596B2B787}" srcId="{CC8D70D7-42EC-45E3-87CF-F7FF5E4F9A41}" destId="{61288126-3342-418D-A71F-DE18F569BA38}" srcOrd="4" destOrd="0" parTransId="{2353C331-67F4-4886-8371-3C32C09E2C8C}" sibTransId="{5514B6A5-85DF-410A-A5A4-8C09A911F0B8}"/>
    <dgm:cxn modelId="{76C54B7A-0142-47D2-B334-D99DA01DB4E9}" type="presOf" srcId="{4FC79FAD-FC8F-4E8A-B05A-7CCF5943E4EA}" destId="{527DCC48-E014-4E8B-9803-CB58AE15A1A1}" srcOrd="0" destOrd="0" presId="urn:microsoft.com/office/officeart/2005/8/layout/hChevron3"/>
    <dgm:cxn modelId="{15639E87-B428-45B6-B356-E9E2125AC78B}" srcId="{CC8D70D7-42EC-45E3-87CF-F7FF5E4F9A41}" destId="{59A0D5FF-107C-43BD-870C-BC4E552A691A}" srcOrd="0" destOrd="0" parTransId="{F0A7BE64-7B43-415E-848D-7ADCBC13E890}" sibTransId="{5E797B70-0E5C-4112-9FD6-A56AF450E102}"/>
    <dgm:cxn modelId="{D2F89B8F-7666-409A-BE84-298A7A395A94}" type="presOf" srcId="{118EA15A-1A12-4B65-BB80-40ED320E7862}" destId="{A3BD0269-5FE3-41F3-9731-38B7C3BC479F}" srcOrd="0" destOrd="0" presId="urn:microsoft.com/office/officeart/2005/8/layout/hChevron3"/>
    <dgm:cxn modelId="{B77BA691-DC11-49F2-A792-EDDF1D837F5C}" srcId="{CC8D70D7-42EC-45E3-87CF-F7FF5E4F9A41}" destId="{D2E98B32-666A-4551-9197-9F26342A3BBC}" srcOrd="6" destOrd="0" parTransId="{9CC3FE44-BD1F-48D1-8101-861E036B1E00}" sibTransId="{1945FE77-E4BC-43C1-A51F-9806CDD085FC}"/>
    <dgm:cxn modelId="{7943D697-6288-4FC5-937F-23D1E8623EBA}" srcId="{CC8D70D7-42EC-45E3-87CF-F7FF5E4F9A41}" destId="{C4640225-50D2-4571-90B0-960B6FA08DDA}" srcOrd="5" destOrd="0" parTransId="{A48BD71F-C2F7-4CAD-9D0C-B67B4A0E5477}" sibTransId="{F4E48E64-537F-4516-94AF-8265703EC80C}"/>
    <dgm:cxn modelId="{827F429D-6E40-48BB-8FD2-95821EE292A1}" srcId="{CC8D70D7-42EC-45E3-87CF-F7FF5E4F9A41}" destId="{118EA15A-1A12-4B65-BB80-40ED320E7862}" srcOrd="7" destOrd="0" parTransId="{7267F8DA-F233-4052-B353-A6CB9E0E5BA0}" sibTransId="{9FE65C46-1D64-4623-9FBB-C91BF119BF49}"/>
    <dgm:cxn modelId="{DA2504B1-9F72-4B6A-85A5-A198D344D30F}" type="presOf" srcId="{D2E98B32-666A-4551-9197-9F26342A3BBC}" destId="{E5038CE2-6E62-413B-99ED-078B9D28E3B4}" srcOrd="0" destOrd="0" presId="urn:microsoft.com/office/officeart/2005/8/layout/hChevron3"/>
    <dgm:cxn modelId="{DF3C3EC9-0A73-4F15-8A2A-A48589C43AB1}" type="presOf" srcId="{2A0EBCB9-6E65-4ADB-8C15-480757C8CD5F}" destId="{E9C4B223-6D9A-4051-A478-701F6CEE99DD}" srcOrd="0" destOrd="0" presId="urn:microsoft.com/office/officeart/2005/8/layout/hChevron3"/>
    <dgm:cxn modelId="{A16D8ADB-8D3F-46DC-83B8-E4FC4BF28217}" srcId="{CC8D70D7-42EC-45E3-87CF-F7FF5E4F9A41}" destId="{4FC79FAD-FC8F-4E8A-B05A-7CCF5943E4EA}" srcOrd="2" destOrd="0" parTransId="{6E302492-D785-4AC0-86D4-19207855C913}" sibTransId="{CA3AD17A-3F3B-467A-A533-1B428459661C}"/>
    <dgm:cxn modelId="{C7FD96E4-9758-40F1-97DC-F9E871C9BA49}" srcId="{CC8D70D7-42EC-45E3-87CF-F7FF5E4F9A41}" destId="{86E8A1CE-7C3A-4D65-BAFB-1A1A724BABB0}" srcOrd="3" destOrd="0" parTransId="{4759B4FC-2C7F-43F8-A438-FF5B9465029A}" sibTransId="{D02F8FBB-3A53-4E89-9C5A-9A8336830103}"/>
    <dgm:cxn modelId="{645A44FD-A5A7-46CE-A0ED-03087AD4BB5D}" type="presOf" srcId="{59A0D5FF-107C-43BD-870C-BC4E552A691A}" destId="{14309C3B-21B6-4D93-827F-9FF4B2D52ADD}" srcOrd="0" destOrd="0" presId="urn:microsoft.com/office/officeart/2005/8/layout/hChevron3"/>
    <dgm:cxn modelId="{22C811FF-E82F-4922-9EDF-565413416243}" type="presOf" srcId="{CC8D70D7-42EC-45E3-87CF-F7FF5E4F9A41}" destId="{D0F04335-A792-4D54-964E-36BAAB19F57D}" srcOrd="0" destOrd="0" presId="urn:microsoft.com/office/officeart/2005/8/layout/hChevron3"/>
    <dgm:cxn modelId="{7F8D5E16-88BE-4636-B075-8A8BE2F011E6}" type="presParOf" srcId="{D0F04335-A792-4D54-964E-36BAAB19F57D}" destId="{14309C3B-21B6-4D93-827F-9FF4B2D52ADD}" srcOrd="0" destOrd="0" presId="urn:microsoft.com/office/officeart/2005/8/layout/hChevron3"/>
    <dgm:cxn modelId="{040145EB-2DC6-4368-980A-AB4E24E7642E}" type="presParOf" srcId="{D0F04335-A792-4D54-964E-36BAAB19F57D}" destId="{15CB33D5-5561-4FBD-897D-0725E30BC153}" srcOrd="1" destOrd="0" presId="urn:microsoft.com/office/officeart/2005/8/layout/hChevron3"/>
    <dgm:cxn modelId="{C28B1A33-FB66-4604-BCC1-F72A99CAD8AC}" type="presParOf" srcId="{D0F04335-A792-4D54-964E-36BAAB19F57D}" destId="{E9C4B223-6D9A-4051-A478-701F6CEE99DD}" srcOrd="2" destOrd="0" presId="urn:microsoft.com/office/officeart/2005/8/layout/hChevron3"/>
    <dgm:cxn modelId="{0EB319B8-EB59-490D-BD44-D3AA3B05CDE7}" type="presParOf" srcId="{D0F04335-A792-4D54-964E-36BAAB19F57D}" destId="{C981FA68-23D8-4094-8A1E-46AC47E9C72E}" srcOrd="3" destOrd="0" presId="urn:microsoft.com/office/officeart/2005/8/layout/hChevron3"/>
    <dgm:cxn modelId="{3CD5BF03-3C83-4EC4-BBE5-54D837F31B66}" type="presParOf" srcId="{D0F04335-A792-4D54-964E-36BAAB19F57D}" destId="{527DCC48-E014-4E8B-9803-CB58AE15A1A1}" srcOrd="4" destOrd="0" presId="urn:microsoft.com/office/officeart/2005/8/layout/hChevron3"/>
    <dgm:cxn modelId="{DB4A8EE7-9088-44DE-9B2C-EFD59C4C70E4}" type="presParOf" srcId="{D0F04335-A792-4D54-964E-36BAAB19F57D}" destId="{B0303E1D-EFEB-4F6E-AB49-1F5EA5C08FA3}" srcOrd="5" destOrd="0" presId="urn:microsoft.com/office/officeart/2005/8/layout/hChevron3"/>
    <dgm:cxn modelId="{79C12A99-7C56-48CD-9B90-BA0F1CB1E333}" type="presParOf" srcId="{D0F04335-A792-4D54-964E-36BAAB19F57D}" destId="{3FAFE458-9D8E-4139-90FF-E19059C1E915}" srcOrd="6" destOrd="0" presId="urn:microsoft.com/office/officeart/2005/8/layout/hChevron3"/>
    <dgm:cxn modelId="{EF81DEE5-C29B-4434-860A-1BAE1EE7C418}" type="presParOf" srcId="{D0F04335-A792-4D54-964E-36BAAB19F57D}" destId="{860133CF-A7BE-463C-9942-35ED2B49D196}" srcOrd="7" destOrd="0" presId="urn:microsoft.com/office/officeart/2005/8/layout/hChevron3"/>
    <dgm:cxn modelId="{384F0782-E6BC-410E-B6B3-15CEFAD416C6}" type="presParOf" srcId="{D0F04335-A792-4D54-964E-36BAAB19F57D}" destId="{E98F6992-BE57-4C95-AB8C-5BE18DFB6310}" srcOrd="8" destOrd="0" presId="urn:microsoft.com/office/officeart/2005/8/layout/hChevron3"/>
    <dgm:cxn modelId="{C80D0D98-44B7-457E-A198-F7CA67E3F109}" type="presParOf" srcId="{D0F04335-A792-4D54-964E-36BAAB19F57D}" destId="{C345BF7A-E62D-4980-9719-FD45E1D17F6C}" srcOrd="9" destOrd="0" presId="urn:microsoft.com/office/officeart/2005/8/layout/hChevron3"/>
    <dgm:cxn modelId="{3691D005-BC7C-480D-B32D-61E7A61549D2}" type="presParOf" srcId="{D0F04335-A792-4D54-964E-36BAAB19F57D}" destId="{0EC7132D-3C15-430E-BF57-57D5E281AA7C}" srcOrd="10" destOrd="0" presId="urn:microsoft.com/office/officeart/2005/8/layout/hChevron3"/>
    <dgm:cxn modelId="{98918255-E3BB-4D8D-B5D2-A69923361F43}" type="presParOf" srcId="{D0F04335-A792-4D54-964E-36BAAB19F57D}" destId="{95362623-FD91-4C42-8146-5518A4438294}" srcOrd="11" destOrd="0" presId="urn:microsoft.com/office/officeart/2005/8/layout/hChevron3"/>
    <dgm:cxn modelId="{812FA64A-4B5D-4FD0-9370-C492968942E9}" type="presParOf" srcId="{D0F04335-A792-4D54-964E-36BAAB19F57D}" destId="{E5038CE2-6E62-413B-99ED-078B9D28E3B4}" srcOrd="12" destOrd="0" presId="urn:microsoft.com/office/officeart/2005/8/layout/hChevron3"/>
    <dgm:cxn modelId="{C0721DFE-1F3A-4E07-B1CD-8089BDB73314}" type="presParOf" srcId="{D0F04335-A792-4D54-964E-36BAAB19F57D}" destId="{F1F0C87E-6A8E-40E7-AD8E-A984AA939578}" srcOrd="13" destOrd="0" presId="urn:microsoft.com/office/officeart/2005/8/layout/hChevron3"/>
    <dgm:cxn modelId="{8DD9ED6B-F690-45BE-9C40-31CDBEC2EA00}" type="presParOf" srcId="{D0F04335-A792-4D54-964E-36BAAB19F57D}" destId="{A3BD0269-5FE3-41F3-9731-38B7C3BC479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8D70D7-42EC-45E3-87CF-F7FF5E4F9A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A0D5FF-107C-43BD-870C-BC4E552A691A}">
      <dgm:prSet phldrT="[Texte]" phldr="0"/>
      <dgm:spPr/>
      <dgm:t>
        <a:bodyPr/>
        <a:lstStyle/>
        <a:p>
          <a:r>
            <a:rPr lang="fr-FR" dirty="0">
              <a:latin typeface="Aptos Display" panose="020F0302020204030204"/>
            </a:rPr>
            <a:t>Introduction</a:t>
          </a:r>
          <a:endParaRPr lang="fr-FR" dirty="0"/>
        </a:p>
      </dgm:t>
    </dgm:pt>
    <dgm:pt modelId="{F0A7BE64-7B43-415E-848D-7ADCBC13E890}" type="parTrans" cxnId="{15639E87-B428-45B6-B356-E9E2125AC78B}">
      <dgm:prSet/>
      <dgm:spPr/>
    </dgm:pt>
    <dgm:pt modelId="{5E797B70-0E5C-4112-9FD6-A56AF450E102}" type="sibTrans" cxnId="{15639E87-B428-45B6-B356-E9E2125AC78B}">
      <dgm:prSet/>
      <dgm:spPr/>
    </dgm:pt>
    <dgm:pt modelId="{2A0EBCB9-6E65-4ADB-8C15-480757C8CD5F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Fonctionnel</a:t>
          </a:r>
          <a:endParaRPr lang="fr-FR" dirty="0"/>
        </a:p>
      </dgm:t>
    </dgm:pt>
    <dgm:pt modelId="{F2C6E8F3-5E3A-4BBD-9551-E31E6E741FB8}" type="parTrans" cxnId="{36FB9711-DA93-4861-B292-B845A0777B47}">
      <dgm:prSet/>
      <dgm:spPr/>
    </dgm:pt>
    <dgm:pt modelId="{AEE69CA0-C16D-4148-9D68-3A1A01BA7F5F}" type="sibTrans" cxnId="{36FB9711-DA93-4861-B292-B845A0777B47}">
      <dgm:prSet/>
      <dgm:spPr/>
    </dgm:pt>
    <dgm:pt modelId="{4FC79FAD-FC8F-4E8A-B05A-7CCF5943E4EA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Intelligence Artificelle</a:t>
          </a:r>
        </a:p>
      </dgm:t>
    </dgm:pt>
    <dgm:pt modelId="{6E302492-D785-4AC0-86D4-19207855C913}" type="parTrans" cxnId="{A16D8ADB-8D3F-46DC-83B8-E4FC4BF28217}">
      <dgm:prSet/>
      <dgm:spPr/>
    </dgm:pt>
    <dgm:pt modelId="{CA3AD17A-3F3B-467A-A533-1B428459661C}" type="sibTrans" cxnId="{A16D8ADB-8D3F-46DC-83B8-E4FC4BF28217}">
      <dgm:prSet/>
      <dgm:spPr/>
    </dgm:pt>
    <dgm:pt modelId="{61288126-3342-418D-A71F-DE18F569BA38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Difficultés</a:t>
          </a:r>
        </a:p>
      </dgm:t>
    </dgm:pt>
    <dgm:pt modelId="{2353C331-67F4-4886-8371-3C32C09E2C8C}" type="parTrans" cxnId="{80DE3E47-9FF2-42FA-89A9-C10596B2B787}">
      <dgm:prSet/>
      <dgm:spPr/>
    </dgm:pt>
    <dgm:pt modelId="{5514B6A5-85DF-410A-A5A4-8C09A911F0B8}" type="sibTrans" cxnId="{80DE3E47-9FF2-42FA-89A9-C10596B2B787}">
      <dgm:prSet/>
      <dgm:spPr/>
    </dgm:pt>
    <dgm:pt modelId="{86E8A1CE-7C3A-4D65-BAFB-1A1A724BABB0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Organisation</a:t>
          </a:r>
          <a:endParaRPr lang="fr-FR" dirty="0"/>
        </a:p>
      </dgm:t>
    </dgm:pt>
    <dgm:pt modelId="{4759B4FC-2C7F-43F8-A438-FF5B9465029A}" type="parTrans" cxnId="{C7FD96E4-9758-40F1-97DC-F9E871C9BA49}">
      <dgm:prSet/>
      <dgm:spPr/>
    </dgm:pt>
    <dgm:pt modelId="{D02F8FBB-3A53-4E89-9C5A-9A8336830103}" type="sibTrans" cxnId="{C7FD96E4-9758-40F1-97DC-F9E871C9BA49}">
      <dgm:prSet/>
      <dgm:spPr/>
    </dgm:pt>
    <dgm:pt modelId="{C4640225-50D2-4571-90B0-960B6FA08DDA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de Compétences</a:t>
          </a:r>
        </a:p>
      </dgm:t>
    </dgm:pt>
    <dgm:pt modelId="{A48BD71F-C2F7-4CAD-9D0C-B67B4A0E5477}" type="parTrans" cxnId="{7943D697-6288-4FC5-937F-23D1E8623EBA}">
      <dgm:prSet/>
      <dgm:spPr/>
    </dgm:pt>
    <dgm:pt modelId="{F4E48E64-537F-4516-94AF-8265703EC80C}" type="sibTrans" cxnId="{7943D697-6288-4FC5-937F-23D1E8623EBA}">
      <dgm:prSet/>
      <dgm:spPr/>
    </dgm:pt>
    <dgm:pt modelId="{D2E98B32-666A-4551-9197-9F26342A3BBC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Démonstration</a:t>
          </a:r>
        </a:p>
      </dgm:t>
    </dgm:pt>
    <dgm:pt modelId="{9CC3FE44-BD1F-48D1-8101-861E036B1E00}" type="parTrans" cxnId="{B77BA691-DC11-49F2-A792-EDDF1D837F5C}">
      <dgm:prSet/>
      <dgm:spPr/>
    </dgm:pt>
    <dgm:pt modelId="{1945FE77-E4BC-43C1-A51F-9806CDD085FC}" type="sibTrans" cxnId="{B77BA691-DC11-49F2-A792-EDDF1D837F5C}">
      <dgm:prSet/>
      <dgm:spPr/>
    </dgm:pt>
    <dgm:pt modelId="{118EA15A-1A12-4B65-BB80-40ED320E7862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Conclusion</a:t>
          </a:r>
        </a:p>
      </dgm:t>
    </dgm:pt>
    <dgm:pt modelId="{7267F8DA-F233-4052-B353-A6CB9E0E5BA0}" type="parTrans" cxnId="{827F429D-6E40-48BB-8FD2-95821EE292A1}">
      <dgm:prSet/>
      <dgm:spPr/>
    </dgm:pt>
    <dgm:pt modelId="{9FE65C46-1D64-4623-9FBB-C91BF119BF49}" type="sibTrans" cxnId="{827F429D-6E40-48BB-8FD2-95821EE292A1}">
      <dgm:prSet/>
      <dgm:spPr/>
    </dgm:pt>
    <dgm:pt modelId="{D0F04335-A792-4D54-964E-36BAAB19F57D}" type="pres">
      <dgm:prSet presAssocID="{CC8D70D7-42EC-45E3-87CF-F7FF5E4F9A41}" presName="Name0" presStyleCnt="0">
        <dgm:presLayoutVars>
          <dgm:dir/>
          <dgm:resizeHandles val="exact"/>
        </dgm:presLayoutVars>
      </dgm:prSet>
      <dgm:spPr/>
    </dgm:pt>
    <dgm:pt modelId="{14309C3B-21B6-4D93-827F-9FF4B2D52ADD}" type="pres">
      <dgm:prSet presAssocID="{59A0D5FF-107C-43BD-870C-BC4E552A691A}" presName="parTxOnly" presStyleLbl="node1" presStyleIdx="0" presStyleCnt="8">
        <dgm:presLayoutVars>
          <dgm:bulletEnabled val="1"/>
        </dgm:presLayoutVars>
      </dgm:prSet>
      <dgm:spPr/>
    </dgm:pt>
    <dgm:pt modelId="{15CB33D5-5561-4FBD-897D-0725E30BC153}" type="pres">
      <dgm:prSet presAssocID="{5E797B70-0E5C-4112-9FD6-A56AF450E102}" presName="parSpace" presStyleCnt="0"/>
      <dgm:spPr/>
    </dgm:pt>
    <dgm:pt modelId="{E9C4B223-6D9A-4051-A478-701F6CEE99DD}" type="pres">
      <dgm:prSet presAssocID="{2A0EBCB9-6E65-4ADB-8C15-480757C8CD5F}" presName="parTxOnly" presStyleLbl="node1" presStyleIdx="1" presStyleCnt="8">
        <dgm:presLayoutVars>
          <dgm:bulletEnabled val="1"/>
        </dgm:presLayoutVars>
      </dgm:prSet>
      <dgm:spPr/>
    </dgm:pt>
    <dgm:pt modelId="{C981FA68-23D8-4094-8A1E-46AC47E9C72E}" type="pres">
      <dgm:prSet presAssocID="{AEE69CA0-C16D-4148-9D68-3A1A01BA7F5F}" presName="parSpace" presStyleCnt="0"/>
      <dgm:spPr/>
    </dgm:pt>
    <dgm:pt modelId="{527DCC48-E014-4E8B-9803-CB58AE15A1A1}" type="pres">
      <dgm:prSet presAssocID="{4FC79FAD-FC8F-4E8A-B05A-7CCF5943E4EA}" presName="parTxOnly" presStyleLbl="node1" presStyleIdx="2" presStyleCnt="8">
        <dgm:presLayoutVars>
          <dgm:bulletEnabled val="1"/>
        </dgm:presLayoutVars>
      </dgm:prSet>
      <dgm:spPr/>
    </dgm:pt>
    <dgm:pt modelId="{B0303E1D-EFEB-4F6E-AB49-1F5EA5C08FA3}" type="pres">
      <dgm:prSet presAssocID="{CA3AD17A-3F3B-467A-A533-1B428459661C}" presName="parSpace" presStyleCnt="0"/>
      <dgm:spPr/>
    </dgm:pt>
    <dgm:pt modelId="{3FAFE458-9D8E-4139-90FF-E19059C1E915}" type="pres">
      <dgm:prSet presAssocID="{86E8A1CE-7C3A-4D65-BAFB-1A1A724BABB0}" presName="parTxOnly" presStyleLbl="node1" presStyleIdx="3" presStyleCnt="8">
        <dgm:presLayoutVars>
          <dgm:bulletEnabled val="1"/>
        </dgm:presLayoutVars>
      </dgm:prSet>
      <dgm:spPr/>
    </dgm:pt>
    <dgm:pt modelId="{860133CF-A7BE-463C-9942-35ED2B49D196}" type="pres">
      <dgm:prSet presAssocID="{D02F8FBB-3A53-4E89-9C5A-9A8336830103}" presName="parSpace" presStyleCnt="0"/>
      <dgm:spPr/>
    </dgm:pt>
    <dgm:pt modelId="{E98F6992-BE57-4C95-AB8C-5BE18DFB6310}" type="pres">
      <dgm:prSet presAssocID="{61288126-3342-418D-A71F-DE18F569BA38}" presName="parTxOnly" presStyleLbl="node1" presStyleIdx="4" presStyleCnt="8">
        <dgm:presLayoutVars>
          <dgm:bulletEnabled val="1"/>
        </dgm:presLayoutVars>
      </dgm:prSet>
      <dgm:spPr/>
    </dgm:pt>
    <dgm:pt modelId="{C345BF7A-E62D-4980-9719-FD45E1D17F6C}" type="pres">
      <dgm:prSet presAssocID="{5514B6A5-85DF-410A-A5A4-8C09A911F0B8}" presName="parSpace" presStyleCnt="0"/>
      <dgm:spPr/>
    </dgm:pt>
    <dgm:pt modelId="{0EC7132D-3C15-430E-BF57-57D5E281AA7C}" type="pres">
      <dgm:prSet presAssocID="{C4640225-50D2-4571-90B0-960B6FA08DDA}" presName="parTxOnly" presStyleLbl="node1" presStyleIdx="5" presStyleCnt="8">
        <dgm:presLayoutVars>
          <dgm:bulletEnabled val="1"/>
        </dgm:presLayoutVars>
      </dgm:prSet>
      <dgm:spPr/>
    </dgm:pt>
    <dgm:pt modelId="{95362623-FD91-4C42-8146-5518A4438294}" type="pres">
      <dgm:prSet presAssocID="{F4E48E64-537F-4516-94AF-8265703EC80C}" presName="parSpace" presStyleCnt="0"/>
      <dgm:spPr/>
    </dgm:pt>
    <dgm:pt modelId="{E5038CE2-6E62-413B-99ED-078B9D28E3B4}" type="pres">
      <dgm:prSet presAssocID="{D2E98B32-666A-4551-9197-9F26342A3BBC}" presName="parTxOnly" presStyleLbl="node1" presStyleIdx="6" presStyleCnt="8">
        <dgm:presLayoutVars>
          <dgm:bulletEnabled val="1"/>
        </dgm:presLayoutVars>
      </dgm:prSet>
      <dgm:spPr/>
    </dgm:pt>
    <dgm:pt modelId="{F1F0C87E-6A8E-40E7-AD8E-A984AA939578}" type="pres">
      <dgm:prSet presAssocID="{1945FE77-E4BC-43C1-A51F-9806CDD085FC}" presName="parSpace" presStyleCnt="0"/>
      <dgm:spPr/>
    </dgm:pt>
    <dgm:pt modelId="{A3BD0269-5FE3-41F3-9731-38B7C3BC479F}" type="pres">
      <dgm:prSet presAssocID="{118EA15A-1A12-4B65-BB80-40ED320E7862}" presName="parTxOnly" presStyleLbl="node1" presStyleIdx="7" presStyleCnt="8">
        <dgm:presLayoutVars>
          <dgm:bulletEnabled val="1"/>
        </dgm:presLayoutVars>
      </dgm:prSet>
      <dgm:spPr>
        <a:solidFill>
          <a:schemeClr val="tx2">
            <a:lumMod val="50000"/>
            <a:lumOff val="50000"/>
          </a:schemeClr>
        </a:solidFill>
      </dgm:spPr>
    </dgm:pt>
  </dgm:ptLst>
  <dgm:cxnLst>
    <dgm:cxn modelId="{9644B40F-7CF6-4A9C-8F15-5C4D3035756D}" type="presOf" srcId="{61288126-3342-418D-A71F-DE18F569BA38}" destId="{E98F6992-BE57-4C95-AB8C-5BE18DFB6310}" srcOrd="0" destOrd="0" presId="urn:microsoft.com/office/officeart/2005/8/layout/hChevron3"/>
    <dgm:cxn modelId="{36FB9711-DA93-4861-B292-B845A0777B47}" srcId="{CC8D70D7-42EC-45E3-87CF-F7FF5E4F9A41}" destId="{2A0EBCB9-6E65-4ADB-8C15-480757C8CD5F}" srcOrd="1" destOrd="0" parTransId="{F2C6E8F3-5E3A-4BBD-9551-E31E6E741FB8}" sibTransId="{AEE69CA0-C16D-4148-9D68-3A1A01BA7F5F}"/>
    <dgm:cxn modelId="{E1401F22-A14A-4BD3-96DE-E31ACB888408}" type="presOf" srcId="{C4640225-50D2-4571-90B0-960B6FA08DDA}" destId="{0EC7132D-3C15-430E-BF57-57D5E281AA7C}" srcOrd="0" destOrd="0" presId="urn:microsoft.com/office/officeart/2005/8/layout/hChevron3"/>
    <dgm:cxn modelId="{7AF05629-3F4E-40AF-AA2E-77CE7987FA48}" type="presOf" srcId="{86E8A1CE-7C3A-4D65-BAFB-1A1A724BABB0}" destId="{3FAFE458-9D8E-4139-90FF-E19059C1E915}" srcOrd="0" destOrd="0" presId="urn:microsoft.com/office/officeart/2005/8/layout/hChevron3"/>
    <dgm:cxn modelId="{80DE3E47-9FF2-42FA-89A9-C10596B2B787}" srcId="{CC8D70D7-42EC-45E3-87CF-F7FF5E4F9A41}" destId="{61288126-3342-418D-A71F-DE18F569BA38}" srcOrd="4" destOrd="0" parTransId="{2353C331-67F4-4886-8371-3C32C09E2C8C}" sibTransId="{5514B6A5-85DF-410A-A5A4-8C09A911F0B8}"/>
    <dgm:cxn modelId="{76C54B7A-0142-47D2-B334-D99DA01DB4E9}" type="presOf" srcId="{4FC79FAD-FC8F-4E8A-B05A-7CCF5943E4EA}" destId="{527DCC48-E014-4E8B-9803-CB58AE15A1A1}" srcOrd="0" destOrd="0" presId="urn:microsoft.com/office/officeart/2005/8/layout/hChevron3"/>
    <dgm:cxn modelId="{15639E87-B428-45B6-B356-E9E2125AC78B}" srcId="{CC8D70D7-42EC-45E3-87CF-F7FF5E4F9A41}" destId="{59A0D5FF-107C-43BD-870C-BC4E552A691A}" srcOrd="0" destOrd="0" parTransId="{F0A7BE64-7B43-415E-848D-7ADCBC13E890}" sibTransId="{5E797B70-0E5C-4112-9FD6-A56AF450E102}"/>
    <dgm:cxn modelId="{D2F89B8F-7666-409A-BE84-298A7A395A94}" type="presOf" srcId="{118EA15A-1A12-4B65-BB80-40ED320E7862}" destId="{A3BD0269-5FE3-41F3-9731-38B7C3BC479F}" srcOrd="0" destOrd="0" presId="urn:microsoft.com/office/officeart/2005/8/layout/hChevron3"/>
    <dgm:cxn modelId="{B77BA691-DC11-49F2-A792-EDDF1D837F5C}" srcId="{CC8D70D7-42EC-45E3-87CF-F7FF5E4F9A41}" destId="{D2E98B32-666A-4551-9197-9F26342A3BBC}" srcOrd="6" destOrd="0" parTransId="{9CC3FE44-BD1F-48D1-8101-861E036B1E00}" sibTransId="{1945FE77-E4BC-43C1-A51F-9806CDD085FC}"/>
    <dgm:cxn modelId="{7943D697-6288-4FC5-937F-23D1E8623EBA}" srcId="{CC8D70D7-42EC-45E3-87CF-F7FF5E4F9A41}" destId="{C4640225-50D2-4571-90B0-960B6FA08DDA}" srcOrd="5" destOrd="0" parTransId="{A48BD71F-C2F7-4CAD-9D0C-B67B4A0E5477}" sibTransId="{F4E48E64-537F-4516-94AF-8265703EC80C}"/>
    <dgm:cxn modelId="{827F429D-6E40-48BB-8FD2-95821EE292A1}" srcId="{CC8D70D7-42EC-45E3-87CF-F7FF5E4F9A41}" destId="{118EA15A-1A12-4B65-BB80-40ED320E7862}" srcOrd="7" destOrd="0" parTransId="{7267F8DA-F233-4052-B353-A6CB9E0E5BA0}" sibTransId="{9FE65C46-1D64-4623-9FBB-C91BF119BF49}"/>
    <dgm:cxn modelId="{DA2504B1-9F72-4B6A-85A5-A198D344D30F}" type="presOf" srcId="{D2E98B32-666A-4551-9197-9F26342A3BBC}" destId="{E5038CE2-6E62-413B-99ED-078B9D28E3B4}" srcOrd="0" destOrd="0" presId="urn:microsoft.com/office/officeart/2005/8/layout/hChevron3"/>
    <dgm:cxn modelId="{DF3C3EC9-0A73-4F15-8A2A-A48589C43AB1}" type="presOf" srcId="{2A0EBCB9-6E65-4ADB-8C15-480757C8CD5F}" destId="{E9C4B223-6D9A-4051-A478-701F6CEE99DD}" srcOrd="0" destOrd="0" presId="urn:microsoft.com/office/officeart/2005/8/layout/hChevron3"/>
    <dgm:cxn modelId="{A16D8ADB-8D3F-46DC-83B8-E4FC4BF28217}" srcId="{CC8D70D7-42EC-45E3-87CF-F7FF5E4F9A41}" destId="{4FC79FAD-FC8F-4E8A-B05A-7CCF5943E4EA}" srcOrd="2" destOrd="0" parTransId="{6E302492-D785-4AC0-86D4-19207855C913}" sibTransId="{CA3AD17A-3F3B-467A-A533-1B428459661C}"/>
    <dgm:cxn modelId="{C7FD96E4-9758-40F1-97DC-F9E871C9BA49}" srcId="{CC8D70D7-42EC-45E3-87CF-F7FF5E4F9A41}" destId="{86E8A1CE-7C3A-4D65-BAFB-1A1A724BABB0}" srcOrd="3" destOrd="0" parTransId="{4759B4FC-2C7F-43F8-A438-FF5B9465029A}" sibTransId="{D02F8FBB-3A53-4E89-9C5A-9A8336830103}"/>
    <dgm:cxn modelId="{645A44FD-A5A7-46CE-A0ED-03087AD4BB5D}" type="presOf" srcId="{59A0D5FF-107C-43BD-870C-BC4E552A691A}" destId="{14309C3B-21B6-4D93-827F-9FF4B2D52ADD}" srcOrd="0" destOrd="0" presId="urn:microsoft.com/office/officeart/2005/8/layout/hChevron3"/>
    <dgm:cxn modelId="{22C811FF-E82F-4922-9EDF-565413416243}" type="presOf" srcId="{CC8D70D7-42EC-45E3-87CF-F7FF5E4F9A41}" destId="{D0F04335-A792-4D54-964E-36BAAB19F57D}" srcOrd="0" destOrd="0" presId="urn:microsoft.com/office/officeart/2005/8/layout/hChevron3"/>
    <dgm:cxn modelId="{7F8D5E16-88BE-4636-B075-8A8BE2F011E6}" type="presParOf" srcId="{D0F04335-A792-4D54-964E-36BAAB19F57D}" destId="{14309C3B-21B6-4D93-827F-9FF4B2D52ADD}" srcOrd="0" destOrd="0" presId="urn:microsoft.com/office/officeart/2005/8/layout/hChevron3"/>
    <dgm:cxn modelId="{040145EB-2DC6-4368-980A-AB4E24E7642E}" type="presParOf" srcId="{D0F04335-A792-4D54-964E-36BAAB19F57D}" destId="{15CB33D5-5561-4FBD-897D-0725E30BC153}" srcOrd="1" destOrd="0" presId="urn:microsoft.com/office/officeart/2005/8/layout/hChevron3"/>
    <dgm:cxn modelId="{C28B1A33-FB66-4604-BCC1-F72A99CAD8AC}" type="presParOf" srcId="{D0F04335-A792-4D54-964E-36BAAB19F57D}" destId="{E9C4B223-6D9A-4051-A478-701F6CEE99DD}" srcOrd="2" destOrd="0" presId="urn:microsoft.com/office/officeart/2005/8/layout/hChevron3"/>
    <dgm:cxn modelId="{0EB319B8-EB59-490D-BD44-D3AA3B05CDE7}" type="presParOf" srcId="{D0F04335-A792-4D54-964E-36BAAB19F57D}" destId="{C981FA68-23D8-4094-8A1E-46AC47E9C72E}" srcOrd="3" destOrd="0" presId="urn:microsoft.com/office/officeart/2005/8/layout/hChevron3"/>
    <dgm:cxn modelId="{3CD5BF03-3C83-4EC4-BBE5-54D837F31B66}" type="presParOf" srcId="{D0F04335-A792-4D54-964E-36BAAB19F57D}" destId="{527DCC48-E014-4E8B-9803-CB58AE15A1A1}" srcOrd="4" destOrd="0" presId="urn:microsoft.com/office/officeart/2005/8/layout/hChevron3"/>
    <dgm:cxn modelId="{DB4A8EE7-9088-44DE-9B2C-EFD59C4C70E4}" type="presParOf" srcId="{D0F04335-A792-4D54-964E-36BAAB19F57D}" destId="{B0303E1D-EFEB-4F6E-AB49-1F5EA5C08FA3}" srcOrd="5" destOrd="0" presId="urn:microsoft.com/office/officeart/2005/8/layout/hChevron3"/>
    <dgm:cxn modelId="{79C12A99-7C56-48CD-9B90-BA0F1CB1E333}" type="presParOf" srcId="{D0F04335-A792-4D54-964E-36BAAB19F57D}" destId="{3FAFE458-9D8E-4139-90FF-E19059C1E915}" srcOrd="6" destOrd="0" presId="urn:microsoft.com/office/officeart/2005/8/layout/hChevron3"/>
    <dgm:cxn modelId="{EF81DEE5-C29B-4434-860A-1BAE1EE7C418}" type="presParOf" srcId="{D0F04335-A792-4D54-964E-36BAAB19F57D}" destId="{860133CF-A7BE-463C-9942-35ED2B49D196}" srcOrd="7" destOrd="0" presId="urn:microsoft.com/office/officeart/2005/8/layout/hChevron3"/>
    <dgm:cxn modelId="{384F0782-E6BC-410E-B6B3-15CEFAD416C6}" type="presParOf" srcId="{D0F04335-A792-4D54-964E-36BAAB19F57D}" destId="{E98F6992-BE57-4C95-AB8C-5BE18DFB6310}" srcOrd="8" destOrd="0" presId="urn:microsoft.com/office/officeart/2005/8/layout/hChevron3"/>
    <dgm:cxn modelId="{C80D0D98-44B7-457E-A198-F7CA67E3F109}" type="presParOf" srcId="{D0F04335-A792-4D54-964E-36BAAB19F57D}" destId="{C345BF7A-E62D-4980-9719-FD45E1D17F6C}" srcOrd="9" destOrd="0" presId="urn:microsoft.com/office/officeart/2005/8/layout/hChevron3"/>
    <dgm:cxn modelId="{3691D005-BC7C-480D-B32D-61E7A61549D2}" type="presParOf" srcId="{D0F04335-A792-4D54-964E-36BAAB19F57D}" destId="{0EC7132D-3C15-430E-BF57-57D5E281AA7C}" srcOrd="10" destOrd="0" presId="urn:microsoft.com/office/officeart/2005/8/layout/hChevron3"/>
    <dgm:cxn modelId="{98918255-E3BB-4D8D-B5D2-A69923361F43}" type="presParOf" srcId="{D0F04335-A792-4D54-964E-36BAAB19F57D}" destId="{95362623-FD91-4C42-8146-5518A4438294}" srcOrd="11" destOrd="0" presId="urn:microsoft.com/office/officeart/2005/8/layout/hChevron3"/>
    <dgm:cxn modelId="{812FA64A-4B5D-4FD0-9370-C492968942E9}" type="presParOf" srcId="{D0F04335-A792-4D54-964E-36BAAB19F57D}" destId="{E5038CE2-6E62-413B-99ED-078B9D28E3B4}" srcOrd="12" destOrd="0" presId="urn:microsoft.com/office/officeart/2005/8/layout/hChevron3"/>
    <dgm:cxn modelId="{C0721DFE-1F3A-4E07-B1CD-8089BDB73314}" type="presParOf" srcId="{D0F04335-A792-4D54-964E-36BAAB19F57D}" destId="{F1F0C87E-6A8E-40E7-AD8E-A984AA939578}" srcOrd="13" destOrd="0" presId="urn:microsoft.com/office/officeart/2005/8/layout/hChevron3"/>
    <dgm:cxn modelId="{8DD9ED6B-F690-45BE-9C40-31CDBEC2EA00}" type="presParOf" srcId="{D0F04335-A792-4D54-964E-36BAAB19F57D}" destId="{A3BD0269-5FE3-41F3-9731-38B7C3BC479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D70D7-42EC-45E3-87CF-F7FF5E4F9A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A0D5FF-107C-43BD-870C-BC4E552A691A}">
      <dgm:prSet phldrT="[Texte]" phldr="0"/>
      <dgm:spPr/>
      <dgm:t>
        <a:bodyPr/>
        <a:lstStyle/>
        <a:p>
          <a:r>
            <a:rPr lang="fr-FR" dirty="0">
              <a:latin typeface="Aptos Display" panose="020F0302020204030204"/>
            </a:rPr>
            <a:t>Introduction</a:t>
          </a:r>
          <a:endParaRPr lang="fr-FR" dirty="0"/>
        </a:p>
      </dgm:t>
    </dgm:pt>
    <dgm:pt modelId="{F0A7BE64-7B43-415E-848D-7ADCBC13E890}" type="parTrans" cxnId="{15639E87-B428-45B6-B356-E9E2125AC78B}">
      <dgm:prSet/>
      <dgm:spPr/>
    </dgm:pt>
    <dgm:pt modelId="{5E797B70-0E5C-4112-9FD6-A56AF450E102}" type="sibTrans" cxnId="{15639E87-B428-45B6-B356-E9E2125AC78B}">
      <dgm:prSet/>
      <dgm:spPr/>
    </dgm:pt>
    <dgm:pt modelId="{2A0EBCB9-6E65-4ADB-8C15-480757C8CD5F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Fonctionnel</a:t>
          </a:r>
          <a:endParaRPr lang="fr-FR" dirty="0"/>
        </a:p>
      </dgm:t>
    </dgm:pt>
    <dgm:pt modelId="{F2C6E8F3-5E3A-4BBD-9551-E31E6E741FB8}" type="parTrans" cxnId="{36FB9711-DA93-4861-B292-B845A0777B47}">
      <dgm:prSet/>
      <dgm:spPr/>
    </dgm:pt>
    <dgm:pt modelId="{AEE69CA0-C16D-4148-9D68-3A1A01BA7F5F}" type="sibTrans" cxnId="{36FB9711-DA93-4861-B292-B845A0777B47}">
      <dgm:prSet/>
      <dgm:spPr/>
    </dgm:pt>
    <dgm:pt modelId="{4FC79FAD-FC8F-4E8A-B05A-7CCF5943E4EA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Intelligence Artificelle</a:t>
          </a:r>
        </a:p>
      </dgm:t>
    </dgm:pt>
    <dgm:pt modelId="{6E302492-D785-4AC0-86D4-19207855C913}" type="parTrans" cxnId="{A16D8ADB-8D3F-46DC-83B8-E4FC4BF28217}">
      <dgm:prSet/>
      <dgm:spPr/>
    </dgm:pt>
    <dgm:pt modelId="{CA3AD17A-3F3B-467A-A533-1B428459661C}" type="sibTrans" cxnId="{A16D8ADB-8D3F-46DC-83B8-E4FC4BF28217}">
      <dgm:prSet/>
      <dgm:spPr/>
    </dgm:pt>
    <dgm:pt modelId="{61288126-3342-418D-A71F-DE18F569BA38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Difficultés</a:t>
          </a:r>
        </a:p>
      </dgm:t>
    </dgm:pt>
    <dgm:pt modelId="{2353C331-67F4-4886-8371-3C32C09E2C8C}" type="parTrans" cxnId="{80DE3E47-9FF2-42FA-89A9-C10596B2B787}">
      <dgm:prSet/>
      <dgm:spPr/>
    </dgm:pt>
    <dgm:pt modelId="{5514B6A5-85DF-410A-A5A4-8C09A911F0B8}" type="sibTrans" cxnId="{80DE3E47-9FF2-42FA-89A9-C10596B2B787}">
      <dgm:prSet/>
      <dgm:spPr/>
    </dgm:pt>
    <dgm:pt modelId="{86E8A1CE-7C3A-4D65-BAFB-1A1A724BABB0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Organisation</a:t>
          </a:r>
          <a:endParaRPr lang="fr-FR" dirty="0"/>
        </a:p>
      </dgm:t>
    </dgm:pt>
    <dgm:pt modelId="{4759B4FC-2C7F-43F8-A438-FF5B9465029A}" type="parTrans" cxnId="{C7FD96E4-9758-40F1-97DC-F9E871C9BA49}">
      <dgm:prSet/>
      <dgm:spPr/>
    </dgm:pt>
    <dgm:pt modelId="{D02F8FBB-3A53-4E89-9C5A-9A8336830103}" type="sibTrans" cxnId="{C7FD96E4-9758-40F1-97DC-F9E871C9BA49}">
      <dgm:prSet/>
      <dgm:spPr/>
    </dgm:pt>
    <dgm:pt modelId="{C4640225-50D2-4571-90B0-960B6FA08DDA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de Compétences</a:t>
          </a:r>
        </a:p>
      </dgm:t>
    </dgm:pt>
    <dgm:pt modelId="{A48BD71F-C2F7-4CAD-9D0C-B67B4A0E5477}" type="parTrans" cxnId="{7943D697-6288-4FC5-937F-23D1E8623EBA}">
      <dgm:prSet/>
      <dgm:spPr/>
    </dgm:pt>
    <dgm:pt modelId="{F4E48E64-537F-4516-94AF-8265703EC80C}" type="sibTrans" cxnId="{7943D697-6288-4FC5-937F-23D1E8623EBA}">
      <dgm:prSet/>
      <dgm:spPr/>
    </dgm:pt>
    <dgm:pt modelId="{D2E98B32-666A-4551-9197-9F26342A3BBC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Démonstration</a:t>
          </a:r>
        </a:p>
      </dgm:t>
    </dgm:pt>
    <dgm:pt modelId="{9CC3FE44-BD1F-48D1-8101-861E036B1E00}" type="parTrans" cxnId="{B77BA691-DC11-49F2-A792-EDDF1D837F5C}">
      <dgm:prSet/>
      <dgm:spPr/>
    </dgm:pt>
    <dgm:pt modelId="{1945FE77-E4BC-43C1-A51F-9806CDD085FC}" type="sibTrans" cxnId="{B77BA691-DC11-49F2-A792-EDDF1D837F5C}">
      <dgm:prSet/>
      <dgm:spPr/>
    </dgm:pt>
    <dgm:pt modelId="{118EA15A-1A12-4B65-BB80-40ED320E7862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Conclusion</a:t>
          </a:r>
        </a:p>
      </dgm:t>
    </dgm:pt>
    <dgm:pt modelId="{7267F8DA-F233-4052-B353-A6CB9E0E5BA0}" type="parTrans" cxnId="{827F429D-6E40-48BB-8FD2-95821EE292A1}">
      <dgm:prSet/>
      <dgm:spPr/>
    </dgm:pt>
    <dgm:pt modelId="{9FE65C46-1D64-4623-9FBB-C91BF119BF49}" type="sibTrans" cxnId="{827F429D-6E40-48BB-8FD2-95821EE292A1}">
      <dgm:prSet/>
      <dgm:spPr/>
    </dgm:pt>
    <dgm:pt modelId="{D0F04335-A792-4D54-964E-36BAAB19F57D}" type="pres">
      <dgm:prSet presAssocID="{CC8D70D7-42EC-45E3-87CF-F7FF5E4F9A41}" presName="Name0" presStyleCnt="0">
        <dgm:presLayoutVars>
          <dgm:dir/>
          <dgm:resizeHandles val="exact"/>
        </dgm:presLayoutVars>
      </dgm:prSet>
      <dgm:spPr/>
    </dgm:pt>
    <dgm:pt modelId="{14309C3B-21B6-4D93-827F-9FF4B2D52ADD}" type="pres">
      <dgm:prSet presAssocID="{59A0D5FF-107C-43BD-870C-BC4E552A691A}" presName="parTxOnly" presStyleLbl="node1" presStyleIdx="0" presStyleCnt="8">
        <dgm:presLayoutVars>
          <dgm:bulletEnabled val="1"/>
        </dgm:presLayoutVars>
      </dgm:prSet>
      <dgm:spPr/>
    </dgm:pt>
    <dgm:pt modelId="{15CB33D5-5561-4FBD-897D-0725E30BC153}" type="pres">
      <dgm:prSet presAssocID="{5E797B70-0E5C-4112-9FD6-A56AF450E102}" presName="parSpace" presStyleCnt="0"/>
      <dgm:spPr/>
    </dgm:pt>
    <dgm:pt modelId="{E9C4B223-6D9A-4051-A478-701F6CEE99DD}" type="pres">
      <dgm:prSet presAssocID="{2A0EBCB9-6E65-4ADB-8C15-480757C8CD5F}" presName="parTxOnly" presStyleLbl="node1" presStyleIdx="1" presStyleCnt="8">
        <dgm:presLayoutVars>
          <dgm:bulletEnabled val="1"/>
        </dgm:presLayoutVars>
      </dgm:prSet>
      <dgm:spPr>
        <a:solidFill>
          <a:schemeClr val="tx2">
            <a:lumMod val="50000"/>
            <a:lumOff val="50000"/>
          </a:schemeClr>
        </a:solidFill>
      </dgm:spPr>
    </dgm:pt>
    <dgm:pt modelId="{C981FA68-23D8-4094-8A1E-46AC47E9C72E}" type="pres">
      <dgm:prSet presAssocID="{AEE69CA0-C16D-4148-9D68-3A1A01BA7F5F}" presName="parSpace" presStyleCnt="0"/>
      <dgm:spPr/>
    </dgm:pt>
    <dgm:pt modelId="{527DCC48-E014-4E8B-9803-CB58AE15A1A1}" type="pres">
      <dgm:prSet presAssocID="{4FC79FAD-FC8F-4E8A-B05A-7CCF5943E4EA}" presName="parTxOnly" presStyleLbl="node1" presStyleIdx="2" presStyleCnt="8">
        <dgm:presLayoutVars>
          <dgm:bulletEnabled val="1"/>
        </dgm:presLayoutVars>
      </dgm:prSet>
      <dgm:spPr/>
    </dgm:pt>
    <dgm:pt modelId="{B0303E1D-EFEB-4F6E-AB49-1F5EA5C08FA3}" type="pres">
      <dgm:prSet presAssocID="{CA3AD17A-3F3B-467A-A533-1B428459661C}" presName="parSpace" presStyleCnt="0"/>
      <dgm:spPr/>
    </dgm:pt>
    <dgm:pt modelId="{3FAFE458-9D8E-4139-90FF-E19059C1E915}" type="pres">
      <dgm:prSet presAssocID="{86E8A1CE-7C3A-4D65-BAFB-1A1A724BABB0}" presName="parTxOnly" presStyleLbl="node1" presStyleIdx="3" presStyleCnt="8">
        <dgm:presLayoutVars>
          <dgm:bulletEnabled val="1"/>
        </dgm:presLayoutVars>
      </dgm:prSet>
      <dgm:spPr/>
    </dgm:pt>
    <dgm:pt modelId="{860133CF-A7BE-463C-9942-35ED2B49D196}" type="pres">
      <dgm:prSet presAssocID="{D02F8FBB-3A53-4E89-9C5A-9A8336830103}" presName="parSpace" presStyleCnt="0"/>
      <dgm:spPr/>
    </dgm:pt>
    <dgm:pt modelId="{E98F6992-BE57-4C95-AB8C-5BE18DFB6310}" type="pres">
      <dgm:prSet presAssocID="{61288126-3342-418D-A71F-DE18F569BA38}" presName="parTxOnly" presStyleLbl="node1" presStyleIdx="4" presStyleCnt="8">
        <dgm:presLayoutVars>
          <dgm:bulletEnabled val="1"/>
        </dgm:presLayoutVars>
      </dgm:prSet>
      <dgm:spPr/>
    </dgm:pt>
    <dgm:pt modelId="{C345BF7A-E62D-4980-9719-FD45E1D17F6C}" type="pres">
      <dgm:prSet presAssocID="{5514B6A5-85DF-410A-A5A4-8C09A911F0B8}" presName="parSpace" presStyleCnt="0"/>
      <dgm:spPr/>
    </dgm:pt>
    <dgm:pt modelId="{0EC7132D-3C15-430E-BF57-57D5E281AA7C}" type="pres">
      <dgm:prSet presAssocID="{C4640225-50D2-4571-90B0-960B6FA08DDA}" presName="parTxOnly" presStyleLbl="node1" presStyleIdx="5" presStyleCnt="8">
        <dgm:presLayoutVars>
          <dgm:bulletEnabled val="1"/>
        </dgm:presLayoutVars>
      </dgm:prSet>
      <dgm:spPr/>
    </dgm:pt>
    <dgm:pt modelId="{95362623-FD91-4C42-8146-5518A4438294}" type="pres">
      <dgm:prSet presAssocID="{F4E48E64-537F-4516-94AF-8265703EC80C}" presName="parSpace" presStyleCnt="0"/>
      <dgm:spPr/>
    </dgm:pt>
    <dgm:pt modelId="{E5038CE2-6E62-413B-99ED-078B9D28E3B4}" type="pres">
      <dgm:prSet presAssocID="{D2E98B32-666A-4551-9197-9F26342A3BBC}" presName="parTxOnly" presStyleLbl="node1" presStyleIdx="6" presStyleCnt="8">
        <dgm:presLayoutVars>
          <dgm:bulletEnabled val="1"/>
        </dgm:presLayoutVars>
      </dgm:prSet>
      <dgm:spPr/>
    </dgm:pt>
    <dgm:pt modelId="{F1F0C87E-6A8E-40E7-AD8E-A984AA939578}" type="pres">
      <dgm:prSet presAssocID="{1945FE77-E4BC-43C1-A51F-9806CDD085FC}" presName="parSpace" presStyleCnt="0"/>
      <dgm:spPr/>
    </dgm:pt>
    <dgm:pt modelId="{A3BD0269-5FE3-41F3-9731-38B7C3BC479F}" type="pres">
      <dgm:prSet presAssocID="{118EA15A-1A12-4B65-BB80-40ED320E7862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9644B40F-7CF6-4A9C-8F15-5C4D3035756D}" type="presOf" srcId="{61288126-3342-418D-A71F-DE18F569BA38}" destId="{E98F6992-BE57-4C95-AB8C-5BE18DFB6310}" srcOrd="0" destOrd="0" presId="urn:microsoft.com/office/officeart/2005/8/layout/hChevron3"/>
    <dgm:cxn modelId="{36FB9711-DA93-4861-B292-B845A0777B47}" srcId="{CC8D70D7-42EC-45E3-87CF-F7FF5E4F9A41}" destId="{2A0EBCB9-6E65-4ADB-8C15-480757C8CD5F}" srcOrd="1" destOrd="0" parTransId="{F2C6E8F3-5E3A-4BBD-9551-E31E6E741FB8}" sibTransId="{AEE69CA0-C16D-4148-9D68-3A1A01BA7F5F}"/>
    <dgm:cxn modelId="{E1401F22-A14A-4BD3-96DE-E31ACB888408}" type="presOf" srcId="{C4640225-50D2-4571-90B0-960B6FA08DDA}" destId="{0EC7132D-3C15-430E-BF57-57D5E281AA7C}" srcOrd="0" destOrd="0" presId="urn:microsoft.com/office/officeart/2005/8/layout/hChevron3"/>
    <dgm:cxn modelId="{7AF05629-3F4E-40AF-AA2E-77CE7987FA48}" type="presOf" srcId="{86E8A1CE-7C3A-4D65-BAFB-1A1A724BABB0}" destId="{3FAFE458-9D8E-4139-90FF-E19059C1E915}" srcOrd="0" destOrd="0" presId="urn:microsoft.com/office/officeart/2005/8/layout/hChevron3"/>
    <dgm:cxn modelId="{80DE3E47-9FF2-42FA-89A9-C10596B2B787}" srcId="{CC8D70D7-42EC-45E3-87CF-F7FF5E4F9A41}" destId="{61288126-3342-418D-A71F-DE18F569BA38}" srcOrd="4" destOrd="0" parTransId="{2353C331-67F4-4886-8371-3C32C09E2C8C}" sibTransId="{5514B6A5-85DF-410A-A5A4-8C09A911F0B8}"/>
    <dgm:cxn modelId="{76C54B7A-0142-47D2-B334-D99DA01DB4E9}" type="presOf" srcId="{4FC79FAD-FC8F-4E8A-B05A-7CCF5943E4EA}" destId="{527DCC48-E014-4E8B-9803-CB58AE15A1A1}" srcOrd="0" destOrd="0" presId="urn:microsoft.com/office/officeart/2005/8/layout/hChevron3"/>
    <dgm:cxn modelId="{15639E87-B428-45B6-B356-E9E2125AC78B}" srcId="{CC8D70D7-42EC-45E3-87CF-F7FF5E4F9A41}" destId="{59A0D5FF-107C-43BD-870C-BC4E552A691A}" srcOrd="0" destOrd="0" parTransId="{F0A7BE64-7B43-415E-848D-7ADCBC13E890}" sibTransId="{5E797B70-0E5C-4112-9FD6-A56AF450E102}"/>
    <dgm:cxn modelId="{D2F89B8F-7666-409A-BE84-298A7A395A94}" type="presOf" srcId="{118EA15A-1A12-4B65-BB80-40ED320E7862}" destId="{A3BD0269-5FE3-41F3-9731-38B7C3BC479F}" srcOrd="0" destOrd="0" presId="urn:microsoft.com/office/officeart/2005/8/layout/hChevron3"/>
    <dgm:cxn modelId="{B77BA691-DC11-49F2-A792-EDDF1D837F5C}" srcId="{CC8D70D7-42EC-45E3-87CF-F7FF5E4F9A41}" destId="{D2E98B32-666A-4551-9197-9F26342A3BBC}" srcOrd="6" destOrd="0" parTransId="{9CC3FE44-BD1F-48D1-8101-861E036B1E00}" sibTransId="{1945FE77-E4BC-43C1-A51F-9806CDD085FC}"/>
    <dgm:cxn modelId="{7943D697-6288-4FC5-937F-23D1E8623EBA}" srcId="{CC8D70D7-42EC-45E3-87CF-F7FF5E4F9A41}" destId="{C4640225-50D2-4571-90B0-960B6FA08DDA}" srcOrd="5" destOrd="0" parTransId="{A48BD71F-C2F7-4CAD-9D0C-B67B4A0E5477}" sibTransId="{F4E48E64-537F-4516-94AF-8265703EC80C}"/>
    <dgm:cxn modelId="{827F429D-6E40-48BB-8FD2-95821EE292A1}" srcId="{CC8D70D7-42EC-45E3-87CF-F7FF5E4F9A41}" destId="{118EA15A-1A12-4B65-BB80-40ED320E7862}" srcOrd="7" destOrd="0" parTransId="{7267F8DA-F233-4052-B353-A6CB9E0E5BA0}" sibTransId="{9FE65C46-1D64-4623-9FBB-C91BF119BF49}"/>
    <dgm:cxn modelId="{DA2504B1-9F72-4B6A-85A5-A198D344D30F}" type="presOf" srcId="{D2E98B32-666A-4551-9197-9F26342A3BBC}" destId="{E5038CE2-6E62-413B-99ED-078B9D28E3B4}" srcOrd="0" destOrd="0" presId="urn:microsoft.com/office/officeart/2005/8/layout/hChevron3"/>
    <dgm:cxn modelId="{DF3C3EC9-0A73-4F15-8A2A-A48589C43AB1}" type="presOf" srcId="{2A0EBCB9-6E65-4ADB-8C15-480757C8CD5F}" destId="{E9C4B223-6D9A-4051-A478-701F6CEE99DD}" srcOrd="0" destOrd="0" presId="urn:microsoft.com/office/officeart/2005/8/layout/hChevron3"/>
    <dgm:cxn modelId="{A16D8ADB-8D3F-46DC-83B8-E4FC4BF28217}" srcId="{CC8D70D7-42EC-45E3-87CF-F7FF5E4F9A41}" destId="{4FC79FAD-FC8F-4E8A-B05A-7CCF5943E4EA}" srcOrd="2" destOrd="0" parTransId="{6E302492-D785-4AC0-86D4-19207855C913}" sibTransId="{CA3AD17A-3F3B-467A-A533-1B428459661C}"/>
    <dgm:cxn modelId="{C7FD96E4-9758-40F1-97DC-F9E871C9BA49}" srcId="{CC8D70D7-42EC-45E3-87CF-F7FF5E4F9A41}" destId="{86E8A1CE-7C3A-4D65-BAFB-1A1A724BABB0}" srcOrd="3" destOrd="0" parTransId="{4759B4FC-2C7F-43F8-A438-FF5B9465029A}" sibTransId="{D02F8FBB-3A53-4E89-9C5A-9A8336830103}"/>
    <dgm:cxn modelId="{645A44FD-A5A7-46CE-A0ED-03087AD4BB5D}" type="presOf" srcId="{59A0D5FF-107C-43BD-870C-BC4E552A691A}" destId="{14309C3B-21B6-4D93-827F-9FF4B2D52ADD}" srcOrd="0" destOrd="0" presId="urn:microsoft.com/office/officeart/2005/8/layout/hChevron3"/>
    <dgm:cxn modelId="{22C811FF-E82F-4922-9EDF-565413416243}" type="presOf" srcId="{CC8D70D7-42EC-45E3-87CF-F7FF5E4F9A41}" destId="{D0F04335-A792-4D54-964E-36BAAB19F57D}" srcOrd="0" destOrd="0" presId="urn:microsoft.com/office/officeart/2005/8/layout/hChevron3"/>
    <dgm:cxn modelId="{7F8D5E16-88BE-4636-B075-8A8BE2F011E6}" type="presParOf" srcId="{D0F04335-A792-4D54-964E-36BAAB19F57D}" destId="{14309C3B-21B6-4D93-827F-9FF4B2D52ADD}" srcOrd="0" destOrd="0" presId="urn:microsoft.com/office/officeart/2005/8/layout/hChevron3"/>
    <dgm:cxn modelId="{040145EB-2DC6-4368-980A-AB4E24E7642E}" type="presParOf" srcId="{D0F04335-A792-4D54-964E-36BAAB19F57D}" destId="{15CB33D5-5561-4FBD-897D-0725E30BC153}" srcOrd="1" destOrd="0" presId="urn:microsoft.com/office/officeart/2005/8/layout/hChevron3"/>
    <dgm:cxn modelId="{C28B1A33-FB66-4604-BCC1-F72A99CAD8AC}" type="presParOf" srcId="{D0F04335-A792-4D54-964E-36BAAB19F57D}" destId="{E9C4B223-6D9A-4051-A478-701F6CEE99DD}" srcOrd="2" destOrd="0" presId="urn:microsoft.com/office/officeart/2005/8/layout/hChevron3"/>
    <dgm:cxn modelId="{0EB319B8-EB59-490D-BD44-D3AA3B05CDE7}" type="presParOf" srcId="{D0F04335-A792-4D54-964E-36BAAB19F57D}" destId="{C981FA68-23D8-4094-8A1E-46AC47E9C72E}" srcOrd="3" destOrd="0" presId="urn:microsoft.com/office/officeart/2005/8/layout/hChevron3"/>
    <dgm:cxn modelId="{3CD5BF03-3C83-4EC4-BBE5-54D837F31B66}" type="presParOf" srcId="{D0F04335-A792-4D54-964E-36BAAB19F57D}" destId="{527DCC48-E014-4E8B-9803-CB58AE15A1A1}" srcOrd="4" destOrd="0" presId="urn:microsoft.com/office/officeart/2005/8/layout/hChevron3"/>
    <dgm:cxn modelId="{DB4A8EE7-9088-44DE-9B2C-EFD59C4C70E4}" type="presParOf" srcId="{D0F04335-A792-4D54-964E-36BAAB19F57D}" destId="{B0303E1D-EFEB-4F6E-AB49-1F5EA5C08FA3}" srcOrd="5" destOrd="0" presId="urn:microsoft.com/office/officeart/2005/8/layout/hChevron3"/>
    <dgm:cxn modelId="{79C12A99-7C56-48CD-9B90-BA0F1CB1E333}" type="presParOf" srcId="{D0F04335-A792-4D54-964E-36BAAB19F57D}" destId="{3FAFE458-9D8E-4139-90FF-E19059C1E915}" srcOrd="6" destOrd="0" presId="urn:microsoft.com/office/officeart/2005/8/layout/hChevron3"/>
    <dgm:cxn modelId="{EF81DEE5-C29B-4434-860A-1BAE1EE7C418}" type="presParOf" srcId="{D0F04335-A792-4D54-964E-36BAAB19F57D}" destId="{860133CF-A7BE-463C-9942-35ED2B49D196}" srcOrd="7" destOrd="0" presId="urn:microsoft.com/office/officeart/2005/8/layout/hChevron3"/>
    <dgm:cxn modelId="{384F0782-E6BC-410E-B6B3-15CEFAD416C6}" type="presParOf" srcId="{D0F04335-A792-4D54-964E-36BAAB19F57D}" destId="{E98F6992-BE57-4C95-AB8C-5BE18DFB6310}" srcOrd="8" destOrd="0" presId="urn:microsoft.com/office/officeart/2005/8/layout/hChevron3"/>
    <dgm:cxn modelId="{C80D0D98-44B7-457E-A198-F7CA67E3F109}" type="presParOf" srcId="{D0F04335-A792-4D54-964E-36BAAB19F57D}" destId="{C345BF7A-E62D-4980-9719-FD45E1D17F6C}" srcOrd="9" destOrd="0" presId="urn:microsoft.com/office/officeart/2005/8/layout/hChevron3"/>
    <dgm:cxn modelId="{3691D005-BC7C-480D-B32D-61E7A61549D2}" type="presParOf" srcId="{D0F04335-A792-4D54-964E-36BAAB19F57D}" destId="{0EC7132D-3C15-430E-BF57-57D5E281AA7C}" srcOrd="10" destOrd="0" presId="urn:microsoft.com/office/officeart/2005/8/layout/hChevron3"/>
    <dgm:cxn modelId="{98918255-E3BB-4D8D-B5D2-A69923361F43}" type="presParOf" srcId="{D0F04335-A792-4D54-964E-36BAAB19F57D}" destId="{95362623-FD91-4C42-8146-5518A4438294}" srcOrd="11" destOrd="0" presId="urn:microsoft.com/office/officeart/2005/8/layout/hChevron3"/>
    <dgm:cxn modelId="{812FA64A-4B5D-4FD0-9370-C492968942E9}" type="presParOf" srcId="{D0F04335-A792-4D54-964E-36BAAB19F57D}" destId="{E5038CE2-6E62-413B-99ED-078B9D28E3B4}" srcOrd="12" destOrd="0" presId="urn:microsoft.com/office/officeart/2005/8/layout/hChevron3"/>
    <dgm:cxn modelId="{C0721DFE-1F3A-4E07-B1CD-8089BDB73314}" type="presParOf" srcId="{D0F04335-A792-4D54-964E-36BAAB19F57D}" destId="{F1F0C87E-6A8E-40E7-AD8E-A984AA939578}" srcOrd="13" destOrd="0" presId="urn:microsoft.com/office/officeart/2005/8/layout/hChevron3"/>
    <dgm:cxn modelId="{8DD9ED6B-F690-45BE-9C40-31CDBEC2EA00}" type="presParOf" srcId="{D0F04335-A792-4D54-964E-36BAAB19F57D}" destId="{A3BD0269-5FE3-41F3-9731-38B7C3BC479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8D70D7-42EC-45E3-87CF-F7FF5E4F9A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A0D5FF-107C-43BD-870C-BC4E552A691A}">
      <dgm:prSet phldrT="[Texte]" phldr="0"/>
      <dgm:spPr/>
      <dgm:t>
        <a:bodyPr/>
        <a:lstStyle/>
        <a:p>
          <a:r>
            <a:rPr lang="fr-FR" dirty="0">
              <a:latin typeface="Aptos Display" panose="020F0302020204030204"/>
            </a:rPr>
            <a:t>Introduction</a:t>
          </a:r>
          <a:endParaRPr lang="fr-FR" dirty="0"/>
        </a:p>
      </dgm:t>
    </dgm:pt>
    <dgm:pt modelId="{F0A7BE64-7B43-415E-848D-7ADCBC13E890}" type="parTrans" cxnId="{15639E87-B428-45B6-B356-E9E2125AC78B}">
      <dgm:prSet/>
      <dgm:spPr/>
    </dgm:pt>
    <dgm:pt modelId="{5E797B70-0E5C-4112-9FD6-A56AF450E102}" type="sibTrans" cxnId="{15639E87-B428-45B6-B356-E9E2125AC78B}">
      <dgm:prSet/>
      <dgm:spPr/>
    </dgm:pt>
    <dgm:pt modelId="{2A0EBCB9-6E65-4ADB-8C15-480757C8CD5F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Fonctionnel</a:t>
          </a:r>
          <a:endParaRPr lang="fr-FR" dirty="0"/>
        </a:p>
      </dgm:t>
    </dgm:pt>
    <dgm:pt modelId="{F2C6E8F3-5E3A-4BBD-9551-E31E6E741FB8}" type="parTrans" cxnId="{36FB9711-DA93-4861-B292-B845A0777B47}">
      <dgm:prSet/>
      <dgm:spPr/>
    </dgm:pt>
    <dgm:pt modelId="{AEE69CA0-C16D-4148-9D68-3A1A01BA7F5F}" type="sibTrans" cxnId="{36FB9711-DA93-4861-B292-B845A0777B47}">
      <dgm:prSet/>
      <dgm:spPr/>
    </dgm:pt>
    <dgm:pt modelId="{4FC79FAD-FC8F-4E8A-B05A-7CCF5943E4EA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Intelligence Artificelle</a:t>
          </a:r>
        </a:p>
      </dgm:t>
    </dgm:pt>
    <dgm:pt modelId="{6E302492-D785-4AC0-86D4-19207855C913}" type="parTrans" cxnId="{A16D8ADB-8D3F-46DC-83B8-E4FC4BF28217}">
      <dgm:prSet/>
      <dgm:spPr/>
    </dgm:pt>
    <dgm:pt modelId="{CA3AD17A-3F3B-467A-A533-1B428459661C}" type="sibTrans" cxnId="{A16D8ADB-8D3F-46DC-83B8-E4FC4BF28217}">
      <dgm:prSet/>
      <dgm:spPr/>
    </dgm:pt>
    <dgm:pt modelId="{61288126-3342-418D-A71F-DE18F569BA38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Difficultés</a:t>
          </a:r>
        </a:p>
      </dgm:t>
    </dgm:pt>
    <dgm:pt modelId="{2353C331-67F4-4886-8371-3C32C09E2C8C}" type="parTrans" cxnId="{80DE3E47-9FF2-42FA-89A9-C10596B2B787}">
      <dgm:prSet/>
      <dgm:spPr/>
    </dgm:pt>
    <dgm:pt modelId="{5514B6A5-85DF-410A-A5A4-8C09A911F0B8}" type="sibTrans" cxnId="{80DE3E47-9FF2-42FA-89A9-C10596B2B787}">
      <dgm:prSet/>
      <dgm:spPr/>
    </dgm:pt>
    <dgm:pt modelId="{86E8A1CE-7C3A-4D65-BAFB-1A1A724BABB0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Organisation</a:t>
          </a:r>
          <a:endParaRPr lang="fr-FR" dirty="0"/>
        </a:p>
      </dgm:t>
    </dgm:pt>
    <dgm:pt modelId="{4759B4FC-2C7F-43F8-A438-FF5B9465029A}" type="parTrans" cxnId="{C7FD96E4-9758-40F1-97DC-F9E871C9BA49}">
      <dgm:prSet/>
      <dgm:spPr/>
    </dgm:pt>
    <dgm:pt modelId="{D02F8FBB-3A53-4E89-9C5A-9A8336830103}" type="sibTrans" cxnId="{C7FD96E4-9758-40F1-97DC-F9E871C9BA49}">
      <dgm:prSet/>
      <dgm:spPr/>
    </dgm:pt>
    <dgm:pt modelId="{C4640225-50D2-4571-90B0-960B6FA08DDA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de Compétences</a:t>
          </a:r>
        </a:p>
      </dgm:t>
    </dgm:pt>
    <dgm:pt modelId="{A48BD71F-C2F7-4CAD-9D0C-B67B4A0E5477}" type="parTrans" cxnId="{7943D697-6288-4FC5-937F-23D1E8623EBA}">
      <dgm:prSet/>
      <dgm:spPr/>
    </dgm:pt>
    <dgm:pt modelId="{F4E48E64-537F-4516-94AF-8265703EC80C}" type="sibTrans" cxnId="{7943D697-6288-4FC5-937F-23D1E8623EBA}">
      <dgm:prSet/>
      <dgm:spPr/>
    </dgm:pt>
    <dgm:pt modelId="{D2E98B32-666A-4551-9197-9F26342A3BBC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Démonstration</a:t>
          </a:r>
        </a:p>
      </dgm:t>
    </dgm:pt>
    <dgm:pt modelId="{9CC3FE44-BD1F-48D1-8101-861E036B1E00}" type="parTrans" cxnId="{B77BA691-DC11-49F2-A792-EDDF1D837F5C}">
      <dgm:prSet/>
      <dgm:spPr/>
    </dgm:pt>
    <dgm:pt modelId="{1945FE77-E4BC-43C1-A51F-9806CDD085FC}" type="sibTrans" cxnId="{B77BA691-DC11-49F2-A792-EDDF1D837F5C}">
      <dgm:prSet/>
      <dgm:spPr/>
    </dgm:pt>
    <dgm:pt modelId="{118EA15A-1A12-4B65-BB80-40ED320E7862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Conclusion</a:t>
          </a:r>
        </a:p>
      </dgm:t>
    </dgm:pt>
    <dgm:pt modelId="{7267F8DA-F233-4052-B353-A6CB9E0E5BA0}" type="parTrans" cxnId="{827F429D-6E40-48BB-8FD2-95821EE292A1}">
      <dgm:prSet/>
      <dgm:spPr/>
    </dgm:pt>
    <dgm:pt modelId="{9FE65C46-1D64-4623-9FBB-C91BF119BF49}" type="sibTrans" cxnId="{827F429D-6E40-48BB-8FD2-95821EE292A1}">
      <dgm:prSet/>
      <dgm:spPr/>
    </dgm:pt>
    <dgm:pt modelId="{D0F04335-A792-4D54-964E-36BAAB19F57D}" type="pres">
      <dgm:prSet presAssocID="{CC8D70D7-42EC-45E3-87CF-F7FF5E4F9A41}" presName="Name0" presStyleCnt="0">
        <dgm:presLayoutVars>
          <dgm:dir/>
          <dgm:resizeHandles val="exact"/>
        </dgm:presLayoutVars>
      </dgm:prSet>
      <dgm:spPr/>
    </dgm:pt>
    <dgm:pt modelId="{14309C3B-21B6-4D93-827F-9FF4B2D52ADD}" type="pres">
      <dgm:prSet presAssocID="{59A0D5FF-107C-43BD-870C-BC4E552A691A}" presName="parTxOnly" presStyleLbl="node1" presStyleIdx="0" presStyleCnt="8">
        <dgm:presLayoutVars>
          <dgm:bulletEnabled val="1"/>
        </dgm:presLayoutVars>
      </dgm:prSet>
      <dgm:spPr/>
    </dgm:pt>
    <dgm:pt modelId="{15CB33D5-5561-4FBD-897D-0725E30BC153}" type="pres">
      <dgm:prSet presAssocID="{5E797B70-0E5C-4112-9FD6-A56AF450E102}" presName="parSpace" presStyleCnt="0"/>
      <dgm:spPr/>
    </dgm:pt>
    <dgm:pt modelId="{E9C4B223-6D9A-4051-A478-701F6CEE99DD}" type="pres">
      <dgm:prSet presAssocID="{2A0EBCB9-6E65-4ADB-8C15-480757C8CD5F}" presName="parTxOnly" presStyleLbl="node1" presStyleIdx="1" presStyleCnt="8">
        <dgm:presLayoutVars>
          <dgm:bulletEnabled val="1"/>
        </dgm:presLayoutVars>
      </dgm:prSet>
      <dgm:spPr/>
    </dgm:pt>
    <dgm:pt modelId="{C981FA68-23D8-4094-8A1E-46AC47E9C72E}" type="pres">
      <dgm:prSet presAssocID="{AEE69CA0-C16D-4148-9D68-3A1A01BA7F5F}" presName="parSpace" presStyleCnt="0"/>
      <dgm:spPr/>
    </dgm:pt>
    <dgm:pt modelId="{527DCC48-E014-4E8B-9803-CB58AE15A1A1}" type="pres">
      <dgm:prSet presAssocID="{4FC79FAD-FC8F-4E8A-B05A-7CCF5943E4EA}" presName="parTxOnly" presStyleLbl="node1" presStyleIdx="2" presStyleCnt="8">
        <dgm:presLayoutVars>
          <dgm:bulletEnabled val="1"/>
        </dgm:presLayoutVars>
      </dgm:prSet>
      <dgm:spPr>
        <a:solidFill>
          <a:schemeClr val="tx2">
            <a:lumMod val="50000"/>
            <a:lumOff val="50000"/>
          </a:schemeClr>
        </a:solidFill>
      </dgm:spPr>
    </dgm:pt>
    <dgm:pt modelId="{B0303E1D-EFEB-4F6E-AB49-1F5EA5C08FA3}" type="pres">
      <dgm:prSet presAssocID="{CA3AD17A-3F3B-467A-A533-1B428459661C}" presName="parSpace" presStyleCnt="0"/>
      <dgm:spPr/>
    </dgm:pt>
    <dgm:pt modelId="{3FAFE458-9D8E-4139-90FF-E19059C1E915}" type="pres">
      <dgm:prSet presAssocID="{86E8A1CE-7C3A-4D65-BAFB-1A1A724BABB0}" presName="parTxOnly" presStyleLbl="node1" presStyleIdx="3" presStyleCnt="8">
        <dgm:presLayoutVars>
          <dgm:bulletEnabled val="1"/>
        </dgm:presLayoutVars>
      </dgm:prSet>
      <dgm:spPr/>
    </dgm:pt>
    <dgm:pt modelId="{860133CF-A7BE-463C-9942-35ED2B49D196}" type="pres">
      <dgm:prSet presAssocID="{D02F8FBB-3A53-4E89-9C5A-9A8336830103}" presName="parSpace" presStyleCnt="0"/>
      <dgm:spPr/>
    </dgm:pt>
    <dgm:pt modelId="{E98F6992-BE57-4C95-AB8C-5BE18DFB6310}" type="pres">
      <dgm:prSet presAssocID="{61288126-3342-418D-A71F-DE18F569BA38}" presName="parTxOnly" presStyleLbl="node1" presStyleIdx="4" presStyleCnt="8">
        <dgm:presLayoutVars>
          <dgm:bulletEnabled val="1"/>
        </dgm:presLayoutVars>
      </dgm:prSet>
      <dgm:spPr/>
    </dgm:pt>
    <dgm:pt modelId="{C345BF7A-E62D-4980-9719-FD45E1D17F6C}" type="pres">
      <dgm:prSet presAssocID="{5514B6A5-85DF-410A-A5A4-8C09A911F0B8}" presName="parSpace" presStyleCnt="0"/>
      <dgm:spPr/>
    </dgm:pt>
    <dgm:pt modelId="{0EC7132D-3C15-430E-BF57-57D5E281AA7C}" type="pres">
      <dgm:prSet presAssocID="{C4640225-50D2-4571-90B0-960B6FA08DDA}" presName="parTxOnly" presStyleLbl="node1" presStyleIdx="5" presStyleCnt="8">
        <dgm:presLayoutVars>
          <dgm:bulletEnabled val="1"/>
        </dgm:presLayoutVars>
      </dgm:prSet>
      <dgm:spPr/>
    </dgm:pt>
    <dgm:pt modelId="{95362623-FD91-4C42-8146-5518A4438294}" type="pres">
      <dgm:prSet presAssocID="{F4E48E64-537F-4516-94AF-8265703EC80C}" presName="parSpace" presStyleCnt="0"/>
      <dgm:spPr/>
    </dgm:pt>
    <dgm:pt modelId="{E5038CE2-6E62-413B-99ED-078B9D28E3B4}" type="pres">
      <dgm:prSet presAssocID="{D2E98B32-666A-4551-9197-9F26342A3BBC}" presName="parTxOnly" presStyleLbl="node1" presStyleIdx="6" presStyleCnt="8">
        <dgm:presLayoutVars>
          <dgm:bulletEnabled val="1"/>
        </dgm:presLayoutVars>
      </dgm:prSet>
      <dgm:spPr/>
    </dgm:pt>
    <dgm:pt modelId="{F1F0C87E-6A8E-40E7-AD8E-A984AA939578}" type="pres">
      <dgm:prSet presAssocID="{1945FE77-E4BC-43C1-A51F-9806CDD085FC}" presName="parSpace" presStyleCnt="0"/>
      <dgm:spPr/>
    </dgm:pt>
    <dgm:pt modelId="{A3BD0269-5FE3-41F3-9731-38B7C3BC479F}" type="pres">
      <dgm:prSet presAssocID="{118EA15A-1A12-4B65-BB80-40ED320E7862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9644B40F-7CF6-4A9C-8F15-5C4D3035756D}" type="presOf" srcId="{61288126-3342-418D-A71F-DE18F569BA38}" destId="{E98F6992-BE57-4C95-AB8C-5BE18DFB6310}" srcOrd="0" destOrd="0" presId="urn:microsoft.com/office/officeart/2005/8/layout/hChevron3"/>
    <dgm:cxn modelId="{36FB9711-DA93-4861-B292-B845A0777B47}" srcId="{CC8D70D7-42EC-45E3-87CF-F7FF5E4F9A41}" destId="{2A0EBCB9-6E65-4ADB-8C15-480757C8CD5F}" srcOrd="1" destOrd="0" parTransId="{F2C6E8F3-5E3A-4BBD-9551-E31E6E741FB8}" sibTransId="{AEE69CA0-C16D-4148-9D68-3A1A01BA7F5F}"/>
    <dgm:cxn modelId="{E1401F22-A14A-4BD3-96DE-E31ACB888408}" type="presOf" srcId="{C4640225-50D2-4571-90B0-960B6FA08DDA}" destId="{0EC7132D-3C15-430E-BF57-57D5E281AA7C}" srcOrd="0" destOrd="0" presId="urn:microsoft.com/office/officeart/2005/8/layout/hChevron3"/>
    <dgm:cxn modelId="{7AF05629-3F4E-40AF-AA2E-77CE7987FA48}" type="presOf" srcId="{86E8A1CE-7C3A-4D65-BAFB-1A1A724BABB0}" destId="{3FAFE458-9D8E-4139-90FF-E19059C1E915}" srcOrd="0" destOrd="0" presId="urn:microsoft.com/office/officeart/2005/8/layout/hChevron3"/>
    <dgm:cxn modelId="{80DE3E47-9FF2-42FA-89A9-C10596B2B787}" srcId="{CC8D70D7-42EC-45E3-87CF-F7FF5E4F9A41}" destId="{61288126-3342-418D-A71F-DE18F569BA38}" srcOrd="4" destOrd="0" parTransId="{2353C331-67F4-4886-8371-3C32C09E2C8C}" sibTransId="{5514B6A5-85DF-410A-A5A4-8C09A911F0B8}"/>
    <dgm:cxn modelId="{76C54B7A-0142-47D2-B334-D99DA01DB4E9}" type="presOf" srcId="{4FC79FAD-FC8F-4E8A-B05A-7CCF5943E4EA}" destId="{527DCC48-E014-4E8B-9803-CB58AE15A1A1}" srcOrd="0" destOrd="0" presId="urn:microsoft.com/office/officeart/2005/8/layout/hChevron3"/>
    <dgm:cxn modelId="{15639E87-B428-45B6-B356-E9E2125AC78B}" srcId="{CC8D70D7-42EC-45E3-87CF-F7FF5E4F9A41}" destId="{59A0D5FF-107C-43BD-870C-BC4E552A691A}" srcOrd="0" destOrd="0" parTransId="{F0A7BE64-7B43-415E-848D-7ADCBC13E890}" sibTransId="{5E797B70-0E5C-4112-9FD6-A56AF450E102}"/>
    <dgm:cxn modelId="{D2F89B8F-7666-409A-BE84-298A7A395A94}" type="presOf" srcId="{118EA15A-1A12-4B65-BB80-40ED320E7862}" destId="{A3BD0269-5FE3-41F3-9731-38B7C3BC479F}" srcOrd="0" destOrd="0" presId="urn:microsoft.com/office/officeart/2005/8/layout/hChevron3"/>
    <dgm:cxn modelId="{B77BA691-DC11-49F2-A792-EDDF1D837F5C}" srcId="{CC8D70D7-42EC-45E3-87CF-F7FF5E4F9A41}" destId="{D2E98B32-666A-4551-9197-9F26342A3BBC}" srcOrd="6" destOrd="0" parTransId="{9CC3FE44-BD1F-48D1-8101-861E036B1E00}" sibTransId="{1945FE77-E4BC-43C1-A51F-9806CDD085FC}"/>
    <dgm:cxn modelId="{7943D697-6288-4FC5-937F-23D1E8623EBA}" srcId="{CC8D70D7-42EC-45E3-87CF-F7FF5E4F9A41}" destId="{C4640225-50D2-4571-90B0-960B6FA08DDA}" srcOrd="5" destOrd="0" parTransId="{A48BD71F-C2F7-4CAD-9D0C-B67B4A0E5477}" sibTransId="{F4E48E64-537F-4516-94AF-8265703EC80C}"/>
    <dgm:cxn modelId="{827F429D-6E40-48BB-8FD2-95821EE292A1}" srcId="{CC8D70D7-42EC-45E3-87CF-F7FF5E4F9A41}" destId="{118EA15A-1A12-4B65-BB80-40ED320E7862}" srcOrd="7" destOrd="0" parTransId="{7267F8DA-F233-4052-B353-A6CB9E0E5BA0}" sibTransId="{9FE65C46-1D64-4623-9FBB-C91BF119BF49}"/>
    <dgm:cxn modelId="{DA2504B1-9F72-4B6A-85A5-A198D344D30F}" type="presOf" srcId="{D2E98B32-666A-4551-9197-9F26342A3BBC}" destId="{E5038CE2-6E62-413B-99ED-078B9D28E3B4}" srcOrd="0" destOrd="0" presId="urn:microsoft.com/office/officeart/2005/8/layout/hChevron3"/>
    <dgm:cxn modelId="{DF3C3EC9-0A73-4F15-8A2A-A48589C43AB1}" type="presOf" srcId="{2A0EBCB9-6E65-4ADB-8C15-480757C8CD5F}" destId="{E9C4B223-6D9A-4051-A478-701F6CEE99DD}" srcOrd="0" destOrd="0" presId="urn:microsoft.com/office/officeart/2005/8/layout/hChevron3"/>
    <dgm:cxn modelId="{A16D8ADB-8D3F-46DC-83B8-E4FC4BF28217}" srcId="{CC8D70D7-42EC-45E3-87CF-F7FF5E4F9A41}" destId="{4FC79FAD-FC8F-4E8A-B05A-7CCF5943E4EA}" srcOrd="2" destOrd="0" parTransId="{6E302492-D785-4AC0-86D4-19207855C913}" sibTransId="{CA3AD17A-3F3B-467A-A533-1B428459661C}"/>
    <dgm:cxn modelId="{C7FD96E4-9758-40F1-97DC-F9E871C9BA49}" srcId="{CC8D70D7-42EC-45E3-87CF-F7FF5E4F9A41}" destId="{86E8A1CE-7C3A-4D65-BAFB-1A1A724BABB0}" srcOrd="3" destOrd="0" parTransId="{4759B4FC-2C7F-43F8-A438-FF5B9465029A}" sibTransId="{D02F8FBB-3A53-4E89-9C5A-9A8336830103}"/>
    <dgm:cxn modelId="{645A44FD-A5A7-46CE-A0ED-03087AD4BB5D}" type="presOf" srcId="{59A0D5FF-107C-43BD-870C-BC4E552A691A}" destId="{14309C3B-21B6-4D93-827F-9FF4B2D52ADD}" srcOrd="0" destOrd="0" presId="urn:microsoft.com/office/officeart/2005/8/layout/hChevron3"/>
    <dgm:cxn modelId="{22C811FF-E82F-4922-9EDF-565413416243}" type="presOf" srcId="{CC8D70D7-42EC-45E3-87CF-F7FF5E4F9A41}" destId="{D0F04335-A792-4D54-964E-36BAAB19F57D}" srcOrd="0" destOrd="0" presId="urn:microsoft.com/office/officeart/2005/8/layout/hChevron3"/>
    <dgm:cxn modelId="{7F8D5E16-88BE-4636-B075-8A8BE2F011E6}" type="presParOf" srcId="{D0F04335-A792-4D54-964E-36BAAB19F57D}" destId="{14309C3B-21B6-4D93-827F-9FF4B2D52ADD}" srcOrd="0" destOrd="0" presId="urn:microsoft.com/office/officeart/2005/8/layout/hChevron3"/>
    <dgm:cxn modelId="{040145EB-2DC6-4368-980A-AB4E24E7642E}" type="presParOf" srcId="{D0F04335-A792-4D54-964E-36BAAB19F57D}" destId="{15CB33D5-5561-4FBD-897D-0725E30BC153}" srcOrd="1" destOrd="0" presId="urn:microsoft.com/office/officeart/2005/8/layout/hChevron3"/>
    <dgm:cxn modelId="{C28B1A33-FB66-4604-BCC1-F72A99CAD8AC}" type="presParOf" srcId="{D0F04335-A792-4D54-964E-36BAAB19F57D}" destId="{E9C4B223-6D9A-4051-A478-701F6CEE99DD}" srcOrd="2" destOrd="0" presId="urn:microsoft.com/office/officeart/2005/8/layout/hChevron3"/>
    <dgm:cxn modelId="{0EB319B8-EB59-490D-BD44-D3AA3B05CDE7}" type="presParOf" srcId="{D0F04335-A792-4D54-964E-36BAAB19F57D}" destId="{C981FA68-23D8-4094-8A1E-46AC47E9C72E}" srcOrd="3" destOrd="0" presId="urn:microsoft.com/office/officeart/2005/8/layout/hChevron3"/>
    <dgm:cxn modelId="{3CD5BF03-3C83-4EC4-BBE5-54D837F31B66}" type="presParOf" srcId="{D0F04335-A792-4D54-964E-36BAAB19F57D}" destId="{527DCC48-E014-4E8B-9803-CB58AE15A1A1}" srcOrd="4" destOrd="0" presId="urn:microsoft.com/office/officeart/2005/8/layout/hChevron3"/>
    <dgm:cxn modelId="{DB4A8EE7-9088-44DE-9B2C-EFD59C4C70E4}" type="presParOf" srcId="{D0F04335-A792-4D54-964E-36BAAB19F57D}" destId="{B0303E1D-EFEB-4F6E-AB49-1F5EA5C08FA3}" srcOrd="5" destOrd="0" presId="urn:microsoft.com/office/officeart/2005/8/layout/hChevron3"/>
    <dgm:cxn modelId="{79C12A99-7C56-48CD-9B90-BA0F1CB1E333}" type="presParOf" srcId="{D0F04335-A792-4D54-964E-36BAAB19F57D}" destId="{3FAFE458-9D8E-4139-90FF-E19059C1E915}" srcOrd="6" destOrd="0" presId="urn:microsoft.com/office/officeart/2005/8/layout/hChevron3"/>
    <dgm:cxn modelId="{EF81DEE5-C29B-4434-860A-1BAE1EE7C418}" type="presParOf" srcId="{D0F04335-A792-4D54-964E-36BAAB19F57D}" destId="{860133CF-A7BE-463C-9942-35ED2B49D196}" srcOrd="7" destOrd="0" presId="urn:microsoft.com/office/officeart/2005/8/layout/hChevron3"/>
    <dgm:cxn modelId="{384F0782-E6BC-410E-B6B3-15CEFAD416C6}" type="presParOf" srcId="{D0F04335-A792-4D54-964E-36BAAB19F57D}" destId="{E98F6992-BE57-4C95-AB8C-5BE18DFB6310}" srcOrd="8" destOrd="0" presId="urn:microsoft.com/office/officeart/2005/8/layout/hChevron3"/>
    <dgm:cxn modelId="{C80D0D98-44B7-457E-A198-F7CA67E3F109}" type="presParOf" srcId="{D0F04335-A792-4D54-964E-36BAAB19F57D}" destId="{C345BF7A-E62D-4980-9719-FD45E1D17F6C}" srcOrd="9" destOrd="0" presId="urn:microsoft.com/office/officeart/2005/8/layout/hChevron3"/>
    <dgm:cxn modelId="{3691D005-BC7C-480D-B32D-61E7A61549D2}" type="presParOf" srcId="{D0F04335-A792-4D54-964E-36BAAB19F57D}" destId="{0EC7132D-3C15-430E-BF57-57D5E281AA7C}" srcOrd="10" destOrd="0" presId="urn:microsoft.com/office/officeart/2005/8/layout/hChevron3"/>
    <dgm:cxn modelId="{98918255-E3BB-4D8D-B5D2-A69923361F43}" type="presParOf" srcId="{D0F04335-A792-4D54-964E-36BAAB19F57D}" destId="{95362623-FD91-4C42-8146-5518A4438294}" srcOrd="11" destOrd="0" presId="urn:microsoft.com/office/officeart/2005/8/layout/hChevron3"/>
    <dgm:cxn modelId="{812FA64A-4B5D-4FD0-9370-C492968942E9}" type="presParOf" srcId="{D0F04335-A792-4D54-964E-36BAAB19F57D}" destId="{E5038CE2-6E62-413B-99ED-078B9D28E3B4}" srcOrd="12" destOrd="0" presId="urn:microsoft.com/office/officeart/2005/8/layout/hChevron3"/>
    <dgm:cxn modelId="{C0721DFE-1F3A-4E07-B1CD-8089BDB73314}" type="presParOf" srcId="{D0F04335-A792-4D54-964E-36BAAB19F57D}" destId="{F1F0C87E-6A8E-40E7-AD8E-A984AA939578}" srcOrd="13" destOrd="0" presId="urn:microsoft.com/office/officeart/2005/8/layout/hChevron3"/>
    <dgm:cxn modelId="{8DD9ED6B-F690-45BE-9C40-31CDBEC2EA00}" type="presParOf" srcId="{D0F04335-A792-4D54-964E-36BAAB19F57D}" destId="{A3BD0269-5FE3-41F3-9731-38B7C3BC479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8D70D7-42EC-45E3-87CF-F7FF5E4F9A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A0D5FF-107C-43BD-870C-BC4E552A691A}">
      <dgm:prSet phldrT="[Texte]" phldr="0"/>
      <dgm:spPr/>
      <dgm:t>
        <a:bodyPr/>
        <a:lstStyle/>
        <a:p>
          <a:r>
            <a:rPr lang="fr-FR" dirty="0">
              <a:latin typeface="Aptos Display" panose="020F0302020204030204"/>
            </a:rPr>
            <a:t>Introduction</a:t>
          </a:r>
          <a:endParaRPr lang="fr-FR" dirty="0"/>
        </a:p>
      </dgm:t>
    </dgm:pt>
    <dgm:pt modelId="{F0A7BE64-7B43-415E-848D-7ADCBC13E890}" type="parTrans" cxnId="{15639E87-B428-45B6-B356-E9E2125AC78B}">
      <dgm:prSet/>
      <dgm:spPr/>
    </dgm:pt>
    <dgm:pt modelId="{5E797B70-0E5C-4112-9FD6-A56AF450E102}" type="sibTrans" cxnId="{15639E87-B428-45B6-B356-E9E2125AC78B}">
      <dgm:prSet/>
      <dgm:spPr/>
    </dgm:pt>
    <dgm:pt modelId="{2A0EBCB9-6E65-4ADB-8C15-480757C8CD5F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Fonctionnel</a:t>
          </a:r>
          <a:endParaRPr lang="fr-FR" dirty="0"/>
        </a:p>
      </dgm:t>
    </dgm:pt>
    <dgm:pt modelId="{F2C6E8F3-5E3A-4BBD-9551-E31E6E741FB8}" type="parTrans" cxnId="{36FB9711-DA93-4861-B292-B845A0777B47}">
      <dgm:prSet/>
      <dgm:spPr/>
    </dgm:pt>
    <dgm:pt modelId="{AEE69CA0-C16D-4148-9D68-3A1A01BA7F5F}" type="sibTrans" cxnId="{36FB9711-DA93-4861-B292-B845A0777B47}">
      <dgm:prSet/>
      <dgm:spPr/>
    </dgm:pt>
    <dgm:pt modelId="{4FC79FAD-FC8F-4E8A-B05A-7CCF5943E4EA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Intelligence Artificelle</a:t>
          </a:r>
        </a:p>
      </dgm:t>
    </dgm:pt>
    <dgm:pt modelId="{6E302492-D785-4AC0-86D4-19207855C913}" type="parTrans" cxnId="{A16D8ADB-8D3F-46DC-83B8-E4FC4BF28217}">
      <dgm:prSet/>
      <dgm:spPr/>
    </dgm:pt>
    <dgm:pt modelId="{CA3AD17A-3F3B-467A-A533-1B428459661C}" type="sibTrans" cxnId="{A16D8ADB-8D3F-46DC-83B8-E4FC4BF28217}">
      <dgm:prSet/>
      <dgm:spPr/>
    </dgm:pt>
    <dgm:pt modelId="{61288126-3342-418D-A71F-DE18F569BA38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Difficultés</a:t>
          </a:r>
        </a:p>
      </dgm:t>
    </dgm:pt>
    <dgm:pt modelId="{2353C331-67F4-4886-8371-3C32C09E2C8C}" type="parTrans" cxnId="{80DE3E47-9FF2-42FA-89A9-C10596B2B787}">
      <dgm:prSet/>
      <dgm:spPr/>
    </dgm:pt>
    <dgm:pt modelId="{5514B6A5-85DF-410A-A5A4-8C09A911F0B8}" type="sibTrans" cxnId="{80DE3E47-9FF2-42FA-89A9-C10596B2B787}">
      <dgm:prSet/>
      <dgm:spPr/>
    </dgm:pt>
    <dgm:pt modelId="{86E8A1CE-7C3A-4D65-BAFB-1A1A724BABB0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Organisation</a:t>
          </a:r>
          <a:endParaRPr lang="fr-FR" dirty="0"/>
        </a:p>
      </dgm:t>
    </dgm:pt>
    <dgm:pt modelId="{4759B4FC-2C7F-43F8-A438-FF5B9465029A}" type="parTrans" cxnId="{C7FD96E4-9758-40F1-97DC-F9E871C9BA49}">
      <dgm:prSet/>
      <dgm:spPr/>
    </dgm:pt>
    <dgm:pt modelId="{D02F8FBB-3A53-4E89-9C5A-9A8336830103}" type="sibTrans" cxnId="{C7FD96E4-9758-40F1-97DC-F9E871C9BA49}">
      <dgm:prSet/>
      <dgm:spPr/>
    </dgm:pt>
    <dgm:pt modelId="{C4640225-50D2-4571-90B0-960B6FA08DDA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de Compétences</a:t>
          </a:r>
        </a:p>
      </dgm:t>
    </dgm:pt>
    <dgm:pt modelId="{A48BD71F-C2F7-4CAD-9D0C-B67B4A0E5477}" type="parTrans" cxnId="{7943D697-6288-4FC5-937F-23D1E8623EBA}">
      <dgm:prSet/>
      <dgm:spPr/>
    </dgm:pt>
    <dgm:pt modelId="{F4E48E64-537F-4516-94AF-8265703EC80C}" type="sibTrans" cxnId="{7943D697-6288-4FC5-937F-23D1E8623EBA}">
      <dgm:prSet/>
      <dgm:spPr/>
    </dgm:pt>
    <dgm:pt modelId="{D2E98B32-666A-4551-9197-9F26342A3BBC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Démonstration</a:t>
          </a:r>
        </a:p>
      </dgm:t>
    </dgm:pt>
    <dgm:pt modelId="{9CC3FE44-BD1F-48D1-8101-861E036B1E00}" type="parTrans" cxnId="{B77BA691-DC11-49F2-A792-EDDF1D837F5C}">
      <dgm:prSet/>
      <dgm:spPr/>
    </dgm:pt>
    <dgm:pt modelId="{1945FE77-E4BC-43C1-A51F-9806CDD085FC}" type="sibTrans" cxnId="{B77BA691-DC11-49F2-A792-EDDF1D837F5C}">
      <dgm:prSet/>
      <dgm:spPr/>
    </dgm:pt>
    <dgm:pt modelId="{118EA15A-1A12-4B65-BB80-40ED320E7862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Conclusion</a:t>
          </a:r>
        </a:p>
      </dgm:t>
    </dgm:pt>
    <dgm:pt modelId="{7267F8DA-F233-4052-B353-A6CB9E0E5BA0}" type="parTrans" cxnId="{827F429D-6E40-48BB-8FD2-95821EE292A1}">
      <dgm:prSet/>
      <dgm:spPr/>
    </dgm:pt>
    <dgm:pt modelId="{9FE65C46-1D64-4623-9FBB-C91BF119BF49}" type="sibTrans" cxnId="{827F429D-6E40-48BB-8FD2-95821EE292A1}">
      <dgm:prSet/>
      <dgm:spPr/>
    </dgm:pt>
    <dgm:pt modelId="{D0F04335-A792-4D54-964E-36BAAB19F57D}" type="pres">
      <dgm:prSet presAssocID="{CC8D70D7-42EC-45E3-87CF-F7FF5E4F9A41}" presName="Name0" presStyleCnt="0">
        <dgm:presLayoutVars>
          <dgm:dir/>
          <dgm:resizeHandles val="exact"/>
        </dgm:presLayoutVars>
      </dgm:prSet>
      <dgm:spPr/>
    </dgm:pt>
    <dgm:pt modelId="{14309C3B-21B6-4D93-827F-9FF4B2D52ADD}" type="pres">
      <dgm:prSet presAssocID="{59A0D5FF-107C-43BD-870C-BC4E552A691A}" presName="parTxOnly" presStyleLbl="node1" presStyleIdx="0" presStyleCnt="8">
        <dgm:presLayoutVars>
          <dgm:bulletEnabled val="1"/>
        </dgm:presLayoutVars>
      </dgm:prSet>
      <dgm:spPr/>
    </dgm:pt>
    <dgm:pt modelId="{15CB33D5-5561-4FBD-897D-0725E30BC153}" type="pres">
      <dgm:prSet presAssocID="{5E797B70-0E5C-4112-9FD6-A56AF450E102}" presName="parSpace" presStyleCnt="0"/>
      <dgm:spPr/>
    </dgm:pt>
    <dgm:pt modelId="{E9C4B223-6D9A-4051-A478-701F6CEE99DD}" type="pres">
      <dgm:prSet presAssocID="{2A0EBCB9-6E65-4ADB-8C15-480757C8CD5F}" presName="parTxOnly" presStyleLbl="node1" presStyleIdx="1" presStyleCnt="8">
        <dgm:presLayoutVars>
          <dgm:bulletEnabled val="1"/>
        </dgm:presLayoutVars>
      </dgm:prSet>
      <dgm:spPr/>
    </dgm:pt>
    <dgm:pt modelId="{C981FA68-23D8-4094-8A1E-46AC47E9C72E}" type="pres">
      <dgm:prSet presAssocID="{AEE69CA0-C16D-4148-9D68-3A1A01BA7F5F}" presName="parSpace" presStyleCnt="0"/>
      <dgm:spPr/>
    </dgm:pt>
    <dgm:pt modelId="{527DCC48-E014-4E8B-9803-CB58AE15A1A1}" type="pres">
      <dgm:prSet presAssocID="{4FC79FAD-FC8F-4E8A-B05A-7CCF5943E4EA}" presName="parTxOnly" presStyleLbl="node1" presStyleIdx="2" presStyleCnt="8">
        <dgm:presLayoutVars>
          <dgm:bulletEnabled val="1"/>
        </dgm:presLayoutVars>
      </dgm:prSet>
      <dgm:spPr>
        <a:solidFill>
          <a:schemeClr val="tx2">
            <a:lumMod val="50000"/>
            <a:lumOff val="50000"/>
          </a:schemeClr>
        </a:solidFill>
      </dgm:spPr>
    </dgm:pt>
    <dgm:pt modelId="{B0303E1D-EFEB-4F6E-AB49-1F5EA5C08FA3}" type="pres">
      <dgm:prSet presAssocID="{CA3AD17A-3F3B-467A-A533-1B428459661C}" presName="parSpace" presStyleCnt="0"/>
      <dgm:spPr/>
    </dgm:pt>
    <dgm:pt modelId="{3FAFE458-9D8E-4139-90FF-E19059C1E915}" type="pres">
      <dgm:prSet presAssocID="{86E8A1CE-7C3A-4D65-BAFB-1A1A724BABB0}" presName="parTxOnly" presStyleLbl="node1" presStyleIdx="3" presStyleCnt="8">
        <dgm:presLayoutVars>
          <dgm:bulletEnabled val="1"/>
        </dgm:presLayoutVars>
      </dgm:prSet>
      <dgm:spPr/>
    </dgm:pt>
    <dgm:pt modelId="{860133CF-A7BE-463C-9942-35ED2B49D196}" type="pres">
      <dgm:prSet presAssocID="{D02F8FBB-3A53-4E89-9C5A-9A8336830103}" presName="parSpace" presStyleCnt="0"/>
      <dgm:spPr/>
    </dgm:pt>
    <dgm:pt modelId="{E98F6992-BE57-4C95-AB8C-5BE18DFB6310}" type="pres">
      <dgm:prSet presAssocID="{61288126-3342-418D-A71F-DE18F569BA38}" presName="parTxOnly" presStyleLbl="node1" presStyleIdx="4" presStyleCnt="8">
        <dgm:presLayoutVars>
          <dgm:bulletEnabled val="1"/>
        </dgm:presLayoutVars>
      </dgm:prSet>
      <dgm:spPr/>
    </dgm:pt>
    <dgm:pt modelId="{C345BF7A-E62D-4980-9719-FD45E1D17F6C}" type="pres">
      <dgm:prSet presAssocID="{5514B6A5-85DF-410A-A5A4-8C09A911F0B8}" presName="parSpace" presStyleCnt="0"/>
      <dgm:spPr/>
    </dgm:pt>
    <dgm:pt modelId="{0EC7132D-3C15-430E-BF57-57D5E281AA7C}" type="pres">
      <dgm:prSet presAssocID="{C4640225-50D2-4571-90B0-960B6FA08DDA}" presName="parTxOnly" presStyleLbl="node1" presStyleIdx="5" presStyleCnt="8">
        <dgm:presLayoutVars>
          <dgm:bulletEnabled val="1"/>
        </dgm:presLayoutVars>
      </dgm:prSet>
      <dgm:spPr/>
    </dgm:pt>
    <dgm:pt modelId="{95362623-FD91-4C42-8146-5518A4438294}" type="pres">
      <dgm:prSet presAssocID="{F4E48E64-537F-4516-94AF-8265703EC80C}" presName="parSpace" presStyleCnt="0"/>
      <dgm:spPr/>
    </dgm:pt>
    <dgm:pt modelId="{E5038CE2-6E62-413B-99ED-078B9D28E3B4}" type="pres">
      <dgm:prSet presAssocID="{D2E98B32-666A-4551-9197-9F26342A3BBC}" presName="parTxOnly" presStyleLbl="node1" presStyleIdx="6" presStyleCnt="8">
        <dgm:presLayoutVars>
          <dgm:bulletEnabled val="1"/>
        </dgm:presLayoutVars>
      </dgm:prSet>
      <dgm:spPr/>
    </dgm:pt>
    <dgm:pt modelId="{F1F0C87E-6A8E-40E7-AD8E-A984AA939578}" type="pres">
      <dgm:prSet presAssocID="{1945FE77-E4BC-43C1-A51F-9806CDD085FC}" presName="parSpace" presStyleCnt="0"/>
      <dgm:spPr/>
    </dgm:pt>
    <dgm:pt modelId="{A3BD0269-5FE3-41F3-9731-38B7C3BC479F}" type="pres">
      <dgm:prSet presAssocID="{118EA15A-1A12-4B65-BB80-40ED320E7862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9644B40F-7CF6-4A9C-8F15-5C4D3035756D}" type="presOf" srcId="{61288126-3342-418D-A71F-DE18F569BA38}" destId="{E98F6992-BE57-4C95-AB8C-5BE18DFB6310}" srcOrd="0" destOrd="0" presId="urn:microsoft.com/office/officeart/2005/8/layout/hChevron3"/>
    <dgm:cxn modelId="{36FB9711-DA93-4861-B292-B845A0777B47}" srcId="{CC8D70D7-42EC-45E3-87CF-F7FF5E4F9A41}" destId="{2A0EBCB9-6E65-4ADB-8C15-480757C8CD5F}" srcOrd="1" destOrd="0" parTransId="{F2C6E8F3-5E3A-4BBD-9551-E31E6E741FB8}" sibTransId="{AEE69CA0-C16D-4148-9D68-3A1A01BA7F5F}"/>
    <dgm:cxn modelId="{E1401F22-A14A-4BD3-96DE-E31ACB888408}" type="presOf" srcId="{C4640225-50D2-4571-90B0-960B6FA08DDA}" destId="{0EC7132D-3C15-430E-BF57-57D5E281AA7C}" srcOrd="0" destOrd="0" presId="urn:microsoft.com/office/officeart/2005/8/layout/hChevron3"/>
    <dgm:cxn modelId="{7AF05629-3F4E-40AF-AA2E-77CE7987FA48}" type="presOf" srcId="{86E8A1CE-7C3A-4D65-BAFB-1A1A724BABB0}" destId="{3FAFE458-9D8E-4139-90FF-E19059C1E915}" srcOrd="0" destOrd="0" presId="urn:microsoft.com/office/officeart/2005/8/layout/hChevron3"/>
    <dgm:cxn modelId="{80DE3E47-9FF2-42FA-89A9-C10596B2B787}" srcId="{CC8D70D7-42EC-45E3-87CF-F7FF5E4F9A41}" destId="{61288126-3342-418D-A71F-DE18F569BA38}" srcOrd="4" destOrd="0" parTransId="{2353C331-67F4-4886-8371-3C32C09E2C8C}" sibTransId="{5514B6A5-85DF-410A-A5A4-8C09A911F0B8}"/>
    <dgm:cxn modelId="{76C54B7A-0142-47D2-B334-D99DA01DB4E9}" type="presOf" srcId="{4FC79FAD-FC8F-4E8A-B05A-7CCF5943E4EA}" destId="{527DCC48-E014-4E8B-9803-CB58AE15A1A1}" srcOrd="0" destOrd="0" presId="urn:microsoft.com/office/officeart/2005/8/layout/hChevron3"/>
    <dgm:cxn modelId="{15639E87-B428-45B6-B356-E9E2125AC78B}" srcId="{CC8D70D7-42EC-45E3-87CF-F7FF5E4F9A41}" destId="{59A0D5FF-107C-43BD-870C-BC4E552A691A}" srcOrd="0" destOrd="0" parTransId="{F0A7BE64-7B43-415E-848D-7ADCBC13E890}" sibTransId="{5E797B70-0E5C-4112-9FD6-A56AF450E102}"/>
    <dgm:cxn modelId="{D2F89B8F-7666-409A-BE84-298A7A395A94}" type="presOf" srcId="{118EA15A-1A12-4B65-BB80-40ED320E7862}" destId="{A3BD0269-5FE3-41F3-9731-38B7C3BC479F}" srcOrd="0" destOrd="0" presId="urn:microsoft.com/office/officeart/2005/8/layout/hChevron3"/>
    <dgm:cxn modelId="{B77BA691-DC11-49F2-A792-EDDF1D837F5C}" srcId="{CC8D70D7-42EC-45E3-87CF-F7FF5E4F9A41}" destId="{D2E98B32-666A-4551-9197-9F26342A3BBC}" srcOrd="6" destOrd="0" parTransId="{9CC3FE44-BD1F-48D1-8101-861E036B1E00}" sibTransId="{1945FE77-E4BC-43C1-A51F-9806CDD085FC}"/>
    <dgm:cxn modelId="{7943D697-6288-4FC5-937F-23D1E8623EBA}" srcId="{CC8D70D7-42EC-45E3-87CF-F7FF5E4F9A41}" destId="{C4640225-50D2-4571-90B0-960B6FA08DDA}" srcOrd="5" destOrd="0" parTransId="{A48BD71F-C2F7-4CAD-9D0C-B67B4A0E5477}" sibTransId="{F4E48E64-537F-4516-94AF-8265703EC80C}"/>
    <dgm:cxn modelId="{827F429D-6E40-48BB-8FD2-95821EE292A1}" srcId="{CC8D70D7-42EC-45E3-87CF-F7FF5E4F9A41}" destId="{118EA15A-1A12-4B65-BB80-40ED320E7862}" srcOrd="7" destOrd="0" parTransId="{7267F8DA-F233-4052-B353-A6CB9E0E5BA0}" sibTransId="{9FE65C46-1D64-4623-9FBB-C91BF119BF49}"/>
    <dgm:cxn modelId="{DA2504B1-9F72-4B6A-85A5-A198D344D30F}" type="presOf" srcId="{D2E98B32-666A-4551-9197-9F26342A3BBC}" destId="{E5038CE2-6E62-413B-99ED-078B9D28E3B4}" srcOrd="0" destOrd="0" presId="urn:microsoft.com/office/officeart/2005/8/layout/hChevron3"/>
    <dgm:cxn modelId="{DF3C3EC9-0A73-4F15-8A2A-A48589C43AB1}" type="presOf" srcId="{2A0EBCB9-6E65-4ADB-8C15-480757C8CD5F}" destId="{E9C4B223-6D9A-4051-A478-701F6CEE99DD}" srcOrd="0" destOrd="0" presId="urn:microsoft.com/office/officeart/2005/8/layout/hChevron3"/>
    <dgm:cxn modelId="{A16D8ADB-8D3F-46DC-83B8-E4FC4BF28217}" srcId="{CC8D70D7-42EC-45E3-87CF-F7FF5E4F9A41}" destId="{4FC79FAD-FC8F-4E8A-B05A-7CCF5943E4EA}" srcOrd="2" destOrd="0" parTransId="{6E302492-D785-4AC0-86D4-19207855C913}" sibTransId="{CA3AD17A-3F3B-467A-A533-1B428459661C}"/>
    <dgm:cxn modelId="{C7FD96E4-9758-40F1-97DC-F9E871C9BA49}" srcId="{CC8D70D7-42EC-45E3-87CF-F7FF5E4F9A41}" destId="{86E8A1CE-7C3A-4D65-BAFB-1A1A724BABB0}" srcOrd="3" destOrd="0" parTransId="{4759B4FC-2C7F-43F8-A438-FF5B9465029A}" sibTransId="{D02F8FBB-3A53-4E89-9C5A-9A8336830103}"/>
    <dgm:cxn modelId="{645A44FD-A5A7-46CE-A0ED-03087AD4BB5D}" type="presOf" srcId="{59A0D5FF-107C-43BD-870C-BC4E552A691A}" destId="{14309C3B-21B6-4D93-827F-9FF4B2D52ADD}" srcOrd="0" destOrd="0" presId="urn:microsoft.com/office/officeart/2005/8/layout/hChevron3"/>
    <dgm:cxn modelId="{22C811FF-E82F-4922-9EDF-565413416243}" type="presOf" srcId="{CC8D70D7-42EC-45E3-87CF-F7FF5E4F9A41}" destId="{D0F04335-A792-4D54-964E-36BAAB19F57D}" srcOrd="0" destOrd="0" presId="urn:microsoft.com/office/officeart/2005/8/layout/hChevron3"/>
    <dgm:cxn modelId="{7F8D5E16-88BE-4636-B075-8A8BE2F011E6}" type="presParOf" srcId="{D0F04335-A792-4D54-964E-36BAAB19F57D}" destId="{14309C3B-21B6-4D93-827F-9FF4B2D52ADD}" srcOrd="0" destOrd="0" presId="urn:microsoft.com/office/officeart/2005/8/layout/hChevron3"/>
    <dgm:cxn modelId="{040145EB-2DC6-4368-980A-AB4E24E7642E}" type="presParOf" srcId="{D0F04335-A792-4D54-964E-36BAAB19F57D}" destId="{15CB33D5-5561-4FBD-897D-0725E30BC153}" srcOrd="1" destOrd="0" presId="urn:microsoft.com/office/officeart/2005/8/layout/hChevron3"/>
    <dgm:cxn modelId="{C28B1A33-FB66-4604-BCC1-F72A99CAD8AC}" type="presParOf" srcId="{D0F04335-A792-4D54-964E-36BAAB19F57D}" destId="{E9C4B223-6D9A-4051-A478-701F6CEE99DD}" srcOrd="2" destOrd="0" presId="urn:microsoft.com/office/officeart/2005/8/layout/hChevron3"/>
    <dgm:cxn modelId="{0EB319B8-EB59-490D-BD44-D3AA3B05CDE7}" type="presParOf" srcId="{D0F04335-A792-4D54-964E-36BAAB19F57D}" destId="{C981FA68-23D8-4094-8A1E-46AC47E9C72E}" srcOrd="3" destOrd="0" presId="urn:microsoft.com/office/officeart/2005/8/layout/hChevron3"/>
    <dgm:cxn modelId="{3CD5BF03-3C83-4EC4-BBE5-54D837F31B66}" type="presParOf" srcId="{D0F04335-A792-4D54-964E-36BAAB19F57D}" destId="{527DCC48-E014-4E8B-9803-CB58AE15A1A1}" srcOrd="4" destOrd="0" presId="urn:microsoft.com/office/officeart/2005/8/layout/hChevron3"/>
    <dgm:cxn modelId="{DB4A8EE7-9088-44DE-9B2C-EFD59C4C70E4}" type="presParOf" srcId="{D0F04335-A792-4D54-964E-36BAAB19F57D}" destId="{B0303E1D-EFEB-4F6E-AB49-1F5EA5C08FA3}" srcOrd="5" destOrd="0" presId="urn:microsoft.com/office/officeart/2005/8/layout/hChevron3"/>
    <dgm:cxn modelId="{79C12A99-7C56-48CD-9B90-BA0F1CB1E333}" type="presParOf" srcId="{D0F04335-A792-4D54-964E-36BAAB19F57D}" destId="{3FAFE458-9D8E-4139-90FF-E19059C1E915}" srcOrd="6" destOrd="0" presId="urn:microsoft.com/office/officeart/2005/8/layout/hChevron3"/>
    <dgm:cxn modelId="{EF81DEE5-C29B-4434-860A-1BAE1EE7C418}" type="presParOf" srcId="{D0F04335-A792-4D54-964E-36BAAB19F57D}" destId="{860133CF-A7BE-463C-9942-35ED2B49D196}" srcOrd="7" destOrd="0" presId="urn:microsoft.com/office/officeart/2005/8/layout/hChevron3"/>
    <dgm:cxn modelId="{384F0782-E6BC-410E-B6B3-15CEFAD416C6}" type="presParOf" srcId="{D0F04335-A792-4D54-964E-36BAAB19F57D}" destId="{E98F6992-BE57-4C95-AB8C-5BE18DFB6310}" srcOrd="8" destOrd="0" presId="urn:microsoft.com/office/officeart/2005/8/layout/hChevron3"/>
    <dgm:cxn modelId="{C80D0D98-44B7-457E-A198-F7CA67E3F109}" type="presParOf" srcId="{D0F04335-A792-4D54-964E-36BAAB19F57D}" destId="{C345BF7A-E62D-4980-9719-FD45E1D17F6C}" srcOrd="9" destOrd="0" presId="urn:microsoft.com/office/officeart/2005/8/layout/hChevron3"/>
    <dgm:cxn modelId="{3691D005-BC7C-480D-B32D-61E7A61549D2}" type="presParOf" srcId="{D0F04335-A792-4D54-964E-36BAAB19F57D}" destId="{0EC7132D-3C15-430E-BF57-57D5E281AA7C}" srcOrd="10" destOrd="0" presId="urn:microsoft.com/office/officeart/2005/8/layout/hChevron3"/>
    <dgm:cxn modelId="{98918255-E3BB-4D8D-B5D2-A69923361F43}" type="presParOf" srcId="{D0F04335-A792-4D54-964E-36BAAB19F57D}" destId="{95362623-FD91-4C42-8146-5518A4438294}" srcOrd="11" destOrd="0" presId="urn:microsoft.com/office/officeart/2005/8/layout/hChevron3"/>
    <dgm:cxn modelId="{812FA64A-4B5D-4FD0-9370-C492968942E9}" type="presParOf" srcId="{D0F04335-A792-4D54-964E-36BAAB19F57D}" destId="{E5038CE2-6E62-413B-99ED-078B9D28E3B4}" srcOrd="12" destOrd="0" presId="urn:microsoft.com/office/officeart/2005/8/layout/hChevron3"/>
    <dgm:cxn modelId="{C0721DFE-1F3A-4E07-B1CD-8089BDB73314}" type="presParOf" srcId="{D0F04335-A792-4D54-964E-36BAAB19F57D}" destId="{F1F0C87E-6A8E-40E7-AD8E-A984AA939578}" srcOrd="13" destOrd="0" presId="urn:microsoft.com/office/officeart/2005/8/layout/hChevron3"/>
    <dgm:cxn modelId="{8DD9ED6B-F690-45BE-9C40-31CDBEC2EA00}" type="presParOf" srcId="{D0F04335-A792-4D54-964E-36BAAB19F57D}" destId="{A3BD0269-5FE3-41F3-9731-38B7C3BC479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8D70D7-42EC-45E3-87CF-F7FF5E4F9A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A0D5FF-107C-43BD-870C-BC4E552A691A}">
      <dgm:prSet phldrT="[Texte]" phldr="0"/>
      <dgm:spPr/>
      <dgm:t>
        <a:bodyPr/>
        <a:lstStyle/>
        <a:p>
          <a:r>
            <a:rPr lang="fr-FR" dirty="0">
              <a:latin typeface="Aptos Display" panose="020F0302020204030204"/>
            </a:rPr>
            <a:t>Introduction</a:t>
          </a:r>
          <a:endParaRPr lang="fr-FR" dirty="0"/>
        </a:p>
      </dgm:t>
    </dgm:pt>
    <dgm:pt modelId="{F0A7BE64-7B43-415E-848D-7ADCBC13E890}" type="parTrans" cxnId="{15639E87-B428-45B6-B356-E9E2125AC78B}">
      <dgm:prSet/>
      <dgm:spPr/>
    </dgm:pt>
    <dgm:pt modelId="{5E797B70-0E5C-4112-9FD6-A56AF450E102}" type="sibTrans" cxnId="{15639E87-B428-45B6-B356-E9E2125AC78B}">
      <dgm:prSet/>
      <dgm:spPr/>
    </dgm:pt>
    <dgm:pt modelId="{2A0EBCB9-6E65-4ADB-8C15-480757C8CD5F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Fonctionnel</a:t>
          </a:r>
          <a:endParaRPr lang="fr-FR" dirty="0"/>
        </a:p>
      </dgm:t>
    </dgm:pt>
    <dgm:pt modelId="{F2C6E8F3-5E3A-4BBD-9551-E31E6E741FB8}" type="parTrans" cxnId="{36FB9711-DA93-4861-B292-B845A0777B47}">
      <dgm:prSet/>
      <dgm:spPr/>
    </dgm:pt>
    <dgm:pt modelId="{AEE69CA0-C16D-4148-9D68-3A1A01BA7F5F}" type="sibTrans" cxnId="{36FB9711-DA93-4861-B292-B845A0777B47}">
      <dgm:prSet/>
      <dgm:spPr/>
    </dgm:pt>
    <dgm:pt modelId="{4FC79FAD-FC8F-4E8A-B05A-7CCF5943E4EA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Intelligence Artificelle</a:t>
          </a:r>
        </a:p>
      </dgm:t>
    </dgm:pt>
    <dgm:pt modelId="{6E302492-D785-4AC0-86D4-19207855C913}" type="parTrans" cxnId="{A16D8ADB-8D3F-46DC-83B8-E4FC4BF28217}">
      <dgm:prSet/>
      <dgm:spPr/>
    </dgm:pt>
    <dgm:pt modelId="{CA3AD17A-3F3B-467A-A533-1B428459661C}" type="sibTrans" cxnId="{A16D8ADB-8D3F-46DC-83B8-E4FC4BF28217}">
      <dgm:prSet/>
      <dgm:spPr/>
    </dgm:pt>
    <dgm:pt modelId="{61288126-3342-418D-A71F-DE18F569BA38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Difficultés</a:t>
          </a:r>
        </a:p>
      </dgm:t>
    </dgm:pt>
    <dgm:pt modelId="{2353C331-67F4-4886-8371-3C32C09E2C8C}" type="parTrans" cxnId="{80DE3E47-9FF2-42FA-89A9-C10596B2B787}">
      <dgm:prSet/>
      <dgm:spPr/>
    </dgm:pt>
    <dgm:pt modelId="{5514B6A5-85DF-410A-A5A4-8C09A911F0B8}" type="sibTrans" cxnId="{80DE3E47-9FF2-42FA-89A9-C10596B2B787}">
      <dgm:prSet/>
      <dgm:spPr/>
    </dgm:pt>
    <dgm:pt modelId="{86E8A1CE-7C3A-4D65-BAFB-1A1A724BABB0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Organisation</a:t>
          </a:r>
          <a:endParaRPr lang="fr-FR" dirty="0"/>
        </a:p>
      </dgm:t>
    </dgm:pt>
    <dgm:pt modelId="{4759B4FC-2C7F-43F8-A438-FF5B9465029A}" type="parTrans" cxnId="{C7FD96E4-9758-40F1-97DC-F9E871C9BA49}">
      <dgm:prSet/>
      <dgm:spPr/>
    </dgm:pt>
    <dgm:pt modelId="{D02F8FBB-3A53-4E89-9C5A-9A8336830103}" type="sibTrans" cxnId="{C7FD96E4-9758-40F1-97DC-F9E871C9BA49}">
      <dgm:prSet/>
      <dgm:spPr/>
    </dgm:pt>
    <dgm:pt modelId="{C4640225-50D2-4571-90B0-960B6FA08DDA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de Compétences</a:t>
          </a:r>
        </a:p>
      </dgm:t>
    </dgm:pt>
    <dgm:pt modelId="{A48BD71F-C2F7-4CAD-9D0C-B67B4A0E5477}" type="parTrans" cxnId="{7943D697-6288-4FC5-937F-23D1E8623EBA}">
      <dgm:prSet/>
      <dgm:spPr/>
    </dgm:pt>
    <dgm:pt modelId="{F4E48E64-537F-4516-94AF-8265703EC80C}" type="sibTrans" cxnId="{7943D697-6288-4FC5-937F-23D1E8623EBA}">
      <dgm:prSet/>
      <dgm:spPr/>
    </dgm:pt>
    <dgm:pt modelId="{D2E98B32-666A-4551-9197-9F26342A3BBC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Démonstration</a:t>
          </a:r>
        </a:p>
      </dgm:t>
    </dgm:pt>
    <dgm:pt modelId="{9CC3FE44-BD1F-48D1-8101-861E036B1E00}" type="parTrans" cxnId="{B77BA691-DC11-49F2-A792-EDDF1D837F5C}">
      <dgm:prSet/>
      <dgm:spPr/>
    </dgm:pt>
    <dgm:pt modelId="{1945FE77-E4BC-43C1-A51F-9806CDD085FC}" type="sibTrans" cxnId="{B77BA691-DC11-49F2-A792-EDDF1D837F5C}">
      <dgm:prSet/>
      <dgm:spPr/>
    </dgm:pt>
    <dgm:pt modelId="{118EA15A-1A12-4B65-BB80-40ED320E7862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Conclusion</a:t>
          </a:r>
        </a:p>
      </dgm:t>
    </dgm:pt>
    <dgm:pt modelId="{7267F8DA-F233-4052-B353-A6CB9E0E5BA0}" type="parTrans" cxnId="{827F429D-6E40-48BB-8FD2-95821EE292A1}">
      <dgm:prSet/>
      <dgm:spPr/>
    </dgm:pt>
    <dgm:pt modelId="{9FE65C46-1D64-4623-9FBB-C91BF119BF49}" type="sibTrans" cxnId="{827F429D-6E40-48BB-8FD2-95821EE292A1}">
      <dgm:prSet/>
      <dgm:spPr/>
    </dgm:pt>
    <dgm:pt modelId="{D0F04335-A792-4D54-964E-36BAAB19F57D}" type="pres">
      <dgm:prSet presAssocID="{CC8D70D7-42EC-45E3-87CF-F7FF5E4F9A41}" presName="Name0" presStyleCnt="0">
        <dgm:presLayoutVars>
          <dgm:dir/>
          <dgm:resizeHandles val="exact"/>
        </dgm:presLayoutVars>
      </dgm:prSet>
      <dgm:spPr/>
    </dgm:pt>
    <dgm:pt modelId="{14309C3B-21B6-4D93-827F-9FF4B2D52ADD}" type="pres">
      <dgm:prSet presAssocID="{59A0D5FF-107C-43BD-870C-BC4E552A691A}" presName="parTxOnly" presStyleLbl="node1" presStyleIdx="0" presStyleCnt="8">
        <dgm:presLayoutVars>
          <dgm:bulletEnabled val="1"/>
        </dgm:presLayoutVars>
      </dgm:prSet>
      <dgm:spPr/>
    </dgm:pt>
    <dgm:pt modelId="{15CB33D5-5561-4FBD-897D-0725E30BC153}" type="pres">
      <dgm:prSet presAssocID="{5E797B70-0E5C-4112-9FD6-A56AF450E102}" presName="parSpace" presStyleCnt="0"/>
      <dgm:spPr/>
    </dgm:pt>
    <dgm:pt modelId="{E9C4B223-6D9A-4051-A478-701F6CEE99DD}" type="pres">
      <dgm:prSet presAssocID="{2A0EBCB9-6E65-4ADB-8C15-480757C8CD5F}" presName="parTxOnly" presStyleLbl="node1" presStyleIdx="1" presStyleCnt="8">
        <dgm:presLayoutVars>
          <dgm:bulletEnabled val="1"/>
        </dgm:presLayoutVars>
      </dgm:prSet>
      <dgm:spPr/>
    </dgm:pt>
    <dgm:pt modelId="{C981FA68-23D8-4094-8A1E-46AC47E9C72E}" type="pres">
      <dgm:prSet presAssocID="{AEE69CA0-C16D-4148-9D68-3A1A01BA7F5F}" presName="parSpace" presStyleCnt="0"/>
      <dgm:spPr/>
    </dgm:pt>
    <dgm:pt modelId="{527DCC48-E014-4E8B-9803-CB58AE15A1A1}" type="pres">
      <dgm:prSet presAssocID="{4FC79FAD-FC8F-4E8A-B05A-7CCF5943E4EA}" presName="parTxOnly" presStyleLbl="node1" presStyleIdx="2" presStyleCnt="8">
        <dgm:presLayoutVars>
          <dgm:bulletEnabled val="1"/>
        </dgm:presLayoutVars>
      </dgm:prSet>
      <dgm:spPr/>
    </dgm:pt>
    <dgm:pt modelId="{B0303E1D-EFEB-4F6E-AB49-1F5EA5C08FA3}" type="pres">
      <dgm:prSet presAssocID="{CA3AD17A-3F3B-467A-A533-1B428459661C}" presName="parSpace" presStyleCnt="0"/>
      <dgm:spPr/>
    </dgm:pt>
    <dgm:pt modelId="{3FAFE458-9D8E-4139-90FF-E19059C1E915}" type="pres">
      <dgm:prSet presAssocID="{86E8A1CE-7C3A-4D65-BAFB-1A1A724BABB0}" presName="parTxOnly" presStyleLbl="node1" presStyleIdx="3" presStyleCnt="8">
        <dgm:presLayoutVars>
          <dgm:bulletEnabled val="1"/>
        </dgm:presLayoutVars>
      </dgm:prSet>
      <dgm:spPr>
        <a:solidFill>
          <a:schemeClr val="tx2">
            <a:lumMod val="50000"/>
            <a:lumOff val="50000"/>
          </a:schemeClr>
        </a:solidFill>
      </dgm:spPr>
    </dgm:pt>
    <dgm:pt modelId="{860133CF-A7BE-463C-9942-35ED2B49D196}" type="pres">
      <dgm:prSet presAssocID="{D02F8FBB-3A53-4E89-9C5A-9A8336830103}" presName="parSpace" presStyleCnt="0"/>
      <dgm:spPr/>
    </dgm:pt>
    <dgm:pt modelId="{E98F6992-BE57-4C95-AB8C-5BE18DFB6310}" type="pres">
      <dgm:prSet presAssocID="{61288126-3342-418D-A71F-DE18F569BA38}" presName="parTxOnly" presStyleLbl="node1" presStyleIdx="4" presStyleCnt="8">
        <dgm:presLayoutVars>
          <dgm:bulletEnabled val="1"/>
        </dgm:presLayoutVars>
      </dgm:prSet>
      <dgm:spPr/>
    </dgm:pt>
    <dgm:pt modelId="{C345BF7A-E62D-4980-9719-FD45E1D17F6C}" type="pres">
      <dgm:prSet presAssocID="{5514B6A5-85DF-410A-A5A4-8C09A911F0B8}" presName="parSpace" presStyleCnt="0"/>
      <dgm:spPr/>
    </dgm:pt>
    <dgm:pt modelId="{0EC7132D-3C15-430E-BF57-57D5E281AA7C}" type="pres">
      <dgm:prSet presAssocID="{C4640225-50D2-4571-90B0-960B6FA08DDA}" presName="parTxOnly" presStyleLbl="node1" presStyleIdx="5" presStyleCnt="8">
        <dgm:presLayoutVars>
          <dgm:bulletEnabled val="1"/>
        </dgm:presLayoutVars>
      </dgm:prSet>
      <dgm:spPr/>
    </dgm:pt>
    <dgm:pt modelId="{95362623-FD91-4C42-8146-5518A4438294}" type="pres">
      <dgm:prSet presAssocID="{F4E48E64-537F-4516-94AF-8265703EC80C}" presName="parSpace" presStyleCnt="0"/>
      <dgm:spPr/>
    </dgm:pt>
    <dgm:pt modelId="{E5038CE2-6E62-413B-99ED-078B9D28E3B4}" type="pres">
      <dgm:prSet presAssocID="{D2E98B32-666A-4551-9197-9F26342A3BBC}" presName="parTxOnly" presStyleLbl="node1" presStyleIdx="6" presStyleCnt="8">
        <dgm:presLayoutVars>
          <dgm:bulletEnabled val="1"/>
        </dgm:presLayoutVars>
      </dgm:prSet>
      <dgm:spPr/>
    </dgm:pt>
    <dgm:pt modelId="{F1F0C87E-6A8E-40E7-AD8E-A984AA939578}" type="pres">
      <dgm:prSet presAssocID="{1945FE77-E4BC-43C1-A51F-9806CDD085FC}" presName="parSpace" presStyleCnt="0"/>
      <dgm:spPr/>
    </dgm:pt>
    <dgm:pt modelId="{A3BD0269-5FE3-41F3-9731-38B7C3BC479F}" type="pres">
      <dgm:prSet presAssocID="{118EA15A-1A12-4B65-BB80-40ED320E7862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9644B40F-7CF6-4A9C-8F15-5C4D3035756D}" type="presOf" srcId="{61288126-3342-418D-A71F-DE18F569BA38}" destId="{E98F6992-BE57-4C95-AB8C-5BE18DFB6310}" srcOrd="0" destOrd="0" presId="urn:microsoft.com/office/officeart/2005/8/layout/hChevron3"/>
    <dgm:cxn modelId="{36FB9711-DA93-4861-B292-B845A0777B47}" srcId="{CC8D70D7-42EC-45E3-87CF-F7FF5E4F9A41}" destId="{2A0EBCB9-6E65-4ADB-8C15-480757C8CD5F}" srcOrd="1" destOrd="0" parTransId="{F2C6E8F3-5E3A-4BBD-9551-E31E6E741FB8}" sibTransId="{AEE69CA0-C16D-4148-9D68-3A1A01BA7F5F}"/>
    <dgm:cxn modelId="{E1401F22-A14A-4BD3-96DE-E31ACB888408}" type="presOf" srcId="{C4640225-50D2-4571-90B0-960B6FA08DDA}" destId="{0EC7132D-3C15-430E-BF57-57D5E281AA7C}" srcOrd="0" destOrd="0" presId="urn:microsoft.com/office/officeart/2005/8/layout/hChevron3"/>
    <dgm:cxn modelId="{7AF05629-3F4E-40AF-AA2E-77CE7987FA48}" type="presOf" srcId="{86E8A1CE-7C3A-4D65-BAFB-1A1A724BABB0}" destId="{3FAFE458-9D8E-4139-90FF-E19059C1E915}" srcOrd="0" destOrd="0" presId="urn:microsoft.com/office/officeart/2005/8/layout/hChevron3"/>
    <dgm:cxn modelId="{80DE3E47-9FF2-42FA-89A9-C10596B2B787}" srcId="{CC8D70D7-42EC-45E3-87CF-F7FF5E4F9A41}" destId="{61288126-3342-418D-A71F-DE18F569BA38}" srcOrd="4" destOrd="0" parTransId="{2353C331-67F4-4886-8371-3C32C09E2C8C}" sibTransId="{5514B6A5-85DF-410A-A5A4-8C09A911F0B8}"/>
    <dgm:cxn modelId="{76C54B7A-0142-47D2-B334-D99DA01DB4E9}" type="presOf" srcId="{4FC79FAD-FC8F-4E8A-B05A-7CCF5943E4EA}" destId="{527DCC48-E014-4E8B-9803-CB58AE15A1A1}" srcOrd="0" destOrd="0" presId="urn:microsoft.com/office/officeart/2005/8/layout/hChevron3"/>
    <dgm:cxn modelId="{15639E87-B428-45B6-B356-E9E2125AC78B}" srcId="{CC8D70D7-42EC-45E3-87CF-F7FF5E4F9A41}" destId="{59A0D5FF-107C-43BD-870C-BC4E552A691A}" srcOrd="0" destOrd="0" parTransId="{F0A7BE64-7B43-415E-848D-7ADCBC13E890}" sibTransId="{5E797B70-0E5C-4112-9FD6-A56AF450E102}"/>
    <dgm:cxn modelId="{D2F89B8F-7666-409A-BE84-298A7A395A94}" type="presOf" srcId="{118EA15A-1A12-4B65-BB80-40ED320E7862}" destId="{A3BD0269-5FE3-41F3-9731-38B7C3BC479F}" srcOrd="0" destOrd="0" presId="urn:microsoft.com/office/officeart/2005/8/layout/hChevron3"/>
    <dgm:cxn modelId="{B77BA691-DC11-49F2-A792-EDDF1D837F5C}" srcId="{CC8D70D7-42EC-45E3-87CF-F7FF5E4F9A41}" destId="{D2E98B32-666A-4551-9197-9F26342A3BBC}" srcOrd="6" destOrd="0" parTransId="{9CC3FE44-BD1F-48D1-8101-861E036B1E00}" sibTransId="{1945FE77-E4BC-43C1-A51F-9806CDD085FC}"/>
    <dgm:cxn modelId="{7943D697-6288-4FC5-937F-23D1E8623EBA}" srcId="{CC8D70D7-42EC-45E3-87CF-F7FF5E4F9A41}" destId="{C4640225-50D2-4571-90B0-960B6FA08DDA}" srcOrd="5" destOrd="0" parTransId="{A48BD71F-C2F7-4CAD-9D0C-B67B4A0E5477}" sibTransId="{F4E48E64-537F-4516-94AF-8265703EC80C}"/>
    <dgm:cxn modelId="{827F429D-6E40-48BB-8FD2-95821EE292A1}" srcId="{CC8D70D7-42EC-45E3-87CF-F7FF5E4F9A41}" destId="{118EA15A-1A12-4B65-BB80-40ED320E7862}" srcOrd="7" destOrd="0" parTransId="{7267F8DA-F233-4052-B353-A6CB9E0E5BA0}" sibTransId="{9FE65C46-1D64-4623-9FBB-C91BF119BF49}"/>
    <dgm:cxn modelId="{DA2504B1-9F72-4B6A-85A5-A198D344D30F}" type="presOf" srcId="{D2E98B32-666A-4551-9197-9F26342A3BBC}" destId="{E5038CE2-6E62-413B-99ED-078B9D28E3B4}" srcOrd="0" destOrd="0" presId="urn:microsoft.com/office/officeart/2005/8/layout/hChevron3"/>
    <dgm:cxn modelId="{DF3C3EC9-0A73-4F15-8A2A-A48589C43AB1}" type="presOf" srcId="{2A0EBCB9-6E65-4ADB-8C15-480757C8CD5F}" destId="{E9C4B223-6D9A-4051-A478-701F6CEE99DD}" srcOrd="0" destOrd="0" presId="urn:microsoft.com/office/officeart/2005/8/layout/hChevron3"/>
    <dgm:cxn modelId="{A16D8ADB-8D3F-46DC-83B8-E4FC4BF28217}" srcId="{CC8D70D7-42EC-45E3-87CF-F7FF5E4F9A41}" destId="{4FC79FAD-FC8F-4E8A-B05A-7CCF5943E4EA}" srcOrd="2" destOrd="0" parTransId="{6E302492-D785-4AC0-86D4-19207855C913}" sibTransId="{CA3AD17A-3F3B-467A-A533-1B428459661C}"/>
    <dgm:cxn modelId="{C7FD96E4-9758-40F1-97DC-F9E871C9BA49}" srcId="{CC8D70D7-42EC-45E3-87CF-F7FF5E4F9A41}" destId="{86E8A1CE-7C3A-4D65-BAFB-1A1A724BABB0}" srcOrd="3" destOrd="0" parTransId="{4759B4FC-2C7F-43F8-A438-FF5B9465029A}" sibTransId="{D02F8FBB-3A53-4E89-9C5A-9A8336830103}"/>
    <dgm:cxn modelId="{645A44FD-A5A7-46CE-A0ED-03087AD4BB5D}" type="presOf" srcId="{59A0D5FF-107C-43BD-870C-BC4E552A691A}" destId="{14309C3B-21B6-4D93-827F-9FF4B2D52ADD}" srcOrd="0" destOrd="0" presId="urn:microsoft.com/office/officeart/2005/8/layout/hChevron3"/>
    <dgm:cxn modelId="{22C811FF-E82F-4922-9EDF-565413416243}" type="presOf" srcId="{CC8D70D7-42EC-45E3-87CF-F7FF5E4F9A41}" destId="{D0F04335-A792-4D54-964E-36BAAB19F57D}" srcOrd="0" destOrd="0" presId="urn:microsoft.com/office/officeart/2005/8/layout/hChevron3"/>
    <dgm:cxn modelId="{7F8D5E16-88BE-4636-B075-8A8BE2F011E6}" type="presParOf" srcId="{D0F04335-A792-4D54-964E-36BAAB19F57D}" destId="{14309C3B-21B6-4D93-827F-9FF4B2D52ADD}" srcOrd="0" destOrd="0" presId="urn:microsoft.com/office/officeart/2005/8/layout/hChevron3"/>
    <dgm:cxn modelId="{040145EB-2DC6-4368-980A-AB4E24E7642E}" type="presParOf" srcId="{D0F04335-A792-4D54-964E-36BAAB19F57D}" destId="{15CB33D5-5561-4FBD-897D-0725E30BC153}" srcOrd="1" destOrd="0" presId="urn:microsoft.com/office/officeart/2005/8/layout/hChevron3"/>
    <dgm:cxn modelId="{C28B1A33-FB66-4604-BCC1-F72A99CAD8AC}" type="presParOf" srcId="{D0F04335-A792-4D54-964E-36BAAB19F57D}" destId="{E9C4B223-6D9A-4051-A478-701F6CEE99DD}" srcOrd="2" destOrd="0" presId="urn:microsoft.com/office/officeart/2005/8/layout/hChevron3"/>
    <dgm:cxn modelId="{0EB319B8-EB59-490D-BD44-D3AA3B05CDE7}" type="presParOf" srcId="{D0F04335-A792-4D54-964E-36BAAB19F57D}" destId="{C981FA68-23D8-4094-8A1E-46AC47E9C72E}" srcOrd="3" destOrd="0" presId="urn:microsoft.com/office/officeart/2005/8/layout/hChevron3"/>
    <dgm:cxn modelId="{3CD5BF03-3C83-4EC4-BBE5-54D837F31B66}" type="presParOf" srcId="{D0F04335-A792-4D54-964E-36BAAB19F57D}" destId="{527DCC48-E014-4E8B-9803-CB58AE15A1A1}" srcOrd="4" destOrd="0" presId="urn:microsoft.com/office/officeart/2005/8/layout/hChevron3"/>
    <dgm:cxn modelId="{DB4A8EE7-9088-44DE-9B2C-EFD59C4C70E4}" type="presParOf" srcId="{D0F04335-A792-4D54-964E-36BAAB19F57D}" destId="{B0303E1D-EFEB-4F6E-AB49-1F5EA5C08FA3}" srcOrd="5" destOrd="0" presId="urn:microsoft.com/office/officeart/2005/8/layout/hChevron3"/>
    <dgm:cxn modelId="{79C12A99-7C56-48CD-9B90-BA0F1CB1E333}" type="presParOf" srcId="{D0F04335-A792-4D54-964E-36BAAB19F57D}" destId="{3FAFE458-9D8E-4139-90FF-E19059C1E915}" srcOrd="6" destOrd="0" presId="urn:microsoft.com/office/officeart/2005/8/layout/hChevron3"/>
    <dgm:cxn modelId="{EF81DEE5-C29B-4434-860A-1BAE1EE7C418}" type="presParOf" srcId="{D0F04335-A792-4D54-964E-36BAAB19F57D}" destId="{860133CF-A7BE-463C-9942-35ED2B49D196}" srcOrd="7" destOrd="0" presId="urn:microsoft.com/office/officeart/2005/8/layout/hChevron3"/>
    <dgm:cxn modelId="{384F0782-E6BC-410E-B6B3-15CEFAD416C6}" type="presParOf" srcId="{D0F04335-A792-4D54-964E-36BAAB19F57D}" destId="{E98F6992-BE57-4C95-AB8C-5BE18DFB6310}" srcOrd="8" destOrd="0" presId="urn:microsoft.com/office/officeart/2005/8/layout/hChevron3"/>
    <dgm:cxn modelId="{C80D0D98-44B7-457E-A198-F7CA67E3F109}" type="presParOf" srcId="{D0F04335-A792-4D54-964E-36BAAB19F57D}" destId="{C345BF7A-E62D-4980-9719-FD45E1D17F6C}" srcOrd="9" destOrd="0" presId="urn:microsoft.com/office/officeart/2005/8/layout/hChevron3"/>
    <dgm:cxn modelId="{3691D005-BC7C-480D-B32D-61E7A61549D2}" type="presParOf" srcId="{D0F04335-A792-4D54-964E-36BAAB19F57D}" destId="{0EC7132D-3C15-430E-BF57-57D5E281AA7C}" srcOrd="10" destOrd="0" presId="urn:microsoft.com/office/officeart/2005/8/layout/hChevron3"/>
    <dgm:cxn modelId="{98918255-E3BB-4D8D-B5D2-A69923361F43}" type="presParOf" srcId="{D0F04335-A792-4D54-964E-36BAAB19F57D}" destId="{95362623-FD91-4C42-8146-5518A4438294}" srcOrd="11" destOrd="0" presId="urn:microsoft.com/office/officeart/2005/8/layout/hChevron3"/>
    <dgm:cxn modelId="{812FA64A-4B5D-4FD0-9370-C492968942E9}" type="presParOf" srcId="{D0F04335-A792-4D54-964E-36BAAB19F57D}" destId="{E5038CE2-6E62-413B-99ED-078B9D28E3B4}" srcOrd="12" destOrd="0" presId="urn:microsoft.com/office/officeart/2005/8/layout/hChevron3"/>
    <dgm:cxn modelId="{C0721DFE-1F3A-4E07-B1CD-8089BDB73314}" type="presParOf" srcId="{D0F04335-A792-4D54-964E-36BAAB19F57D}" destId="{F1F0C87E-6A8E-40E7-AD8E-A984AA939578}" srcOrd="13" destOrd="0" presId="urn:microsoft.com/office/officeart/2005/8/layout/hChevron3"/>
    <dgm:cxn modelId="{8DD9ED6B-F690-45BE-9C40-31CDBEC2EA00}" type="presParOf" srcId="{D0F04335-A792-4D54-964E-36BAAB19F57D}" destId="{A3BD0269-5FE3-41F3-9731-38B7C3BC479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8D70D7-42EC-45E3-87CF-F7FF5E4F9A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A0D5FF-107C-43BD-870C-BC4E552A691A}">
      <dgm:prSet phldrT="[Texte]" phldr="0"/>
      <dgm:spPr/>
      <dgm:t>
        <a:bodyPr/>
        <a:lstStyle/>
        <a:p>
          <a:r>
            <a:rPr lang="fr-FR" dirty="0">
              <a:latin typeface="Aptos Display" panose="020F0302020204030204"/>
            </a:rPr>
            <a:t>Introduction</a:t>
          </a:r>
          <a:endParaRPr lang="fr-FR" dirty="0"/>
        </a:p>
      </dgm:t>
    </dgm:pt>
    <dgm:pt modelId="{F0A7BE64-7B43-415E-848D-7ADCBC13E890}" type="parTrans" cxnId="{15639E87-B428-45B6-B356-E9E2125AC78B}">
      <dgm:prSet/>
      <dgm:spPr/>
    </dgm:pt>
    <dgm:pt modelId="{5E797B70-0E5C-4112-9FD6-A56AF450E102}" type="sibTrans" cxnId="{15639E87-B428-45B6-B356-E9E2125AC78B}">
      <dgm:prSet/>
      <dgm:spPr/>
    </dgm:pt>
    <dgm:pt modelId="{2A0EBCB9-6E65-4ADB-8C15-480757C8CD5F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Fonctionnel</a:t>
          </a:r>
          <a:endParaRPr lang="fr-FR" dirty="0"/>
        </a:p>
      </dgm:t>
    </dgm:pt>
    <dgm:pt modelId="{F2C6E8F3-5E3A-4BBD-9551-E31E6E741FB8}" type="parTrans" cxnId="{36FB9711-DA93-4861-B292-B845A0777B47}">
      <dgm:prSet/>
      <dgm:spPr/>
    </dgm:pt>
    <dgm:pt modelId="{AEE69CA0-C16D-4148-9D68-3A1A01BA7F5F}" type="sibTrans" cxnId="{36FB9711-DA93-4861-B292-B845A0777B47}">
      <dgm:prSet/>
      <dgm:spPr/>
    </dgm:pt>
    <dgm:pt modelId="{4FC79FAD-FC8F-4E8A-B05A-7CCF5943E4EA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Intelligence Artificelle</a:t>
          </a:r>
        </a:p>
      </dgm:t>
    </dgm:pt>
    <dgm:pt modelId="{6E302492-D785-4AC0-86D4-19207855C913}" type="parTrans" cxnId="{A16D8ADB-8D3F-46DC-83B8-E4FC4BF28217}">
      <dgm:prSet/>
      <dgm:spPr/>
    </dgm:pt>
    <dgm:pt modelId="{CA3AD17A-3F3B-467A-A533-1B428459661C}" type="sibTrans" cxnId="{A16D8ADB-8D3F-46DC-83B8-E4FC4BF28217}">
      <dgm:prSet/>
      <dgm:spPr/>
    </dgm:pt>
    <dgm:pt modelId="{61288126-3342-418D-A71F-DE18F569BA38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Difficultés</a:t>
          </a:r>
        </a:p>
      </dgm:t>
    </dgm:pt>
    <dgm:pt modelId="{2353C331-67F4-4886-8371-3C32C09E2C8C}" type="parTrans" cxnId="{80DE3E47-9FF2-42FA-89A9-C10596B2B787}">
      <dgm:prSet/>
      <dgm:spPr/>
    </dgm:pt>
    <dgm:pt modelId="{5514B6A5-85DF-410A-A5A4-8C09A911F0B8}" type="sibTrans" cxnId="{80DE3E47-9FF2-42FA-89A9-C10596B2B787}">
      <dgm:prSet/>
      <dgm:spPr/>
    </dgm:pt>
    <dgm:pt modelId="{86E8A1CE-7C3A-4D65-BAFB-1A1A724BABB0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Organisation</a:t>
          </a:r>
          <a:endParaRPr lang="fr-FR" dirty="0"/>
        </a:p>
      </dgm:t>
    </dgm:pt>
    <dgm:pt modelId="{4759B4FC-2C7F-43F8-A438-FF5B9465029A}" type="parTrans" cxnId="{C7FD96E4-9758-40F1-97DC-F9E871C9BA49}">
      <dgm:prSet/>
      <dgm:spPr/>
    </dgm:pt>
    <dgm:pt modelId="{D02F8FBB-3A53-4E89-9C5A-9A8336830103}" type="sibTrans" cxnId="{C7FD96E4-9758-40F1-97DC-F9E871C9BA49}">
      <dgm:prSet/>
      <dgm:spPr/>
    </dgm:pt>
    <dgm:pt modelId="{C4640225-50D2-4571-90B0-960B6FA08DDA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de Compétences</a:t>
          </a:r>
        </a:p>
      </dgm:t>
    </dgm:pt>
    <dgm:pt modelId="{A48BD71F-C2F7-4CAD-9D0C-B67B4A0E5477}" type="parTrans" cxnId="{7943D697-6288-4FC5-937F-23D1E8623EBA}">
      <dgm:prSet/>
      <dgm:spPr/>
    </dgm:pt>
    <dgm:pt modelId="{F4E48E64-537F-4516-94AF-8265703EC80C}" type="sibTrans" cxnId="{7943D697-6288-4FC5-937F-23D1E8623EBA}">
      <dgm:prSet/>
      <dgm:spPr/>
    </dgm:pt>
    <dgm:pt modelId="{D2E98B32-666A-4551-9197-9F26342A3BBC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Démonstration</a:t>
          </a:r>
        </a:p>
      </dgm:t>
    </dgm:pt>
    <dgm:pt modelId="{9CC3FE44-BD1F-48D1-8101-861E036B1E00}" type="parTrans" cxnId="{B77BA691-DC11-49F2-A792-EDDF1D837F5C}">
      <dgm:prSet/>
      <dgm:spPr/>
    </dgm:pt>
    <dgm:pt modelId="{1945FE77-E4BC-43C1-A51F-9806CDD085FC}" type="sibTrans" cxnId="{B77BA691-DC11-49F2-A792-EDDF1D837F5C}">
      <dgm:prSet/>
      <dgm:spPr/>
    </dgm:pt>
    <dgm:pt modelId="{118EA15A-1A12-4B65-BB80-40ED320E7862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Conclusion</a:t>
          </a:r>
        </a:p>
      </dgm:t>
    </dgm:pt>
    <dgm:pt modelId="{7267F8DA-F233-4052-B353-A6CB9E0E5BA0}" type="parTrans" cxnId="{827F429D-6E40-48BB-8FD2-95821EE292A1}">
      <dgm:prSet/>
      <dgm:spPr/>
    </dgm:pt>
    <dgm:pt modelId="{9FE65C46-1D64-4623-9FBB-C91BF119BF49}" type="sibTrans" cxnId="{827F429D-6E40-48BB-8FD2-95821EE292A1}">
      <dgm:prSet/>
      <dgm:spPr/>
    </dgm:pt>
    <dgm:pt modelId="{D0F04335-A792-4D54-964E-36BAAB19F57D}" type="pres">
      <dgm:prSet presAssocID="{CC8D70D7-42EC-45E3-87CF-F7FF5E4F9A41}" presName="Name0" presStyleCnt="0">
        <dgm:presLayoutVars>
          <dgm:dir/>
          <dgm:resizeHandles val="exact"/>
        </dgm:presLayoutVars>
      </dgm:prSet>
      <dgm:spPr/>
    </dgm:pt>
    <dgm:pt modelId="{14309C3B-21B6-4D93-827F-9FF4B2D52ADD}" type="pres">
      <dgm:prSet presAssocID="{59A0D5FF-107C-43BD-870C-BC4E552A691A}" presName="parTxOnly" presStyleLbl="node1" presStyleIdx="0" presStyleCnt="8">
        <dgm:presLayoutVars>
          <dgm:bulletEnabled val="1"/>
        </dgm:presLayoutVars>
      </dgm:prSet>
      <dgm:spPr/>
    </dgm:pt>
    <dgm:pt modelId="{15CB33D5-5561-4FBD-897D-0725E30BC153}" type="pres">
      <dgm:prSet presAssocID="{5E797B70-0E5C-4112-9FD6-A56AF450E102}" presName="parSpace" presStyleCnt="0"/>
      <dgm:spPr/>
    </dgm:pt>
    <dgm:pt modelId="{E9C4B223-6D9A-4051-A478-701F6CEE99DD}" type="pres">
      <dgm:prSet presAssocID="{2A0EBCB9-6E65-4ADB-8C15-480757C8CD5F}" presName="parTxOnly" presStyleLbl="node1" presStyleIdx="1" presStyleCnt="8">
        <dgm:presLayoutVars>
          <dgm:bulletEnabled val="1"/>
        </dgm:presLayoutVars>
      </dgm:prSet>
      <dgm:spPr/>
    </dgm:pt>
    <dgm:pt modelId="{C981FA68-23D8-4094-8A1E-46AC47E9C72E}" type="pres">
      <dgm:prSet presAssocID="{AEE69CA0-C16D-4148-9D68-3A1A01BA7F5F}" presName="parSpace" presStyleCnt="0"/>
      <dgm:spPr/>
    </dgm:pt>
    <dgm:pt modelId="{527DCC48-E014-4E8B-9803-CB58AE15A1A1}" type="pres">
      <dgm:prSet presAssocID="{4FC79FAD-FC8F-4E8A-B05A-7CCF5943E4EA}" presName="parTxOnly" presStyleLbl="node1" presStyleIdx="2" presStyleCnt="8">
        <dgm:presLayoutVars>
          <dgm:bulletEnabled val="1"/>
        </dgm:presLayoutVars>
      </dgm:prSet>
      <dgm:spPr/>
    </dgm:pt>
    <dgm:pt modelId="{B0303E1D-EFEB-4F6E-AB49-1F5EA5C08FA3}" type="pres">
      <dgm:prSet presAssocID="{CA3AD17A-3F3B-467A-A533-1B428459661C}" presName="parSpace" presStyleCnt="0"/>
      <dgm:spPr/>
    </dgm:pt>
    <dgm:pt modelId="{3FAFE458-9D8E-4139-90FF-E19059C1E915}" type="pres">
      <dgm:prSet presAssocID="{86E8A1CE-7C3A-4D65-BAFB-1A1A724BABB0}" presName="parTxOnly" presStyleLbl="node1" presStyleIdx="3" presStyleCnt="8">
        <dgm:presLayoutVars>
          <dgm:bulletEnabled val="1"/>
        </dgm:presLayoutVars>
      </dgm:prSet>
      <dgm:spPr>
        <a:solidFill>
          <a:schemeClr val="tx2">
            <a:lumMod val="50000"/>
            <a:lumOff val="50000"/>
          </a:schemeClr>
        </a:solidFill>
      </dgm:spPr>
    </dgm:pt>
    <dgm:pt modelId="{860133CF-A7BE-463C-9942-35ED2B49D196}" type="pres">
      <dgm:prSet presAssocID="{D02F8FBB-3A53-4E89-9C5A-9A8336830103}" presName="parSpace" presStyleCnt="0"/>
      <dgm:spPr/>
    </dgm:pt>
    <dgm:pt modelId="{E98F6992-BE57-4C95-AB8C-5BE18DFB6310}" type="pres">
      <dgm:prSet presAssocID="{61288126-3342-418D-A71F-DE18F569BA38}" presName="parTxOnly" presStyleLbl="node1" presStyleIdx="4" presStyleCnt="8">
        <dgm:presLayoutVars>
          <dgm:bulletEnabled val="1"/>
        </dgm:presLayoutVars>
      </dgm:prSet>
      <dgm:spPr/>
    </dgm:pt>
    <dgm:pt modelId="{C345BF7A-E62D-4980-9719-FD45E1D17F6C}" type="pres">
      <dgm:prSet presAssocID="{5514B6A5-85DF-410A-A5A4-8C09A911F0B8}" presName="parSpace" presStyleCnt="0"/>
      <dgm:spPr/>
    </dgm:pt>
    <dgm:pt modelId="{0EC7132D-3C15-430E-BF57-57D5E281AA7C}" type="pres">
      <dgm:prSet presAssocID="{C4640225-50D2-4571-90B0-960B6FA08DDA}" presName="parTxOnly" presStyleLbl="node1" presStyleIdx="5" presStyleCnt="8">
        <dgm:presLayoutVars>
          <dgm:bulletEnabled val="1"/>
        </dgm:presLayoutVars>
      </dgm:prSet>
      <dgm:spPr/>
    </dgm:pt>
    <dgm:pt modelId="{95362623-FD91-4C42-8146-5518A4438294}" type="pres">
      <dgm:prSet presAssocID="{F4E48E64-537F-4516-94AF-8265703EC80C}" presName="parSpace" presStyleCnt="0"/>
      <dgm:spPr/>
    </dgm:pt>
    <dgm:pt modelId="{E5038CE2-6E62-413B-99ED-078B9D28E3B4}" type="pres">
      <dgm:prSet presAssocID="{D2E98B32-666A-4551-9197-9F26342A3BBC}" presName="parTxOnly" presStyleLbl="node1" presStyleIdx="6" presStyleCnt="8">
        <dgm:presLayoutVars>
          <dgm:bulletEnabled val="1"/>
        </dgm:presLayoutVars>
      </dgm:prSet>
      <dgm:spPr/>
    </dgm:pt>
    <dgm:pt modelId="{F1F0C87E-6A8E-40E7-AD8E-A984AA939578}" type="pres">
      <dgm:prSet presAssocID="{1945FE77-E4BC-43C1-A51F-9806CDD085FC}" presName="parSpace" presStyleCnt="0"/>
      <dgm:spPr/>
    </dgm:pt>
    <dgm:pt modelId="{A3BD0269-5FE3-41F3-9731-38B7C3BC479F}" type="pres">
      <dgm:prSet presAssocID="{118EA15A-1A12-4B65-BB80-40ED320E7862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9644B40F-7CF6-4A9C-8F15-5C4D3035756D}" type="presOf" srcId="{61288126-3342-418D-A71F-DE18F569BA38}" destId="{E98F6992-BE57-4C95-AB8C-5BE18DFB6310}" srcOrd="0" destOrd="0" presId="urn:microsoft.com/office/officeart/2005/8/layout/hChevron3"/>
    <dgm:cxn modelId="{36FB9711-DA93-4861-B292-B845A0777B47}" srcId="{CC8D70D7-42EC-45E3-87CF-F7FF5E4F9A41}" destId="{2A0EBCB9-6E65-4ADB-8C15-480757C8CD5F}" srcOrd="1" destOrd="0" parTransId="{F2C6E8F3-5E3A-4BBD-9551-E31E6E741FB8}" sibTransId="{AEE69CA0-C16D-4148-9D68-3A1A01BA7F5F}"/>
    <dgm:cxn modelId="{E1401F22-A14A-4BD3-96DE-E31ACB888408}" type="presOf" srcId="{C4640225-50D2-4571-90B0-960B6FA08DDA}" destId="{0EC7132D-3C15-430E-BF57-57D5E281AA7C}" srcOrd="0" destOrd="0" presId="urn:microsoft.com/office/officeart/2005/8/layout/hChevron3"/>
    <dgm:cxn modelId="{7AF05629-3F4E-40AF-AA2E-77CE7987FA48}" type="presOf" srcId="{86E8A1CE-7C3A-4D65-BAFB-1A1A724BABB0}" destId="{3FAFE458-9D8E-4139-90FF-E19059C1E915}" srcOrd="0" destOrd="0" presId="urn:microsoft.com/office/officeart/2005/8/layout/hChevron3"/>
    <dgm:cxn modelId="{80DE3E47-9FF2-42FA-89A9-C10596B2B787}" srcId="{CC8D70D7-42EC-45E3-87CF-F7FF5E4F9A41}" destId="{61288126-3342-418D-A71F-DE18F569BA38}" srcOrd="4" destOrd="0" parTransId="{2353C331-67F4-4886-8371-3C32C09E2C8C}" sibTransId="{5514B6A5-85DF-410A-A5A4-8C09A911F0B8}"/>
    <dgm:cxn modelId="{76C54B7A-0142-47D2-B334-D99DA01DB4E9}" type="presOf" srcId="{4FC79FAD-FC8F-4E8A-B05A-7CCF5943E4EA}" destId="{527DCC48-E014-4E8B-9803-CB58AE15A1A1}" srcOrd="0" destOrd="0" presId="urn:microsoft.com/office/officeart/2005/8/layout/hChevron3"/>
    <dgm:cxn modelId="{15639E87-B428-45B6-B356-E9E2125AC78B}" srcId="{CC8D70D7-42EC-45E3-87CF-F7FF5E4F9A41}" destId="{59A0D5FF-107C-43BD-870C-BC4E552A691A}" srcOrd="0" destOrd="0" parTransId="{F0A7BE64-7B43-415E-848D-7ADCBC13E890}" sibTransId="{5E797B70-0E5C-4112-9FD6-A56AF450E102}"/>
    <dgm:cxn modelId="{D2F89B8F-7666-409A-BE84-298A7A395A94}" type="presOf" srcId="{118EA15A-1A12-4B65-BB80-40ED320E7862}" destId="{A3BD0269-5FE3-41F3-9731-38B7C3BC479F}" srcOrd="0" destOrd="0" presId="urn:microsoft.com/office/officeart/2005/8/layout/hChevron3"/>
    <dgm:cxn modelId="{B77BA691-DC11-49F2-A792-EDDF1D837F5C}" srcId="{CC8D70D7-42EC-45E3-87CF-F7FF5E4F9A41}" destId="{D2E98B32-666A-4551-9197-9F26342A3BBC}" srcOrd="6" destOrd="0" parTransId="{9CC3FE44-BD1F-48D1-8101-861E036B1E00}" sibTransId="{1945FE77-E4BC-43C1-A51F-9806CDD085FC}"/>
    <dgm:cxn modelId="{7943D697-6288-4FC5-937F-23D1E8623EBA}" srcId="{CC8D70D7-42EC-45E3-87CF-F7FF5E4F9A41}" destId="{C4640225-50D2-4571-90B0-960B6FA08DDA}" srcOrd="5" destOrd="0" parTransId="{A48BD71F-C2F7-4CAD-9D0C-B67B4A0E5477}" sibTransId="{F4E48E64-537F-4516-94AF-8265703EC80C}"/>
    <dgm:cxn modelId="{827F429D-6E40-48BB-8FD2-95821EE292A1}" srcId="{CC8D70D7-42EC-45E3-87CF-F7FF5E4F9A41}" destId="{118EA15A-1A12-4B65-BB80-40ED320E7862}" srcOrd="7" destOrd="0" parTransId="{7267F8DA-F233-4052-B353-A6CB9E0E5BA0}" sibTransId="{9FE65C46-1D64-4623-9FBB-C91BF119BF49}"/>
    <dgm:cxn modelId="{DA2504B1-9F72-4B6A-85A5-A198D344D30F}" type="presOf" srcId="{D2E98B32-666A-4551-9197-9F26342A3BBC}" destId="{E5038CE2-6E62-413B-99ED-078B9D28E3B4}" srcOrd="0" destOrd="0" presId="urn:microsoft.com/office/officeart/2005/8/layout/hChevron3"/>
    <dgm:cxn modelId="{DF3C3EC9-0A73-4F15-8A2A-A48589C43AB1}" type="presOf" srcId="{2A0EBCB9-6E65-4ADB-8C15-480757C8CD5F}" destId="{E9C4B223-6D9A-4051-A478-701F6CEE99DD}" srcOrd="0" destOrd="0" presId="urn:microsoft.com/office/officeart/2005/8/layout/hChevron3"/>
    <dgm:cxn modelId="{A16D8ADB-8D3F-46DC-83B8-E4FC4BF28217}" srcId="{CC8D70D7-42EC-45E3-87CF-F7FF5E4F9A41}" destId="{4FC79FAD-FC8F-4E8A-B05A-7CCF5943E4EA}" srcOrd="2" destOrd="0" parTransId="{6E302492-D785-4AC0-86D4-19207855C913}" sibTransId="{CA3AD17A-3F3B-467A-A533-1B428459661C}"/>
    <dgm:cxn modelId="{C7FD96E4-9758-40F1-97DC-F9E871C9BA49}" srcId="{CC8D70D7-42EC-45E3-87CF-F7FF5E4F9A41}" destId="{86E8A1CE-7C3A-4D65-BAFB-1A1A724BABB0}" srcOrd="3" destOrd="0" parTransId="{4759B4FC-2C7F-43F8-A438-FF5B9465029A}" sibTransId="{D02F8FBB-3A53-4E89-9C5A-9A8336830103}"/>
    <dgm:cxn modelId="{645A44FD-A5A7-46CE-A0ED-03087AD4BB5D}" type="presOf" srcId="{59A0D5FF-107C-43BD-870C-BC4E552A691A}" destId="{14309C3B-21B6-4D93-827F-9FF4B2D52ADD}" srcOrd="0" destOrd="0" presId="urn:microsoft.com/office/officeart/2005/8/layout/hChevron3"/>
    <dgm:cxn modelId="{22C811FF-E82F-4922-9EDF-565413416243}" type="presOf" srcId="{CC8D70D7-42EC-45E3-87CF-F7FF5E4F9A41}" destId="{D0F04335-A792-4D54-964E-36BAAB19F57D}" srcOrd="0" destOrd="0" presId="urn:microsoft.com/office/officeart/2005/8/layout/hChevron3"/>
    <dgm:cxn modelId="{7F8D5E16-88BE-4636-B075-8A8BE2F011E6}" type="presParOf" srcId="{D0F04335-A792-4D54-964E-36BAAB19F57D}" destId="{14309C3B-21B6-4D93-827F-9FF4B2D52ADD}" srcOrd="0" destOrd="0" presId="urn:microsoft.com/office/officeart/2005/8/layout/hChevron3"/>
    <dgm:cxn modelId="{040145EB-2DC6-4368-980A-AB4E24E7642E}" type="presParOf" srcId="{D0F04335-A792-4D54-964E-36BAAB19F57D}" destId="{15CB33D5-5561-4FBD-897D-0725E30BC153}" srcOrd="1" destOrd="0" presId="urn:microsoft.com/office/officeart/2005/8/layout/hChevron3"/>
    <dgm:cxn modelId="{C28B1A33-FB66-4604-BCC1-F72A99CAD8AC}" type="presParOf" srcId="{D0F04335-A792-4D54-964E-36BAAB19F57D}" destId="{E9C4B223-6D9A-4051-A478-701F6CEE99DD}" srcOrd="2" destOrd="0" presId="urn:microsoft.com/office/officeart/2005/8/layout/hChevron3"/>
    <dgm:cxn modelId="{0EB319B8-EB59-490D-BD44-D3AA3B05CDE7}" type="presParOf" srcId="{D0F04335-A792-4D54-964E-36BAAB19F57D}" destId="{C981FA68-23D8-4094-8A1E-46AC47E9C72E}" srcOrd="3" destOrd="0" presId="urn:microsoft.com/office/officeart/2005/8/layout/hChevron3"/>
    <dgm:cxn modelId="{3CD5BF03-3C83-4EC4-BBE5-54D837F31B66}" type="presParOf" srcId="{D0F04335-A792-4D54-964E-36BAAB19F57D}" destId="{527DCC48-E014-4E8B-9803-CB58AE15A1A1}" srcOrd="4" destOrd="0" presId="urn:microsoft.com/office/officeart/2005/8/layout/hChevron3"/>
    <dgm:cxn modelId="{DB4A8EE7-9088-44DE-9B2C-EFD59C4C70E4}" type="presParOf" srcId="{D0F04335-A792-4D54-964E-36BAAB19F57D}" destId="{B0303E1D-EFEB-4F6E-AB49-1F5EA5C08FA3}" srcOrd="5" destOrd="0" presId="urn:microsoft.com/office/officeart/2005/8/layout/hChevron3"/>
    <dgm:cxn modelId="{79C12A99-7C56-48CD-9B90-BA0F1CB1E333}" type="presParOf" srcId="{D0F04335-A792-4D54-964E-36BAAB19F57D}" destId="{3FAFE458-9D8E-4139-90FF-E19059C1E915}" srcOrd="6" destOrd="0" presId="urn:microsoft.com/office/officeart/2005/8/layout/hChevron3"/>
    <dgm:cxn modelId="{EF81DEE5-C29B-4434-860A-1BAE1EE7C418}" type="presParOf" srcId="{D0F04335-A792-4D54-964E-36BAAB19F57D}" destId="{860133CF-A7BE-463C-9942-35ED2B49D196}" srcOrd="7" destOrd="0" presId="urn:microsoft.com/office/officeart/2005/8/layout/hChevron3"/>
    <dgm:cxn modelId="{384F0782-E6BC-410E-B6B3-15CEFAD416C6}" type="presParOf" srcId="{D0F04335-A792-4D54-964E-36BAAB19F57D}" destId="{E98F6992-BE57-4C95-AB8C-5BE18DFB6310}" srcOrd="8" destOrd="0" presId="urn:microsoft.com/office/officeart/2005/8/layout/hChevron3"/>
    <dgm:cxn modelId="{C80D0D98-44B7-457E-A198-F7CA67E3F109}" type="presParOf" srcId="{D0F04335-A792-4D54-964E-36BAAB19F57D}" destId="{C345BF7A-E62D-4980-9719-FD45E1D17F6C}" srcOrd="9" destOrd="0" presId="urn:microsoft.com/office/officeart/2005/8/layout/hChevron3"/>
    <dgm:cxn modelId="{3691D005-BC7C-480D-B32D-61E7A61549D2}" type="presParOf" srcId="{D0F04335-A792-4D54-964E-36BAAB19F57D}" destId="{0EC7132D-3C15-430E-BF57-57D5E281AA7C}" srcOrd="10" destOrd="0" presId="urn:microsoft.com/office/officeart/2005/8/layout/hChevron3"/>
    <dgm:cxn modelId="{98918255-E3BB-4D8D-B5D2-A69923361F43}" type="presParOf" srcId="{D0F04335-A792-4D54-964E-36BAAB19F57D}" destId="{95362623-FD91-4C42-8146-5518A4438294}" srcOrd="11" destOrd="0" presId="urn:microsoft.com/office/officeart/2005/8/layout/hChevron3"/>
    <dgm:cxn modelId="{812FA64A-4B5D-4FD0-9370-C492968942E9}" type="presParOf" srcId="{D0F04335-A792-4D54-964E-36BAAB19F57D}" destId="{E5038CE2-6E62-413B-99ED-078B9D28E3B4}" srcOrd="12" destOrd="0" presId="urn:microsoft.com/office/officeart/2005/8/layout/hChevron3"/>
    <dgm:cxn modelId="{C0721DFE-1F3A-4E07-B1CD-8089BDB73314}" type="presParOf" srcId="{D0F04335-A792-4D54-964E-36BAAB19F57D}" destId="{F1F0C87E-6A8E-40E7-AD8E-A984AA939578}" srcOrd="13" destOrd="0" presId="urn:microsoft.com/office/officeart/2005/8/layout/hChevron3"/>
    <dgm:cxn modelId="{8DD9ED6B-F690-45BE-9C40-31CDBEC2EA00}" type="presParOf" srcId="{D0F04335-A792-4D54-964E-36BAAB19F57D}" destId="{A3BD0269-5FE3-41F3-9731-38B7C3BC479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8D70D7-42EC-45E3-87CF-F7FF5E4F9A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A0D5FF-107C-43BD-870C-BC4E552A691A}">
      <dgm:prSet phldrT="[Texte]" phldr="0"/>
      <dgm:spPr/>
      <dgm:t>
        <a:bodyPr/>
        <a:lstStyle/>
        <a:p>
          <a:r>
            <a:rPr lang="fr-FR" dirty="0">
              <a:latin typeface="Aptos Display" panose="020F0302020204030204"/>
            </a:rPr>
            <a:t>Introduction</a:t>
          </a:r>
          <a:endParaRPr lang="fr-FR" dirty="0"/>
        </a:p>
      </dgm:t>
    </dgm:pt>
    <dgm:pt modelId="{F0A7BE64-7B43-415E-848D-7ADCBC13E890}" type="parTrans" cxnId="{15639E87-B428-45B6-B356-E9E2125AC78B}">
      <dgm:prSet/>
      <dgm:spPr/>
    </dgm:pt>
    <dgm:pt modelId="{5E797B70-0E5C-4112-9FD6-A56AF450E102}" type="sibTrans" cxnId="{15639E87-B428-45B6-B356-E9E2125AC78B}">
      <dgm:prSet/>
      <dgm:spPr/>
    </dgm:pt>
    <dgm:pt modelId="{2A0EBCB9-6E65-4ADB-8C15-480757C8CD5F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Fonctionnel</a:t>
          </a:r>
          <a:endParaRPr lang="fr-FR" dirty="0"/>
        </a:p>
      </dgm:t>
    </dgm:pt>
    <dgm:pt modelId="{F2C6E8F3-5E3A-4BBD-9551-E31E6E741FB8}" type="parTrans" cxnId="{36FB9711-DA93-4861-B292-B845A0777B47}">
      <dgm:prSet/>
      <dgm:spPr/>
    </dgm:pt>
    <dgm:pt modelId="{AEE69CA0-C16D-4148-9D68-3A1A01BA7F5F}" type="sibTrans" cxnId="{36FB9711-DA93-4861-B292-B845A0777B47}">
      <dgm:prSet/>
      <dgm:spPr/>
    </dgm:pt>
    <dgm:pt modelId="{4FC79FAD-FC8F-4E8A-B05A-7CCF5943E4EA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Intelligence Artificelle</a:t>
          </a:r>
        </a:p>
      </dgm:t>
    </dgm:pt>
    <dgm:pt modelId="{6E302492-D785-4AC0-86D4-19207855C913}" type="parTrans" cxnId="{A16D8ADB-8D3F-46DC-83B8-E4FC4BF28217}">
      <dgm:prSet/>
      <dgm:spPr/>
    </dgm:pt>
    <dgm:pt modelId="{CA3AD17A-3F3B-467A-A533-1B428459661C}" type="sibTrans" cxnId="{A16D8ADB-8D3F-46DC-83B8-E4FC4BF28217}">
      <dgm:prSet/>
      <dgm:spPr/>
    </dgm:pt>
    <dgm:pt modelId="{61288126-3342-418D-A71F-DE18F569BA38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Difficultés</a:t>
          </a:r>
        </a:p>
      </dgm:t>
    </dgm:pt>
    <dgm:pt modelId="{2353C331-67F4-4886-8371-3C32C09E2C8C}" type="parTrans" cxnId="{80DE3E47-9FF2-42FA-89A9-C10596B2B787}">
      <dgm:prSet/>
      <dgm:spPr/>
    </dgm:pt>
    <dgm:pt modelId="{5514B6A5-85DF-410A-A5A4-8C09A911F0B8}" type="sibTrans" cxnId="{80DE3E47-9FF2-42FA-89A9-C10596B2B787}">
      <dgm:prSet/>
      <dgm:spPr/>
    </dgm:pt>
    <dgm:pt modelId="{86E8A1CE-7C3A-4D65-BAFB-1A1A724BABB0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Organisation</a:t>
          </a:r>
          <a:endParaRPr lang="fr-FR" dirty="0"/>
        </a:p>
      </dgm:t>
    </dgm:pt>
    <dgm:pt modelId="{4759B4FC-2C7F-43F8-A438-FF5B9465029A}" type="parTrans" cxnId="{C7FD96E4-9758-40F1-97DC-F9E871C9BA49}">
      <dgm:prSet/>
      <dgm:spPr/>
    </dgm:pt>
    <dgm:pt modelId="{D02F8FBB-3A53-4E89-9C5A-9A8336830103}" type="sibTrans" cxnId="{C7FD96E4-9758-40F1-97DC-F9E871C9BA49}">
      <dgm:prSet/>
      <dgm:spPr/>
    </dgm:pt>
    <dgm:pt modelId="{C4640225-50D2-4571-90B0-960B6FA08DDA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de Compétences</a:t>
          </a:r>
        </a:p>
      </dgm:t>
    </dgm:pt>
    <dgm:pt modelId="{A48BD71F-C2F7-4CAD-9D0C-B67B4A0E5477}" type="parTrans" cxnId="{7943D697-6288-4FC5-937F-23D1E8623EBA}">
      <dgm:prSet/>
      <dgm:spPr/>
    </dgm:pt>
    <dgm:pt modelId="{F4E48E64-537F-4516-94AF-8265703EC80C}" type="sibTrans" cxnId="{7943D697-6288-4FC5-937F-23D1E8623EBA}">
      <dgm:prSet/>
      <dgm:spPr/>
    </dgm:pt>
    <dgm:pt modelId="{D2E98B32-666A-4551-9197-9F26342A3BBC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Démonstration</a:t>
          </a:r>
        </a:p>
      </dgm:t>
    </dgm:pt>
    <dgm:pt modelId="{9CC3FE44-BD1F-48D1-8101-861E036B1E00}" type="parTrans" cxnId="{B77BA691-DC11-49F2-A792-EDDF1D837F5C}">
      <dgm:prSet/>
      <dgm:spPr/>
    </dgm:pt>
    <dgm:pt modelId="{1945FE77-E4BC-43C1-A51F-9806CDD085FC}" type="sibTrans" cxnId="{B77BA691-DC11-49F2-A792-EDDF1D837F5C}">
      <dgm:prSet/>
      <dgm:spPr/>
    </dgm:pt>
    <dgm:pt modelId="{118EA15A-1A12-4B65-BB80-40ED320E7862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Conclusion</a:t>
          </a:r>
        </a:p>
      </dgm:t>
    </dgm:pt>
    <dgm:pt modelId="{7267F8DA-F233-4052-B353-A6CB9E0E5BA0}" type="parTrans" cxnId="{827F429D-6E40-48BB-8FD2-95821EE292A1}">
      <dgm:prSet/>
      <dgm:spPr/>
    </dgm:pt>
    <dgm:pt modelId="{9FE65C46-1D64-4623-9FBB-C91BF119BF49}" type="sibTrans" cxnId="{827F429D-6E40-48BB-8FD2-95821EE292A1}">
      <dgm:prSet/>
      <dgm:spPr/>
    </dgm:pt>
    <dgm:pt modelId="{D0F04335-A792-4D54-964E-36BAAB19F57D}" type="pres">
      <dgm:prSet presAssocID="{CC8D70D7-42EC-45E3-87CF-F7FF5E4F9A41}" presName="Name0" presStyleCnt="0">
        <dgm:presLayoutVars>
          <dgm:dir/>
          <dgm:resizeHandles val="exact"/>
        </dgm:presLayoutVars>
      </dgm:prSet>
      <dgm:spPr/>
    </dgm:pt>
    <dgm:pt modelId="{14309C3B-21B6-4D93-827F-9FF4B2D52ADD}" type="pres">
      <dgm:prSet presAssocID="{59A0D5FF-107C-43BD-870C-BC4E552A691A}" presName="parTxOnly" presStyleLbl="node1" presStyleIdx="0" presStyleCnt="8">
        <dgm:presLayoutVars>
          <dgm:bulletEnabled val="1"/>
        </dgm:presLayoutVars>
      </dgm:prSet>
      <dgm:spPr/>
    </dgm:pt>
    <dgm:pt modelId="{15CB33D5-5561-4FBD-897D-0725E30BC153}" type="pres">
      <dgm:prSet presAssocID="{5E797B70-0E5C-4112-9FD6-A56AF450E102}" presName="parSpace" presStyleCnt="0"/>
      <dgm:spPr/>
    </dgm:pt>
    <dgm:pt modelId="{E9C4B223-6D9A-4051-A478-701F6CEE99DD}" type="pres">
      <dgm:prSet presAssocID="{2A0EBCB9-6E65-4ADB-8C15-480757C8CD5F}" presName="parTxOnly" presStyleLbl="node1" presStyleIdx="1" presStyleCnt="8">
        <dgm:presLayoutVars>
          <dgm:bulletEnabled val="1"/>
        </dgm:presLayoutVars>
      </dgm:prSet>
      <dgm:spPr/>
    </dgm:pt>
    <dgm:pt modelId="{C981FA68-23D8-4094-8A1E-46AC47E9C72E}" type="pres">
      <dgm:prSet presAssocID="{AEE69CA0-C16D-4148-9D68-3A1A01BA7F5F}" presName="parSpace" presStyleCnt="0"/>
      <dgm:spPr/>
    </dgm:pt>
    <dgm:pt modelId="{527DCC48-E014-4E8B-9803-CB58AE15A1A1}" type="pres">
      <dgm:prSet presAssocID="{4FC79FAD-FC8F-4E8A-B05A-7CCF5943E4EA}" presName="parTxOnly" presStyleLbl="node1" presStyleIdx="2" presStyleCnt="8">
        <dgm:presLayoutVars>
          <dgm:bulletEnabled val="1"/>
        </dgm:presLayoutVars>
      </dgm:prSet>
      <dgm:spPr/>
    </dgm:pt>
    <dgm:pt modelId="{B0303E1D-EFEB-4F6E-AB49-1F5EA5C08FA3}" type="pres">
      <dgm:prSet presAssocID="{CA3AD17A-3F3B-467A-A533-1B428459661C}" presName="parSpace" presStyleCnt="0"/>
      <dgm:spPr/>
    </dgm:pt>
    <dgm:pt modelId="{3FAFE458-9D8E-4139-90FF-E19059C1E915}" type="pres">
      <dgm:prSet presAssocID="{86E8A1CE-7C3A-4D65-BAFB-1A1A724BABB0}" presName="parTxOnly" presStyleLbl="node1" presStyleIdx="3" presStyleCnt="8">
        <dgm:presLayoutVars>
          <dgm:bulletEnabled val="1"/>
        </dgm:presLayoutVars>
      </dgm:prSet>
      <dgm:spPr/>
    </dgm:pt>
    <dgm:pt modelId="{860133CF-A7BE-463C-9942-35ED2B49D196}" type="pres">
      <dgm:prSet presAssocID="{D02F8FBB-3A53-4E89-9C5A-9A8336830103}" presName="parSpace" presStyleCnt="0"/>
      <dgm:spPr/>
    </dgm:pt>
    <dgm:pt modelId="{E98F6992-BE57-4C95-AB8C-5BE18DFB6310}" type="pres">
      <dgm:prSet presAssocID="{61288126-3342-418D-A71F-DE18F569BA38}" presName="parTxOnly" presStyleLbl="node1" presStyleIdx="4" presStyleCnt="8">
        <dgm:presLayoutVars>
          <dgm:bulletEnabled val="1"/>
        </dgm:presLayoutVars>
      </dgm:prSet>
      <dgm:spPr>
        <a:solidFill>
          <a:schemeClr val="tx2">
            <a:lumMod val="50000"/>
            <a:lumOff val="50000"/>
          </a:schemeClr>
        </a:solidFill>
      </dgm:spPr>
    </dgm:pt>
    <dgm:pt modelId="{C345BF7A-E62D-4980-9719-FD45E1D17F6C}" type="pres">
      <dgm:prSet presAssocID="{5514B6A5-85DF-410A-A5A4-8C09A911F0B8}" presName="parSpace" presStyleCnt="0"/>
      <dgm:spPr/>
    </dgm:pt>
    <dgm:pt modelId="{0EC7132D-3C15-430E-BF57-57D5E281AA7C}" type="pres">
      <dgm:prSet presAssocID="{C4640225-50D2-4571-90B0-960B6FA08DDA}" presName="parTxOnly" presStyleLbl="node1" presStyleIdx="5" presStyleCnt="8">
        <dgm:presLayoutVars>
          <dgm:bulletEnabled val="1"/>
        </dgm:presLayoutVars>
      </dgm:prSet>
      <dgm:spPr/>
    </dgm:pt>
    <dgm:pt modelId="{95362623-FD91-4C42-8146-5518A4438294}" type="pres">
      <dgm:prSet presAssocID="{F4E48E64-537F-4516-94AF-8265703EC80C}" presName="parSpace" presStyleCnt="0"/>
      <dgm:spPr/>
    </dgm:pt>
    <dgm:pt modelId="{E5038CE2-6E62-413B-99ED-078B9D28E3B4}" type="pres">
      <dgm:prSet presAssocID="{D2E98B32-666A-4551-9197-9F26342A3BBC}" presName="parTxOnly" presStyleLbl="node1" presStyleIdx="6" presStyleCnt="8">
        <dgm:presLayoutVars>
          <dgm:bulletEnabled val="1"/>
        </dgm:presLayoutVars>
      </dgm:prSet>
      <dgm:spPr/>
    </dgm:pt>
    <dgm:pt modelId="{F1F0C87E-6A8E-40E7-AD8E-A984AA939578}" type="pres">
      <dgm:prSet presAssocID="{1945FE77-E4BC-43C1-A51F-9806CDD085FC}" presName="parSpace" presStyleCnt="0"/>
      <dgm:spPr/>
    </dgm:pt>
    <dgm:pt modelId="{A3BD0269-5FE3-41F3-9731-38B7C3BC479F}" type="pres">
      <dgm:prSet presAssocID="{118EA15A-1A12-4B65-BB80-40ED320E7862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9644B40F-7CF6-4A9C-8F15-5C4D3035756D}" type="presOf" srcId="{61288126-3342-418D-A71F-DE18F569BA38}" destId="{E98F6992-BE57-4C95-AB8C-5BE18DFB6310}" srcOrd="0" destOrd="0" presId="urn:microsoft.com/office/officeart/2005/8/layout/hChevron3"/>
    <dgm:cxn modelId="{36FB9711-DA93-4861-B292-B845A0777B47}" srcId="{CC8D70D7-42EC-45E3-87CF-F7FF5E4F9A41}" destId="{2A0EBCB9-6E65-4ADB-8C15-480757C8CD5F}" srcOrd="1" destOrd="0" parTransId="{F2C6E8F3-5E3A-4BBD-9551-E31E6E741FB8}" sibTransId="{AEE69CA0-C16D-4148-9D68-3A1A01BA7F5F}"/>
    <dgm:cxn modelId="{E1401F22-A14A-4BD3-96DE-E31ACB888408}" type="presOf" srcId="{C4640225-50D2-4571-90B0-960B6FA08DDA}" destId="{0EC7132D-3C15-430E-BF57-57D5E281AA7C}" srcOrd="0" destOrd="0" presId="urn:microsoft.com/office/officeart/2005/8/layout/hChevron3"/>
    <dgm:cxn modelId="{7AF05629-3F4E-40AF-AA2E-77CE7987FA48}" type="presOf" srcId="{86E8A1CE-7C3A-4D65-BAFB-1A1A724BABB0}" destId="{3FAFE458-9D8E-4139-90FF-E19059C1E915}" srcOrd="0" destOrd="0" presId="urn:microsoft.com/office/officeart/2005/8/layout/hChevron3"/>
    <dgm:cxn modelId="{80DE3E47-9FF2-42FA-89A9-C10596B2B787}" srcId="{CC8D70D7-42EC-45E3-87CF-F7FF5E4F9A41}" destId="{61288126-3342-418D-A71F-DE18F569BA38}" srcOrd="4" destOrd="0" parTransId="{2353C331-67F4-4886-8371-3C32C09E2C8C}" sibTransId="{5514B6A5-85DF-410A-A5A4-8C09A911F0B8}"/>
    <dgm:cxn modelId="{76C54B7A-0142-47D2-B334-D99DA01DB4E9}" type="presOf" srcId="{4FC79FAD-FC8F-4E8A-B05A-7CCF5943E4EA}" destId="{527DCC48-E014-4E8B-9803-CB58AE15A1A1}" srcOrd="0" destOrd="0" presId="urn:microsoft.com/office/officeart/2005/8/layout/hChevron3"/>
    <dgm:cxn modelId="{15639E87-B428-45B6-B356-E9E2125AC78B}" srcId="{CC8D70D7-42EC-45E3-87CF-F7FF5E4F9A41}" destId="{59A0D5FF-107C-43BD-870C-BC4E552A691A}" srcOrd="0" destOrd="0" parTransId="{F0A7BE64-7B43-415E-848D-7ADCBC13E890}" sibTransId="{5E797B70-0E5C-4112-9FD6-A56AF450E102}"/>
    <dgm:cxn modelId="{D2F89B8F-7666-409A-BE84-298A7A395A94}" type="presOf" srcId="{118EA15A-1A12-4B65-BB80-40ED320E7862}" destId="{A3BD0269-5FE3-41F3-9731-38B7C3BC479F}" srcOrd="0" destOrd="0" presId="urn:microsoft.com/office/officeart/2005/8/layout/hChevron3"/>
    <dgm:cxn modelId="{B77BA691-DC11-49F2-A792-EDDF1D837F5C}" srcId="{CC8D70D7-42EC-45E3-87CF-F7FF5E4F9A41}" destId="{D2E98B32-666A-4551-9197-9F26342A3BBC}" srcOrd="6" destOrd="0" parTransId="{9CC3FE44-BD1F-48D1-8101-861E036B1E00}" sibTransId="{1945FE77-E4BC-43C1-A51F-9806CDD085FC}"/>
    <dgm:cxn modelId="{7943D697-6288-4FC5-937F-23D1E8623EBA}" srcId="{CC8D70D7-42EC-45E3-87CF-F7FF5E4F9A41}" destId="{C4640225-50D2-4571-90B0-960B6FA08DDA}" srcOrd="5" destOrd="0" parTransId="{A48BD71F-C2F7-4CAD-9D0C-B67B4A0E5477}" sibTransId="{F4E48E64-537F-4516-94AF-8265703EC80C}"/>
    <dgm:cxn modelId="{827F429D-6E40-48BB-8FD2-95821EE292A1}" srcId="{CC8D70D7-42EC-45E3-87CF-F7FF5E4F9A41}" destId="{118EA15A-1A12-4B65-BB80-40ED320E7862}" srcOrd="7" destOrd="0" parTransId="{7267F8DA-F233-4052-B353-A6CB9E0E5BA0}" sibTransId="{9FE65C46-1D64-4623-9FBB-C91BF119BF49}"/>
    <dgm:cxn modelId="{DA2504B1-9F72-4B6A-85A5-A198D344D30F}" type="presOf" srcId="{D2E98B32-666A-4551-9197-9F26342A3BBC}" destId="{E5038CE2-6E62-413B-99ED-078B9D28E3B4}" srcOrd="0" destOrd="0" presId="urn:microsoft.com/office/officeart/2005/8/layout/hChevron3"/>
    <dgm:cxn modelId="{DF3C3EC9-0A73-4F15-8A2A-A48589C43AB1}" type="presOf" srcId="{2A0EBCB9-6E65-4ADB-8C15-480757C8CD5F}" destId="{E9C4B223-6D9A-4051-A478-701F6CEE99DD}" srcOrd="0" destOrd="0" presId="urn:microsoft.com/office/officeart/2005/8/layout/hChevron3"/>
    <dgm:cxn modelId="{A16D8ADB-8D3F-46DC-83B8-E4FC4BF28217}" srcId="{CC8D70D7-42EC-45E3-87CF-F7FF5E4F9A41}" destId="{4FC79FAD-FC8F-4E8A-B05A-7CCF5943E4EA}" srcOrd="2" destOrd="0" parTransId="{6E302492-D785-4AC0-86D4-19207855C913}" sibTransId="{CA3AD17A-3F3B-467A-A533-1B428459661C}"/>
    <dgm:cxn modelId="{C7FD96E4-9758-40F1-97DC-F9E871C9BA49}" srcId="{CC8D70D7-42EC-45E3-87CF-F7FF5E4F9A41}" destId="{86E8A1CE-7C3A-4D65-BAFB-1A1A724BABB0}" srcOrd="3" destOrd="0" parTransId="{4759B4FC-2C7F-43F8-A438-FF5B9465029A}" sibTransId="{D02F8FBB-3A53-4E89-9C5A-9A8336830103}"/>
    <dgm:cxn modelId="{645A44FD-A5A7-46CE-A0ED-03087AD4BB5D}" type="presOf" srcId="{59A0D5FF-107C-43BD-870C-BC4E552A691A}" destId="{14309C3B-21B6-4D93-827F-9FF4B2D52ADD}" srcOrd="0" destOrd="0" presId="urn:microsoft.com/office/officeart/2005/8/layout/hChevron3"/>
    <dgm:cxn modelId="{22C811FF-E82F-4922-9EDF-565413416243}" type="presOf" srcId="{CC8D70D7-42EC-45E3-87CF-F7FF5E4F9A41}" destId="{D0F04335-A792-4D54-964E-36BAAB19F57D}" srcOrd="0" destOrd="0" presId="urn:microsoft.com/office/officeart/2005/8/layout/hChevron3"/>
    <dgm:cxn modelId="{7F8D5E16-88BE-4636-B075-8A8BE2F011E6}" type="presParOf" srcId="{D0F04335-A792-4D54-964E-36BAAB19F57D}" destId="{14309C3B-21B6-4D93-827F-9FF4B2D52ADD}" srcOrd="0" destOrd="0" presId="urn:microsoft.com/office/officeart/2005/8/layout/hChevron3"/>
    <dgm:cxn modelId="{040145EB-2DC6-4368-980A-AB4E24E7642E}" type="presParOf" srcId="{D0F04335-A792-4D54-964E-36BAAB19F57D}" destId="{15CB33D5-5561-4FBD-897D-0725E30BC153}" srcOrd="1" destOrd="0" presId="urn:microsoft.com/office/officeart/2005/8/layout/hChevron3"/>
    <dgm:cxn modelId="{C28B1A33-FB66-4604-BCC1-F72A99CAD8AC}" type="presParOf" srcId="{D0F04335-A792-4D54-964E-36BAAB19F57D}" destId="{E9C4B223-6D9A-4051-A478-701F6CEE99DD}" srcOrd="2" destOrd="0" presId="urn:microsoft.com/office/officeart/2005/8/layout/hChevron3"/>
    <dgm:cxn modelId="{0EB319B8-EB59-490D-BD44-D3AA3B05CDE7}" type="presParOf" srcId="{D0F04335-A792-4D54-964E-36BAAB19F57D}" destId="{C981FA68-23D8-4094-8A1E-46AC47E9C72E}" srcOrd="3" destOrd="0" presId="urn:microsoft.com/office/officeart/2005/8/layout/hChevron3"/>
    <dgm:cxn modelId="{3CD5BF03-3C83-4EC4-BBE5-54D837F31B66}" type="presParOf" srcId="{D0F04335-A792-4D54-964E-36BAAB19F57D}" destId="{527DCC48-E014-4E8B-9803-CB58AE15A1A1}" srcOrd="4" destOrd="0" presId="urn:microsoft.com/office/officeart/2005/8/layout/hChevron3"/>
    <dgm:cxn modelId="{DB4A8EE7-9088-44DE-9B2C-EFD59C4C70E4}" type="presParOf" srcId="{D0F04335-A792-4D54-964E-36BAAB19F57D}" destId="{B0303E1D-EFEB-4F6E-AB49-1F5EA5C08FA3}" srcOrd="5" destOrd="0" presId="urn:microsoft.com/office/officeart/2005/8/layout/hChevron3"/>
    <dgm:cxn modelId="{79C12A99-7C56-48CD-9B90-BA0F1CB1E333}" type="presParOf" srcId="{D0F04335-A792-4D54-964E-36BAAB19F57D}" destId="{3FAFE458-9D8E-4139-90FF-E19059C1E915}" srcOrd="6" destOrd="0" presId="urn:microsoft.com/office/officeart/2005/8/layout/hChevron3"/>
    <dgm:cxn modelId="{EF81DEE5-C29B-4434-860A-1BAE1EE7C418}" type="presParOf" srcId="{D0F04335-A792-4D54-964E-36BAAB19F57D}" destId="{860133CF-A7BE-463C-9942-35ED2B49D196}" srcOrd="7" destOrd="0" presId="urn:microsoft.com/office/officeart/2005/8/layout/hChevron3"/>
    <dgm:cxn modelId="{384F0782-E6BC-410E-B6B3-15CEFAD416C6}" type="presParOf" srcId="{D0F04335-A792-4D54-964E-36BAAB19F57D}" destId="{E98F6992-BE57-4C95-AB8C-5BE18DFB6310}" srcOrd="8" destOrd="0" presId="urn:microsoft.com/office/officeart/2005/8/layout/hChevron3"/>
    <dgm:cxn modelId="{C80D0D98-44B7-457E-A198-F7CA67E3F109}" type="presParOf" srcId="{D0F04335-A792-4D54-964E-36BAAB19F57D}" destId="{C345BF7A-E62D-4980-9719-FD45E1D17F6C}" srcOrd="9" destOrd="0" presId="urn:microsoft.com/office/officeart/2005/8/layout/hChevron3"/>
    <dgm:cxn modelId="{3691D005-BC7C-480D-B32D-61E7A61549D2}" type="presParOf" srcId="{D0F04335-A792-4D54-964E-36BAAB19F57D}" destId="{0EC7132D-3C15-430E-BF57-57D5E281AA7C}" srcOrd="10" destOrd="0" presId="urn:microsoft.com/office/officeart/2005/8/layout/hChevron3"/>
    <dgm:cxn modelId="{98918255-E3BB-4D8D-B5D2-A69923361F43}" type="presParOf" srcId="{D0F04335-A792-4D54-964E-36BAAB19F57D}" destId="{95362623-FD91-4C42-8146-5518A4438294}" srcOrd="11" destOrd="0" presId="urn:microsoft.com/office/officeart/2005/8/layout/hChevron3"/>
    <dgm:cxn modelId="{812FA64A-4B5D-4FD0-9370-C492968942E9}" type="presParOf" srcId="{D0F04335-A792-4D54-964E-36BAAB19F57D}" destId="{E5038CE2-6E62-413B-99ED-078B9D28E3B4}" srcOrd="12" destOrd="0" presId="urn:microsoft.com/office/officeart/2005/8/layout/hChevron3"/>
    <dgm:cxn modelId="{C0721DFE-1F3A-4E07-B1CD-8089BDB73314}" type="presParOf" srcId="{D0F04335-A792-4D54-964E-36BAAB19F57D}" destId="{F1F0C87E-6A8E-40E7-AD8E-A984AA939578}" srcOrd="13" destOrd="0" presId="urn:microsoft.com/office/officeart/2005/8/layout/hChevron3"/>
    <dgm:cxn modelId="{8DD9ED6B-F690-45BE-9C40-31CDBEC2EA00}" type="presParOf" srcId="{D0F04335-A792-4D54-964E-36BAAB19F57D}" destId="{A3BD0269-5FE3-41F3-9731-38B7C3BC479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8D70D7-42EC-45E3-87CF-F7FF5E4F9A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A0D5FF-107C-43BD-870C-BC4E552A691A}">
      <dgm:prSet phldrT="[Texte]" phldr="0"/>
      <dgm:spPr/>
      <dgm:t>
        <a:bodyPr/>
        <a:lstStyle/>
        <a:p>
          <a:r>
            <a:rPr lang="fr-FR" dirty="0">
              <a:latin typeface="Aptos Display" panose="020F0302020204030204"/>
            </a:rPr>
            <a:t>Introduction</a:t>
          </a:r>
          <a:endParaRPr lang="fr-FR" dirty="0"/>
        </a:p>
      </dgm:t>
    </dgm:pt>
    <dgm:pt modelId="{F0A7BE64-7B43-415E-848D-7ADCBC13E890}" type="parTrans" cxnId="{15639E87-B428-45B6-B356-E9E2125AC78B}">
      <dgm:prSet/>
      <dgm:spPr/>
    </dgm:pt>
    <dgm:pt modelId="{5E797B70-0E5C-4112-9FD6-A56AF450E102}" type="sibTrans" cxnId="{15639E87-B428-45B6-B356-E9E2125AC78B}">
      <dgm:prSet/>
      <dgm:spPr/>
    </dgm:pt>
    <dgm:pt modelId="{2A0EBCB9-6E65-4ADB-8C15-480757C8CD5F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Fonctionnel</a:t>
          </a:r>
          <a:endParaRPr lang="fr-FR" dirty="0"/>
        </a:p>
      </dgm:t>
    </dgm:pt>
    <dgm:pt modelId="{F2C6E8F3-5E3A-4BBD-9551-E31E6E741FB8}" type="parTrans" cxnId="{36FB9711-DA93-4861-B292-B845A0777B47}">
      <dgm:prSet/>
      <dgm:spPr/>
    </dgm:pt>
    <dgm:pt modelId="{AEE69CA0-C16D-4148-9D68-3A1A01BA7F5F}" type="sibTrans" cxnId="{36FB9711-DA93-4861-B292-B845A0777B47}">
      <dgm:prSet/>
      <dgm:spPr/>
    </dgm:pt>
    <dgm:pt modelId="{4FC79FAD-FC8F-4E8A-B05A-7CCF5943E4EA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Intelligence Artificelle</a:t>
          </a:r>
        </a:p>
      </dgm:t>
    </dgm:pt>
    <dgm:pt modelId="{6E302492-D785-4AC0-86D4-19207855C913}" type="parTrans" cxnId="{A16D8ADB-8D3F-46DC-83B8-E4FC4BF28217}">
      <dgm:prSet/>
      <dgm:spPr/>
    </dgm:pt>
    <dgm:pt modelId="{CA3AD17A-3F3B-467A-A533-1B428459661C}" type="sibTrans" cxnId="{A16D8ADB-8D3F-46DC-83B8-E4FC4BF28217}">
      <dgm:prSet/>
      <dgm:spPr/>
    </dgm:pt>
    <dgm:pt modelId="{61288126-3342-418D-A71F-DE18F569BA38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Difficultés</a:t>
          </a:r>
        </a:p>
      </dgm:t>
    </dgm:pt>
    <dgm:pt modelId="{2353C331-67F4-4886-8371-3C32C09E2C8C}" type="parTrans" cxnId="{80DE3E47-9FF2-42FA-89A9-C10596B2B787}">
      <dgm:prSet/>
      <dgm:spPr/>
    </dgm:pt>
    <dgm:pt modelId="{5514B6A5-85DF-410A-A5A4-8C09A911F0B8}" type="sibTrans" cxnId="{80DE3E47-9FF2-42FA-89A9-C10596B2B787}">
      <dgm:prSet/>
      <dgm:spPr/>
    </dgm:pt>
    <dgm:pt modelId="{86E8A1CE-7C3A-4D65-BAFB-1A1A724BABB0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Organisation</a:t>
          </a:r>
          <a:endParaRPr lang="fr-FR" dirty="0"/>
        </a:p>
      </dgm:t>
    </dgm:pt>
    <dgm:pt modelId="{4759B4FC-2C7F-43F8-A438-FF5B9465029A}" type="parTrans" cxnId="{C7FD96E4-9758-40F1-97DC-F9E871C9BA49}">
      <dgm:prSet/>
      <dgm:spPr/>
    </dgm:pt>
    <dgm:pt modelId="{D02F8FBB-3A53-4E89-9C5A-9A8336830103}" type="sibTrans" cxnId="{C7FD96E4-9758-40F1-97DC-F9E871C9BA49}">
      <dgm:prSet/>
      <dgm:spPr/>
    </dgm:pt>
    <dgm:pt modelId="{C4640225-50D2-4571-90B0-960B6FA08DDA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de Compétences</a:t>
          </a:r>
        </a:p>
      </dgm:t>
    </dgm:pt>
    <dgm:pt modelId="{A48BD71F-C2F7-4CAD-9D0C-B67B4A0E5477}" type="parTrans" cxnId="{7943D697-6288-4FC5-937F-23D1E8623EBA}">
      <dgm:prSet/>
      <dgm:spPr/>
    </dgm:pt>
    <dgm:pt modelId="{F4E48E64-537F-4516-94AF-8265703EC80C}" type="sibTrans" cxnId="{7943D697-6288-4FC5-937F-23D1E8623EBA}">
      <dgm:prSet/>
      <dgm:spPr/>
    </dgm:pt>
    <dgm:pt modelId="{D2E98B32-666A-4551-9197-9F26342A3BBC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Démonstration</a:t>
          </a:r>
        </a:p>
      </dgm:t>
    </dgm:pt>
    <dgm:pt modelId="{9CC3FE44-BD1F-48D1-8101-861E036B1E00}" type="parTrans" cxnId="{B77BA691-DC11-49F2-A792-EDDF1D837F5C}">
      <dgm:prSet/>
      <dgm:spPr/>
    </dgm:pt>
    <dgm:pt modelId="{1945FE77-E4BC-43C1-A51F-9806CDD085FC}" type="sibTrans" cxnId="{B77BA691-DC11-49F2-A792-EDDF1D837F5C}">
      <dgm:prSet/>
      <dgm:spPr/>
    </dgm:pt>
    <dgm:pt modelId="{118EA15A-1A12-4B65-BB80-40ED320E7862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Conclusion</a:t>
          </a:r>
        </a:p>
      </dgm:t>
    </dgm:pt>
    <dgm:pt modelId="{7267F8DA-F233-4052-B353-A6CB9E0E5BA0}" type="parTrans" cxnId="{827F429D-6E40-48BB-8FD2-95821EE292A1}">
      <dgm:prSet/>
      <dgm:spPr/>
    </dgm:pt>
    <dgm:pt modelId="{9FE65C46-1D64-4623-9FBB-C91BF119BF49}" type="sibTrans" cxnId="{827F429D-6E40-48BB-8FD2-95821EE292A1}">
      <dgm:prSet/>
      <dgm:spPr/>
    </dgm:pt>
    <dgm:pt modelId="{D0F04335-A792-4D54-964E-36BAAB19F57D}" type="pres">
      <dgm:prSet presAssocID="{CC8D70D7-42EC-45E3-87CF-F7FF5E4F9A41}" presName="Name0" presStyleCnt="0">
        <dgm:presLayoutVars>
          <dgm:dir/>
          <dgm:resizeHandles val="exact"/>
        </dgm:presLayoutVars>
      </dgm:prSet>
      <dgm:spPr/>
    </dgm:pt>
    <dgm:pt modelId="{14309C3B-21B6-4D93-827F-9FF4B2D52ADD}" type="pres">
      <dgm:prSet presAssocID="{59A0D5FF-107C-43BD-870C-BC4E552A691A}" presName="parTxOnly" presStyleLbl="node1" presStyleIdx="0" presStyleCnt="8">
        <dgm:presLayoutVars>
          <dgm:bulletEnabled val="1"/>
        </dgm:presLayoutVars>
      </dgm:prSet>
      <dgm:spPr/>
    </dgm:pt>
    <dgm:pt modelId="{15CB33D5-5561-4FBD-897D-0725E30BC153}" type="pres">
      <dgm:prSet presAssocID="{5E797B70-0E5C-4112-9FD6-A56AF450E102}" presName="parSpace" presStyleCnt="0"/>
      <dgm:spPr/>
    </dgm:pt>
    <dgm:pt modelId="{E9C4B223-6D9A-4051-A478-701F6CEE99DD}" type="pres">
      <dgm:prSet presAssocID="{2A0EBCB9-6E65-4ADB-8C15-480757C8CD5F}" presName="parTxOnly" presStyleLbl="node1" presStyleIdx="1" presStyleCnt="8">
        <dgm:presLayoutVars>
          <dgm:bulletEnabled val="1"/>
        </dgm:presLayoutVars>
      </dgm:prSet>
      <dgm:spPr/>
    </dgm:pt>
    <dgm:pt modelId="{C981FA68-23D8-4094-8A1E-46AC47E9C72E}" type="pres">
      <dgm:prSet presAssocID="{AEE69CA0-C16D-4148-9D68-3A1A01BA7F5F}" presName="parSpace" presStyleCnt="0"/>
      <dgm:spPr/>
    </dgm:pt>
    <dgm:pt modelId="{527DCC48-E014-4E8B-9803-CB58AE15A1A1}" type="pres">
      <dgm:prSet presAssocID="{4FC79FAD-FC8F-4E8A-B05A-7CCF5943E4EA}" presName="parTxOnly" presStyleLbl="node1" presStyleIdx="2" presStyleCnt="8">
        <dgm:presLayoutVars>
          <dgm:bulletEnabled val="1"/>
        </dgm:presLayoutVars>
      </dgm:prSet>
      <dgm:spPr/>
    </dgm:pt>
    <dgm:pt modelId="{B0303E1D-EFEB-4F6E-AB49-1F5EA5C08FA3}" type="pres">
      <dgm:prSet presAssocID="{CA3AD17A-3F3B-467A-A533-1B428459661C}" presName="parSpace" presStyleCnt="0"/>
      <dgm:spPr/>
    </dgm:pt>
    <dgm:pt modelId="{3FAFE458-9D8E-4139-90FF-E19059C1E915}" type="pres">
      <dgm:prSet presAssocID="{86E8A1CE-7C3A-4D65-BAFB-1A1A724BABB0}" presName="parTxOnly" presStyleLbl="node1" presStyleIdx="3" presStyleCnt="8">
        <dgm:presLayoutVars>
          <dgm:bulletEnabled val="1"/>
        </dgm:presLayoutVars>
      </dgm:prSet>
      <dgm:spPr/>
    </dgm:pt>
    <dgm:pt modelId="{860133CF-A7BE-463C-9942-35ED2B49D196}" type="pres">
      <dgm:prSet presAssocID="{D02F8FBB-3A53-4E89-9C5A-9A8336830103}" presName="parSpace" presStyleCnt="0"/>
      <dgm:spPr/>
    </dgm:pt>
    <dgm:pt modelId="{E98F6992-BE57-4C95-AB8C-5BE18DFB6310}" type="pres">
      <dgm:prSet presAssocID="{61288126-3342-418D-A71F-DE18F569BA38}" presName="parTxOnly" presStyleLbl="node1" presStyleIdx="4" presStyleCnt="8">
        <dgm:presLayoutVars>
          <dgm:bulletEnabled val="1"/>
        </dgm:presLayoutVars>
      </dgm:prSet>
      <dgm:spPr/>
    </dgm:pt>
    <dgm:pt modelId="{C345BF7A-E62D-4980-9719-FD45E1D17F6C}" type="pres">
      <dgm:prSet presAssocID="{5514B6A5-85DF-410A-A5A4-8C09A911F0B8}" presName="parSpace" presStyleCnt="0"/>
      <dgm:spPr/>
    </dgm:pt>
    <dgm:pt modelId="{0EC7132D-3C15-430E-BF57-57D5E281AA7C}" type="pres">
      <dgm:prSet presAssocID="{C4640225-50D2-4571-90B0-960B6FA08DDA}" presName="parTxOnly" presStyleLbl="node1" presStyleIdx="5" presStyleCnt="8">
        <dgm:presLayoutVars>
          <dgm:bulletEnabled val="1"/>
        </dgm:presLayoutVars>
      </dgm:prSet>
      <dgm:spPr>
        <a:solidFill>
          <a:schemeClr val="tx2">
            <a:lumMod val="50000"/>
            <a:lumOff val="50000"/>
          </a:schemeClr>
        </a:solidFill>
      </dgm:spPr>
    </dgm:pt>
    <dgm:pt modelId="{95362623-FD91-4C42-8146-5518A4438294}" type="pres">
      <dgm:prSet presAssocID="{F4E48E64-537F-4516-94AF-8265703EC80C}" presName="parSpace" presStyleCnt="0"/>
      <dgm:spPr/>
    </dgm:pt>
    <dgm:pt modelId="{E5038CE2-6E62-413B-99ED-078B9D28E3B4}" type="pres">
      <dgm:prSet presAssocID="{D2E98B32-666A-4551-9197-9F26342A3BBC}" presName="parTxOnly" presStyleLbl="node1" presStyleIdx="6" presStyleCnt="8">
        <dgm:presLayoutVars>
          <dgm:bulletEnabled val="1"/>
        </dgm:presLayoutVars>
      </dgm:prSet>
      <dgm:spPr/>
    </dgm:pt>
    <dgm:pt modelId="{F1F0C87E-6A8E-40E7-AD8E-A984AA939578}" type="pres">
      <dgm:prSet presAssocID="{1945FE77-E4BC-43C1-A51F-9806CDD085FC}" presName="parSpace" presStyleCnt="0"/>
      <dgm:spPr/>
    </dgm:pt>
    <dgm:pt modelId="{A3BD0269-5FE3-41F3-9731-38B7C3BC479F}" type="pres">
      <dgm:prSet presAssocID="{118EA15A-1A12-4B65-BB80-40ED320E7862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9644B40F-7CF6-4A9C-8F15-5C4D3035756D}" type="presOf" srcId="{61288126-3342-418D-A71F-DE18F569BA38}" destId="{E98F6992-BE57-4C95-AB8C-5BE18DFB6310}" srcOrd="0" destOrd="0" presId="urn:microsoft.com/office/officeart/2005/8/layout/hChevron3"/>
    <dgm:cxn modelId="{36FB9711-DA93-4861-B292-B845A0777B47}" srcId="{CC8D70D7-42EC-45E3-87CF-F7FF5E4F9A41}" destId="{2A0EBCB9-6E65-4ADB-8C15-480757C8CD5F}" srcOrd="1" destOrd="0" parTransId="{F2C6E8F3-5E3A-4BBD-9551-E31E6E741FB8}" sibTransId="{AEE69CA0-C16D-4148-9D68-3A1A01BA7F5F}"/>
    <dgm:cxn modelId="{E1401F22-A14A-4BD3-96DE-E31ACB888408}" type="presOf" srcId="{C4640225-50D2-4571-90B0-960B6FA08DDA}" destId="{0EC7132D-3C15-430E-BF57-57D5E281AA7C}" srcOrd="0" destOrd="0" presId="urn:microsoft.com/office/officeart/2005/8/layout/hChevron3"/>
    <dgm:cxn modelId="{7AF05629-3F4E-40AF-AA2E-77CE7987FA48}" type="presOf" srcId="{86E8A1CE-7C3A-4D65-BAFB-1A1A724BABB0}" destId="{3FAFE458-9D8E-4139-90FF-E19059C1E915}" srcOrd="0" destOrd="0" presId="urn:microsoft.com/office/officeart/2005/8/layout/hChevron3"/>
    <dgm:cxn modelId="{80DE3E47-9FF2-42FA-89A9-C10596B2B787}" srcId="{CC8D70D7-42EC-45E3-87CF-F7FF5E4F9A41}" destId="{61288126-3342-418D-A71F-DE18F569BA38}" srcOrd="4" destOrd="0" parTransId="{2353C331-67F4-4886-8371-3C32C09E2C8C}" sibTransId="{5514B6A5-85DF-410A-A5A4-8C09A911F0B8}"/>
    <dgm:cxn modelId="{76C54B7A-0142-47D2-B334-D99DA01DB4E9}" type="presOf" srcId="{4FC79FAD-FC8F-4E8A-B05A-7CCF5943E4EA}" destId="{527DCC48-E014-4E8B-9803-CB58AE15A1A1}" srcOrd="0" destOrd="0" presId="urn:microsoft.com/office/officeart/2005/8/layout/hChevron3"/>
    <dgm:cxn modelId="{15639E87-B428-45B6-B356-E9E2125AC78B}" srcId="{CC8D70D7-42EC-45E3-87CF-F7FF5E4F9A41}" destId="{59A0D5FF-107C-43BD-870C-BC4E552A691A}" srcOrd="0" destOrd="0" parTransId="{F0A7BE64-7B43-415E-848D-7ADCBC13E890}" sibTransId="{5E797B70-0E5C-4112-9FD6-A56AF450E102}"/>
    <dgm:cxn modelId="{D2F89B8F-7666-409A-BE84-298A7A395A94}" type="presOf" srcId="{118EA15A-1A12-4B65-BB80-40ED320E7862}" destId="{A3BD0269-5FE3-41F3-9731-38B7C3BC479F}" srcOrd="0" destOrd="0" presId="urn:microsoft.com/office/officeart/2005/8/layout/hChevron3"/>
    <dgm:cxn modelId="{B77BA691-DC11-49F2-A792-EDDF1D837F5C}" srcId="{CC8D70D7-42EC-45E3-87CF-F7FF5E4F9A41}" destId="{D2E98B32-666A-4551-9197-9F26342A3BBC}" srcOrd="6" destOrd="0" parTransId="{9CC3FE44-BD1F-48D1-8101-861E036B1E00}" sibTransId="{1945FE77-E4BC-43C1-A51F-9806CDD085FC}"/>
    <dgm:cxn modelId="{7943D697-6288-4FC5-937F-23D1E8623EBA}" srcId="{CC8D70D7-42EC-45E3-87CF-F7FF5E4F9A41}" destId="{C4640225-50D2-4571-90B0-960B6FA08DDA}" srcOrd="5" destOrd="0" parTransId="{A48BD71F-C2F7-4CAD-9D0C-B67B4A0E5477}" sibTransId="{F4E48E64-537F-4516-94AF-8265703EC80C}"/>
    <dgm:cxn modelId="{827F429D-6E40-48BB-8FD2-95821EE292A1}" srcId="{CC8D70D7-42EC-45E3-87CF-F7FF5E4F9A41}" destId="{118EA15A-1A12-4B65-BB80-40ED320E7862}" srcOrd="7" destOrd="0" parTransId="{7267F8DA-F233-4052-B353-A6CB9E0E5BA0}" sibTransId="{9FE65C46-1D64-4623-9FBB-C91BF119BF49}"/>
    <dgm:cxn modelId="{DA2504B1-9F72-4B6A-85A5-A198D344D30F}" type="presOf" srcId="{D2E98B32-666A-4551-9197-9F26342A3BBC}" destId="{E5038CE2-6E62-413B-99ED-078B9D28E3B4}" srcOrd="0" destOrd="0" presId="urn:microsoft.com/office/officeart/2005/8/layout/hChevron3"/>
    <dgm:cxn modelId="{DF3C3EC9-0A73-4F15-8A2A-A48589C43AB1}" type="presOf" srcId="{2A0EBCB9-6E65-4ADB-8C15-480757C8CD5F}" destId="{E9C4B223-6D9A-4051-A478-701F6CEE99DD}" srcOrd="0" destOrd="0" presId="urn:microsoft.com/office/officeart/2005/8/layout/hChevron3"/>
    <dgm:cxn modelId="{A16D8ADB-8D3F-46DC-83B8-E4FC4BF28217}" srcId="{CC8D70D7-42EC-45E3-87CF-F7FF5E4F9A41}" destId="{4FC79FAD-FC8F-4E8A-B05A-7CCF5943E4EA}" srcOrd="2" destOrd="0" parTransId="{6E302492-D785-4AC0-86D4-19207855C913}" sibTransId="{CA3AD17A-3F3B-467A-A533-1B428459661C}"/>
    <dgm:cxn modelId="{C7FD96E4-9758-40F1-97DC-F9E871C9BA49}" srcId="{CC8D70D7-42EC-45E3-87CF-F7FF5E4F9A41}" destId="{86E8A1CE-7C3A-4D65-BAFB-1A1A724BABB0}" srcOrd="3" destOrd="0" parTransId="{4759B4FC-2C7F-43F8-A438-FF5B9465029A}" sibTransId="{D02F8FBB-3A53-4E89-9C5A-9A8336830103}"/>
    <dgm:cxn modelId="{645A44FD-A5A7-46CE-A0ED-03087AD4BB5D}" type="presOf" srcId="{59A0D5FF-107C-43BD-870C-BC4E552A691A}" destId="{14309C3B-21B6-4D93-827F-9FF4B2D52ADD}" srcOrd="0" destOrd="0" presId="urn:microsoft.com/office/officeart/2005/8/layout/hChevron3"/>
    <dgm:cxn modelId="{22C811FF-E82F-4922-9EDF-565413416243}" type="presOf" srcId="{CC8D70D7-42EC-45E3-87CF-F7FF5E4F9A41}" destId="{D0F04335-A792-4D54-964E-36BAAB19F57D}" srcOrd="0" destOrd="0" presId="urn:microsoft.com/office/officeart/2005/8/layout/hChevron3"/>
    <dgm:cxn modelId="{7F8D5E16-88BE-4636-B075-8A8BE2F011E6}" type="presParOf" srcId="{D0F04335-A792-4D54-964E-36BAAB19F57D}" destId="{14309C3B-21B6-4D93-827F-9FF4B2D52ADD}" srcOrd="0" destOrd="0" presId="urn:microsoft.com/office/officeart/2005/8/layout/hChevron3"/>
    <dgm:cxn modelId="{040145EB-2DC6-4368-980A-AB4E24E7642E}" type="presParOf" srcId="{D0F04335-A792-4D54-964E-36BAAB19F57D}" destId="{15CB33D5-5561-4FBD-897D-0725E30BC153}" srcOrd="1" destOrd="0" presId="urn:microsoft.com/office/officeart/2005/8/layout/hChevron3"/>
    <dgm:cxn modelId="{C28B1A33-FB66-4604-BCC1-F72A99CAD8AC}" type="presParOf" srcId="{D0F04335-A792-4D54-964E-36BAAB19F57D}" destId="{E9C4B223-6D9A-4051-A478-701F6CEE99DD}" srcOrd="2" destOrd="0" presId="urn:microsoft.com/office/officeart/2005/8/layout/hChevron3"/>
    <dgm:cxn modelId="{0EB319B8-EB59-490D-BD44-D3AA3B05CDE7}" type="presParOf" srcId="{D0F04335-A792-4D54-964E-36BAAB19F57D}" destId="{C981FA68-23D8-4094-8A1E-46AC47E9C72E}" srcOrd="3" destOrd="0" presId="urn:microsoft.com/office/officeart/2005/8/layout/hChevron3"/>
    <dgm:cxn modelId="{3CD5BF03-3C83-4EC4-BBE5-54D837F31B66}" type="presParOf" srcId="{D0F04335-A792-4D54-964E-36BAAB19F57D}" destId="{527DCC48-E014-4E8B-9803-CB58AE15A1A1}" srcOrd="4" destOrd="0" presId="urn:microsoft.com/office/officeart/2005/8/layout/hChevron3"/>
    <dgm:cxn modelId="{DB4A8EE7-9088-44DE-9B2C-EFD59C4C70E4}" type="presParOf" srcId="{D0F04335-A792-4D54-964E-36BAAB19F57D}" destId="{B0303E1D-EFEB-4F6E-AB49-1F5EA5C08FA3}" srcOrd="5" destOrd="0" presId="urn:microsoft.com/office/officeart/2005/8/layout/hChevron3"/>
    <dgm:cxn modelId="{79C12A99-7C56-48CD-9B90-BA0F1CB1E333}" type="presParOf" srcId="{D0F04335-A792-4D54-964E-36BAAB19F57D}" destId="{3FAFE458-9D8E-4139-90FF-E19059C1E915}" srcOrd="6" destOrd="0" presId="urn:microsoft.com/office/officeart/2005/8/layout/hChevron3"/>
    <dgm:cxn modelId="{EF81DEE5-C29B-4434-860A-1BAE1EE7C418}" type="presParOf" srcId="{D0F04335-A792-4D54-964E-36BAAB19F57D}" destId="{860133CF-A7BE-463C-9942-35ED2B49D196}" srcOrd="7" destOrd="0" presId="urn:microsoft.com/office/officeart/2005/8/layout/hChevron3"/>
    <dgm:cxn modelId="{384F0782-E6BC-410E-B6B3-15CEFAD416C6}" type="presParOf" srcId="{D0F04335-A792-4D54-964E-36BAAB19F57D}" destId="{E98F6992-BE57-4C95-AB8C-5BE18DFB6310}" srcOrd="8" destOrd="0" presId="urn:microsoft.com/office/officeart/2005/8/layout/hChevron3"/>
    <dgm:cxn modelId="{C80D0D98-44B7-457E-A198-F7CA67E3F109}" type="presParOf" srcId="{D0F04335-A792-4D54-964E-36BAAB19F57D}" destId="{C345BF7A-E62D-4980-9719-FD45E1D17F6C}" srcOrd="9" destOrd="0" presId="urn:microsoft.com/office/officeart/2005/8/layout/hChevron3"/>
    <dgm:cxn modelId="{3691D005-BC7C-480D-B32D-61E7A61549D2}" type="presParOf" srcId="{D0F04335-A792-4D54-964E-36BAAB19F57D}" destId="{0EC7132D-3C15-430E-BF57-57D5E281AA7C}" srcOrd="10" destOrd="0" presId="urn:microsoft.com/office/officeart/2005/8/layout/hChevron3"/>
    <dgm:cxn modelId="{98918255-E3BB-4D8D-B5D2-A69923361F43}" type="presParOf" srcId="{D0F04335-A792-4D54-964E-36BAAB19F57D}" destId="{95362623-FD91-4C42-8146-5518A4438294}" srcOrd="11" destOrd="0" presId="urn:microsoft.com/office/officeart/2005/8/layout/hChevron3"/>
    <dgm:cxn modelId="{812FA64A-4B5D-4FD0-9370-C492968942E9}" type="presParOf" srcId="{D0F04335-A792-4D54-964E-36BAAB19F57D}" destId="{E5038CE2-6E62-413B-99ED-078B9D28E3B4}" srcOrd="12" destOrd="0" presId="urn:microsoft.com/office/officeart/2005/8/layout/hChevron3"/>
    <dgm:cxn modelId="{C0721DFE-1F3A-4E07-B1CD-8089BDB73314}" type="presParOf" srcId="{D0F04335-A792-4D54-964E-36BAAB19F57D}" destId="{F1F0C87E-6A8E-40E7-AD8E-A984AA939578}" srcOrd="13" destOrd="0" presId="urn:microsoft.com/office/officeart/2005/8/layout/hChevron3"/>
    <dgm:cxn modelId="{8DD9ED6B-F690-45BE-9C40-31CDBEC2EA00}" type="presParOf" srcId="{D0F04335-A792-4D54-964E-36BAAB19F57D}" destId="{A3BD0269-5FE3-41F3-9731-38B7C3BC479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8D70D7-42EC-45E3-87CF-F7FF5E4F9A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A0D5FF-107C-43BD-870C-BC4E552A691A}">
      <dgm:prSet phldrT="[Texte]" phldr="0"/>
      <dgm:spPr/>
      <dgm:t>
        <a:bodyPr/>
        <a:lstStyle/>
        <a:p>
          <a:r>
            <a:rPr lang="fr-FR" dirty="0">
              <a:latin typeface="Aptos Display" panose="020F0302020204030204"/>
            </a:rPr>
            <a:t>Introduction</a:t>
          </a:r>
          <a:endParaRPr lang="fr-FR" dirty="0"/>
        </a:p>
      </dgm:t>
    </dgm:pt>
    <dgm:pt modelId="{F0A7BE64-7B43-415E-848D-7ADCBC13E890}" type="parTrans" cxnId="{15639E87-B428-45B6-B356-E9E2125AC78B}">
      <dgm:prSet/>
      <dgm:spPr/>
    </dgm:pt>
    <dgm:pt modelId="{5E797B70-0E5C-4112-9FD6-A56AF450E102}" type="sibTrans" cxnId="{15639E87-B428-45B6-B356-E9E2125AC78B}">
      <dgm:prSet/>
      <dgm:spPr/>
    </dgm:pt>
    <dgm:pt modelId="{2A0EBCB9-6E65-4ADB-8C15-480757C8CD5F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Fonctionnel</a:t>
          </a:r>
          <a:endParaRPr lang="fr-FR" dirty="0"/>
        </a:p>
      </dgm:t>
    </dgm:pt>
    <dgm:pt modelId="{F2C6E8F3-5E3A-4BBD-9551-E31E6E741FB8}" type="parTrans" cxnId="{36FB9711-DA93-4861-B292-B845A0777B47}">
      <dgm:prSet/>
      <dgm:spPr/>
    </dgm:pt>
    <dgm:pt modelId="{AEE69CA0-C16D-4148-9D68-3A1A01BA7F5F}" type="sibTrans" cxnId="{36FB9711-DA93-4861-B292-B845A0777B47}">
      <dgm:prSet/>
      <dgm:spPr/>
    </dgm:pt>
    <dgm:pt modelId="{4FC79FAD-FC8F-4E8A-B05A-7CCF5943E4EA}">
      <dgm:prSet phldrT="[Texte]"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Intelligence Artificelle</a:t>
          </a:r>
        </a:p>
      </dgm:t>
    </dgm:pt>
    <dgm:pt modelId="{6E302492-D785-4AC0-86D4-19207855C913}" type="parTrans" cxnId="{A16D8ADB-8D3F-46DC-83B8-E4FC4BF28217}">
      <dgm:prSet/>
      <dgm:spPr/>
    </dgm:pt>
    <dgm:pt modelId="{CA3AD17A-3F3B-467A-A533-1B428459661C}" type="sibTrans" cxnId="{A16D8ADB-8D3F-46DC-83B8-E4FC4BF28217}">
      <dgm:prSet/>
      <dgm:spPr/>
    </dgm:pt>
    <dgm:pt modelId="{61288126-3342-418D-A71F-DE18F569BA38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Difficultés</a:t>
          </a:r>
        </a:p>
      </dgm:t>
    </dgm:pt>
    <dgm:pt modelId="{2353C331-67F4-4886-8371-3C32C09E2C8C}" type="parTrans" cxnId="{80DE3E47-9FF2-42FA-89A9-C10596B2B787}">
      <dgm:prSet/>
      <dgm:spPr/>
    </dgm:pt>
    <dgm:pt modelId="{5514B6A5-85DF-410A-A5A4-8C09A911F0B8}" type="sibTrans" cxnId="{80DE3E47-9FF2-42FA-89A9-C10596B2B787}">
      <dgm:prSet/>
      <dgm:spPr/>
    </dgm:pt>
    <dgm:pt modelId="{86E8A1CE-7C3A-4D65-BAFB-1A1A724BABB0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Organisation</a:t>
          </a:r>
          <a:endParaRPr lang="fr-FR" dirty="0"/>
        </a:p>
      </dgm:t>
    </dgm:pt>
    <dgm:pt modelId="{4759B4FC-2C7F-43F8-A438-FF5B9465029A}" type="parTrans" cxnId="{C7FD96E4-9758-40F1-97DC-F9E871C9BA49}">
      <dgm:prSet/>
      <dgm:spPr/>
    </dgm:pt>
    <dgm:pt modelId="{D02F8FBB-3A53-4E89-9C5A-9A8336830103}" type="sibTrans" cxnId="{C7FD96E4-9758-40F1-97DC-F9E871C9BA49}">
      <dgm:prSet/>
      <dgm:spPr/>
    </dgm:pt>
    <dgm:pt modelId="{C4640225-50D2-4571-90B0-960B6FA08DDA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Bilan de Compétences</a:t>
          </a:r>
        </a:p>
      </dgm:t>
    </dgm:pt>
    <dgm:pt modelId="{A48BD71F-C2F7-4CAD-9D0C-B67B4A0E5477}" type="parTrans" cxnId="{7943D697-6288-4FC5-937F-23D1E8623EBA}">
      <dgm:prSet/>
      <dgm:spPr/>
    </dgm:pt>
    <dgm:pt modelId="{F4E48E64-537F-4516-94AF-8265703EC80C}" type="sibTrans" cxnId="{7943D697-6288-4FC5-937F-23D1E8623EBA}">
      <dgm:prSet/>
      <dgm:spPr/>
    </dgm:pt>
    <dgm:pt modelId="{D2E98B32-666A-4551-9197-9F26342A3BBC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Démonstration</a:t>
          </a:r>
        </a:p>
      </dgm:t>
    </dgm:pt>
    <dgm:pt modelId="{9CC3FE44-BD1F-48D1-8101-861E036B1E00}" type="parTrans" cxnId="{B77BA691-DC11-49F2-A792-EDDF1D837F5C}">
      <dgm:prSet/>
      <dgm:spPr/>
    </dgm:pt>
    <dgm:pt modelId="{1945FE77-E4BC-43C1-A51F-9806CDD085FC}" type="sibTrans" cxnId="{B77BA691-DC11-49F2-A792-EDDF1D837F5C}">
      <dgm:prSet/>
      <dgm:spPr/>
    </dgm:pt>
    <dgm:pt modelId="{118EA15A-1A12-4B65-BB80-40ED320E7862}">
      <dgm:prSet phldr="0"/>
      <dgm:spPr/>
      <dgm:t>
        <a:bodyPr/>
        <a:lstStyle/>
        <a:p>
          <a:r>
            <a:rPr lang="fr-FR" dirty="0">
              <a:latin typeface="Aptos Display" panose="020F0302020204030204"/>
            </a:rPr>
            <a:t>Conclusion</a:t>
          </a:r>
        </a:p>
      </dgm:t>
    </dgm:pt>
    <dgm:pt modelId="{7267F8DA-F233-4052-B353-A6CB9E0E5BA0}" type="parTrans" cxnId="{827F429D-6E40-48BB-8FD2-95821EE292A1}">
      <dgm:prSet/>
      <dgm:spPr/>
    </dgm:pt>
    <dgm:pt modelId="{9FE65C46-1D64-4623-9FBB-C91BF119BF49}" type="sibTrans" cxnId="{827F429D-6E40-48BB-8FD2-95821EE292A1}">
      <dgm:prSet/>
      <dgm:spPr/>
    </dgm:pt>
    <dgm:pt modelId="{D0F04335-A792-4D54-964E-36BAAB19F57D}" type="pres">
      <dgm:prSet presAssocID="{CC8D70D7-42EC-45E3-87CF-F7FF5E4F9A41}" presName="Name0" presStyleCnt="0">
        <dgm:presLayoutVars>
          <dgm:dir/>
          <dgm:resizeHandles val="exact"/>
        </dgm:presLayoutVars>
      </dgm:prSet>
      <dgm:spPr/>
    </dgm:pt>
    <dgm:pt modelId="{14309C3B-21B6-4D93-827F-9FF4B2D52ADD}" type="pres">
      <dgm:prSet presAssocID="{59A0D5FF-107C-43BD-870C-BC4E552A691A}" presName="parTxOnly" presStyleLbl="node1" presStyleIdx="0" presStyleCnt="8">
        <dgm:presLayoutVars>
          <dgm:bulletEnabled val="1"/>
        </dgm:presLayoutVars>
      </dgm:prSet>
      <dgm:spPr/>
    </dgm:pt>
    <dgm:pt modelId="{15CB33D5-5561-4FBD-897D-0725E30BC153}" type="pres">
      <dgm:prSet presAssocID="{5E797B70-0E5C-4112-9FD6-A56AF450E102}" presName="parSpace" presStyleCnt="0"/>
      <dgm:spPr/>
    </dgm:pt>
    <dgm:pt modelId="{E9C4B223-6D9A-4051-A478-701F6CEE99DD}" type="pres">
      <dgm:prSet presAssocID="{2A0EBCB9-6E65-4ADB-8C15-480757C8CD5F}" presName="parTxOnly" presStyleLbl="node1" presStyleIdx="1" presStyleCnt="8">
        <dgm:presLayoutVars>
          <dgm:bulletEnabled val="1"/>
        </dgm:presLayoutVars>
      </dgm:prSet>
      <dgm:spPr/>
    </dgm:pt>
    <dgm:pt modelId="{C981FA68-23D8-4094-8A1E-46AC47E9C72E}" type="pres">
      <dgm:prSet presAssocID="{AEE69CA0-C16D-4148-9D68-3A1A01BA7F5F}" presName="parSpace" presStyleCnt="0"/>
      <dgm:spPr/>
    </dgm:pt>
    <dgm:pt modelId="{527DCC48-E014-4E8B-9803-CB58AE15A1A1}" type="pres">
      <dgm:prSet presAssocID="{4FC79FAD-FC8F-4E8A-B05A-7CCF5943E4EA}" presName="parTxOnly" presStyleLbl="node1" presStyleIdx="2" presStyleCnt="8">
        <dgm:presLayoutVars>
          <dgm:bulletEnabled val="1"/>
        </dgm:presLayoutVars>
      </dgm:prSet>
      <dgm:spPr/>
    </dgm:pt>
    <dgm:pt modelId="{B0303E1D-EFEB-4F6E-AB49-1F5EA5C08FA3}" type="pres">
      <dgm:prSet presAssocID="{CA3AD17A-3F3B-467A-A533-1B428459661C}" presName="parSpace" presStyleCnt="0"/>
      <dgm:spPr/>
    </dgm:pt>
    <dgm:pt modelId="{3FAFE458-9D8E-4139-90FF-E19059C1E915}" type="pres">
      <dgm:prSet presAssocID="{86E8A1CE-7C3A-4D65-BAFB-1A1A724BABB0}" presName="parTxOnly" presStyleLbl="node1" presStyleIdx="3" presStyleCnt="8">
        <dgm:presLayoutVars>
          <dgm:bulletEnabled val="1"/>
        </dgm:presLayoutVars>
      </dgm:prSet>
      <dgm:spPr/>
    </dgm:pt>
    <dgm:pt modelId="{860133CF-A7BE-463C-9942-35ED2B49D196}" type="pres">
      <dgm:prSet presAssocID="{D02F8FBB-3A53-4E89-9C5A-9A8336830103}" presName="parSpace" presStyleCnt="0"/>
      <dgm:spPr/>
    </dgm:pt>
    <dgm:pt modelId="{E98F6992-BE57-4C95-AB8C-5BE18DFB6310}" type="pres">
      <dgm:prSet presAssocID="{61288126-3342-418D-A71F-DE18F569BA38}" presName="parTxOnly" presStyleLbl="node1" presStyleIdx="4" presStyleCnt="8">
        <dgm:presLayoutVars>
          <dgm:bulletEnabled val="1"/>
        </dgm:presLayoutVars>
      </dgm:prSet>
      <dgm:spPr/>
    </dgm:pt>
    <dgm:pt modelId="{C345BF7A-E62D-4980-9719-FD45E1D17F6C}" type="pres">
      <dgm:prSet presAssocID="{5514B6A5-85DF-410A-A5A4-8C09A911F0B8}" presName="parSpace" presStyleCnt="0"/>
      <dgm:spPr/>
    </dgm:pt>
    <dgm:pt modelId="{0EC7132D-3C15-430E-BF57-57D5E281AA7C}" type="pres">
      <dgm:prSet presAssocID="{C4640225-50D2-4571-90B0-960B6FA08DDA}" presName="parTxOnly" presStyleLbl="node1" presStyleIdx="5" presStyleCnt="8">
        <dgm:presLayoutVars>
          <dgm:bulletEnabled val="1"/>
        </dgm:presLayoutVars>
      </dgm:prSet>
      <dgm:spPr/>
    </dgm:pt>
    <dgm:pt modelId="{95362623-FD91-4C42-8146-5518A4438294}" type="pres">
      <dgm:prSet presAssocID="{F4E48E64-537F-4516-94AF-8265703EC80C}" presName="parSpace" presStyleCnt="0"/>
      <dgm:spPr/>
    </dgm:pt>
    <dgm:pt modelId="{E5038CE2-6E62-413B-99ED-078B9D28E3B4}" type="pres">
      <dgm:prSet presAssocID="{D2E98B32-666A-4551-9197-9F26342A3BBC}" presName="parTxOnly" presStyleLbl="node1" presStyleIdx="6" presStyleCnt="8">
        <dgm:presLayoutVars>
          <dgm:bulletEnabled val="1"/>
        </dgm:presLayoutVars>
      </dgm:prSet>
      <dgm:spPr>
        <a:solidFill>
          <a:schemeClr val="tx2">
            <a:lumMod val="50000"/>
            <a:lumOff val="50000"/>
          </a:schemeClr>
        </a:solidFill>
      </dgm:spPr>
    </dgm:pt>
    <dgm:pt modelId="{F1F0C87E-6A8E-40E7-AD8E-A984AA939578}" type="pres">
      <dgm:prSet presAssocID="{1945FE77-E4BC-43C1-A51F-9806CDD085FC}" presName="parSpace" presStyleCnt="0"/>
      <dgm:spPr/>
    </dgm:pt>
    <dgm:pt modelId="{A3BD0269-5FE3-41F3-9731-38B7C3BC479F}" type="pres">
      <dgm:prSet presAssocID="{118EA15A-1A12-4B65-BB80-40ED320E7862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9644B40F-7CF6-4A9C-8F15-5C4D3035756D}" type="presOf" srcId="{61288126-3342-418D-A71F-DE18F569BA38}" destId="{E98F6992-BE57-4C95-AB8C-5BE18DFB6310}" srcOrd="0" destOrd="0" presId="urn:microsoft.com/office/officeart/2005/8/layout/hChevron3"/>
    <dgm:cxn modelId="{36FB9711-DA93-4861-B292-B845A0777B47}" srcId="{CC8D70D7-42EC-45E3-87CF-F7FF5E4F9A41}" destId="{2A0EBCB9-6E65-4ADB-8C15-480757C8CD5F}" srcOrd="1" destOrd="0" parTransId="{F2C6E8F3-5E3A-4BBD-9551-E31E6E741FB8}" sibTransId="{AEE69CA0-C16D-4148-9D68-3A1A01BA7F5F}"/>
    <dgm:cxn modelId="{E1401F22-A14A-4BD3-96DE-E31ACB888408}" type="presOf" srcId="{C4640225-50D2-4571-90B0-960B6FA08DDA}" destId="{0EC7132D-3C15-430E-BF57-57D5E281AA7C}" srcOrd="0" destOrd="0" presId="urn:microsoft.com/office/officeart/2005/8/layout/hChevron3"/>
    <dgm:cxn modelId="{7AF05629-3F4E-40AF-AA2E-77CE7987FA48}" type="presOf" srcId="{86E8A1CE-7C3A-4D65-BAFB-1A1A724BABB0}" destId="{3FAFE458-9D8E-4139-90FF-E19059C1E915}" srcOrd="0" destOrd="0" presId="urn:microsoft.com/office/officeart/2005/8/layout/hChevron3"/>
    <dgm:cxn modelId="{80DE3E47-9FF2-42FA-89A9-C10596B2B787}" srcId="{CC8D70D7-42EC-45E3-87CF-F7FF5E4F9A41}" destId="{61288126-3342-418D-A71F-DE18F569BA38}" srcOrd="4" destOrd="0" parTransId="{2353C331-67F4-4886-8371-3C32C09E2C8C}" sibTransId="{5514B6A5-85DF-410A-A5A4-8C09A911F0B8}"/>
    <dgm:cxn modelId="{76C54B7A-0142-47D2-B334-D99DA01DB4E9}" type="presOf" srcId="{4FC79FAD-FC8F-4E8A-B05A-7CCF5943E4EA}" destId="{527DCC48-E014-4E8B-9803-CB58AE15A1A1}" srcOrd="0" destOrd="0" presId="urn:microsoft.com/office/officeart/2005/8/layout/hChevron3"/>
    <dgm:cxn modelId="{15639E87-B428-45B6-B356-E9E2125AC78B}" srcId="{CC8D70D7-42EC-45E3-87CF-F7FF5E4F9A41}" destId="{59A0D5FF-107C-43BD-870C-BC4E552A691A}" srcOrd="0" destOrd="0" parTransId="{F0A7BE64-7B43-415E-848D-7ADCBC13E890}" sibTransId="{5E797B70-0E5C-4112-9FD6-A56AF450E102}"/>
    <dgm:cxn modelId="{D2F89B8F-7666-409A-BE84-298A7A395A94}" type="presOf" srcId="{118EA15A-1A12-4B65-BB80-40ED320E7862}" destId="{A3BD0269-5FE3-41F3-9731-38B7C3BC479F}" srcOrd="0" destOrd="0" presId="urn:microsoft.com/office/officeart/2005/8/layout/hChevron3"/>
    <dgm:cxn modelId="{B77BA691-DC11-49F2-A792-EDDF1D837F5C}" srcId="{CC8D70D7-42EC-45E3-87CF-F7FF5E4F9A41}" destId="{D2E98B32-666A-4551-9197-9F26342A3BBC}" srcOrd="6" destOrd="0" parTransId="{9CC3FE44-BD1F-48D1-8101-861E036B1E00}" sibTransId="{1945FE77-E4BC-43C1-A51F-9806CDD085FC}"/>
    <dgm:cxn modelId="{7943D697-6288-4FC5-937F-23D1E8623EBA}" srcId="{CC8D70D7-42EC-45E3-87CF-F7FF5E4F9A41}" destId="{C4640225-50D2-4571-90B0-960B6FA08DDA}" srcOrd="5" destOrd="0" parTransId="{A48BD71F-C2F7-4CAD-9D0C-B67B4A0E5477}" sibTransId="{F4E48E64-537F-4516-94AF-8265703EC80C}"/>
    <dgm:cxn modelId="{827F429D-6E40-48BB-8FD2-95821EE292A1}" srcId="{CC8D70D7-42EC-45E3-87CF-F7FF5E4F9A41}" destId="{118EA15A-1A12-4B65-BB80-40ED320E7862}" srcOrd="7" destOrd="0" parTransId="{7267F8DA-F233-4052-B353-A6CB9E0E5BA0}" sibTransId="{9FE65C46-1D64-4623-9FBB-C91BF119BF49}"/>
    <dgm:cxn modelId="{DA2504B1-9F72-4B6A-85A5-A198D344D30F}" type="presOf" srcId="{D2E98B32-666A-4551-9197-9F26342A3BBC}" destId="{E5038CE2-6E62-413B-99ED-078B9D28E3B4}" srcOrd="0" destOrd="0" presId="urn:microsoft.com/office/officeart/2005/8/layout/hChevron3"/>
    <dgm:cxn modelId="{DF3C3EC9-0A73-4F15-8A2A-A48589C43AB1}" type="presOf" srcId="{2A0EBCB9-6E65-4ADB-8C15-480757C8CD5F}" destId="{E9C4B223-6D9A-4051-A478-701F6CEE99DD}" srcOrd="0" destOrd="0" presId="urn:microsoft.com/office/officeart/2005/8/layout/hChevron3"/>
    <dgm:cxn modelId="{A16D8ADB-8D3F-46DC-83B8-E4FC4BF28217}" srcId="{CC8D70D7-42EC-45E3-87CF-F7FF5E4F9A41}" destId="{4FC79FAD-FC8F-4E8A-B05A-7CCF5943E4EA}" srcOrd="2" destOrd="0" parTransId="{6E302492-D785-4AC0-86D4-19207855C913}" sibTransId="{CA3AD17A-3F3B-467A-A533-1B428459661C}"/>
    <dgm:cxn modelId="{C7FD96E4-9758-40F1-97DC-F9E871C9BA49}" srcId="{CC8D70D7-42EC-45E3-87CF-F7FF5E4F9A41}" destId="{86E8A1CE-7C3A-4D65-BAFB-1A1A724BABB0}" srcOrd="3" destOrd="0" parTransId="{4759B4FC-2C7F-43F8-A438-FF5B9465029A}" sibTransId="{D02F8FBB-3A53-4E89-9C5A-9A8336830103}"/>
    <dgm:cxn modelId="{645A44FD-A5A7-46CE-A0ED-03087AD4BB5D}" type="presOf" srcId="{59A0D5FF-107C-43BD-870C-BC4E552A691A}" destId="{14309C3B-21B6-4D93-827F-9FF4B2D52ADD}" srcOrd="0" destOrd="0" presId="urn:microsoft.com/office/officeart/2005/8/layout/hChevron3"/>
    <dgm:cxn modelId="{22C811FF-E82F-4922-9EDF-565413416243}" type="presOf" srcId="{CC8D70D7-42EC-45E3-87CF-F7FF5E4F9A41}" destId="{D0F04335-A792-4D54-964E-36BAAB19F57D}" srcOrd="0" destOrd="0" presId="urn:microsoft.com/office/officeart/2005/8/layout/hChevron3"/>
    <dgm:cxn modelId="{7F8D5E16-88BE-4636-B075-8A8BE2F011E6}" type="presParOf" srcId="{D0F04335-A792-4D54-964E-36BAAB19F57D}" destId="{14309C3B-21B6-4D93-827F-9FF4B2D52ADD}" srcOrd="0" destOrd="0" presId="urn:microsoft.com/office/officeart/2005/8/layout/hChevron3"/>
    <dgm:cxn modelId="{040145EB-2DC6-4368-980A-AB4E24E7642E}" type="presParOf" srcId="{D0F04335-A792-4D54-964E-36BAAB19F57D}" destId="{15CB33D5-5561-4FBD-897D-0725E30BC153}" srcOrd="1" destOrd="0" presId="urn:microsoft.com/office/officeart/2005/8/layout/hChevron3"/>
    <dgm:cxn modelId="{C28B1A33-FB66-4604-BCC1-F72A99CAD8AC}" type="presParOf" srcId="{D0F04335-A792-4D54-964E-36BAAB19F57D}" destId="{E9C4B223-6D9A-4051-A478-701F6CEE99DD}" srcOrd="2" destOrd="0" presId="urn:microsoft.com/office/officeart/2005/8/layout/hChevron3"/>
    <dgm:cxn modelId="{0EB319B8-EB59-490D-BD44-D3AA3B05CDE7}" type="presParOf" srcId="{D0F04335-A792-4D54-964E-36BAAB19F57D}" destId="{C981FA68-23D8-4094-8A1E-46AC47E9C72E}" srcOrd="3" destOrd="0" presId="urn:microsoft.com/office/officeart/2005/8/layout/hChevron3"/>
    <dgm:cxn modelId="{3CD5BF03-3C83-4EC4-BBE5-54D837F31B66}" type="presParOf" srcId="{D0F04335-A792-4D54-964E-36BAAB19F57D}" destId="{527DCC48-E014-4E8B-9803-CB58AE15A1A1}" srcOrd="4" destOrd="0" presId="urn:microsoft.com/office/officeart/2005/8/layout/hChevron3"/>
    <dgm:cxn modelId="{DB4A8EE7-9088-44DE-9B2C-EFD59C4C70E4}" type="presParOf" srcId="{D0F04335-A792-4D54-964E-36BAAB19F57D}" destId="{B0303E1D-EFEB-4F6E-AB49-1F5EA5C08FA3}" srcOrd="5" destOrd="0" presId="urn:microsoft.com/office/officeart/2005/8/layout/hChevron3"/>
    <dgm:cxn modelId="{79C12A99-7C56-48CD-9B90-BA0F1CB1E333}" type="presParOf" srcId="{D0F04335-A792-4D54-964E-36BAAB19F57D}" destId="{3FAFE458-9D8E-4139-90FF-E19059C1E915}" srcOrd="6" destOrd="0" presId="urn:microsoft.com/office/officeart/2005/8/layout/hChevron3"/>
    <dgm:cxn modelId="{EF81DEE5-C29B-4434-860A-1BAE1EE7C418}" type="presParOf" srcId="{D0F04335-A792-4D54-964E-36BAAB19F57D}" destId="{860133CF-A7BE-463C-9942-35ED2B49D196}" srcOrd="7" destOrd="0" presId="urn:microsoft.com/office/officeart/2005/8/layout/hChevron3"/>
    <dgm:cxn modelId="{384F0782-E6BC-410E-B6B3-15CEFAD416C6}" type="presParOf" srcId="{D0F04335-A792-4D54-964E-36BAAB19F57D}" destId="{E98F6992-BE57-4C95-AB8C-5BE18DFB6310}" srcOrd="8" destOrd="0" presId="urn:microsoft.com/office/officeart/2005/8/layout/hChevron3"/>
    <dgm:cxn modelId="{C80D0D98-44B7-457E-A198-F7CA67E3F109}" type="presParOf" srcId="{D0F04335-A792-4D54-964E-36BAAB19F57D}" destId="{C345BF7A-E62D-4980-9719-FD45E1D17F6C}" srcOrd="9" destOrd="0" presId="urn:microsoft.com/office/officeart/2005/8/layout/hChevron3"/>
    <dgm:cxn modelId="{3691D005-BC7C-480D-B32D-61E7A61549D2}" type="presParOf" srcId="{D0F04335-A792-4D54-964E-36BAAB19F57D}" destId="{0EC7132D-3C15-430E-BF57-57D5E281AA7C}" srcOrd="10" destOrd="0" presId="urn:microsoft.com/office/officeart/2005/8/layout/hChevron3"/>
    <dgm:cxn modelId="{98918255-E3BB-4D8D-B5D2-A69923361F43}" type="presParOf" srcId="{D0F04335-A792-4D54-964E-36BAAB19F57D}" destId="{95362623-FD91-4C42-8146-5518A4438294}" srcOrd="11" destOrd="0" presId="urn:microsoft.com/office/officeart/2005/8/layout/hChevron3"/>
    <dgm:cxn modelId="{812FA64A-4B5D-4FD0-9370-C492968942E9}" type="presParOf" srcId="{D0F04335-A792-4D54-964E-36BAAB19F57D}" destId="{E5038CE2-6E62-413B-99ED-078B9D28E3B4}" srcOrd="12" destOrd="0" presId="urn:microsoft.com/office/officeart/2005/8/layout/hChevron3"/>
    <dgm:cxn modelId="{C0721DFE-1F3A-4E07-B1CD-8089BDB73314}" type="presParOf" srcId="{D0F04335-A792-4D54-964E-36BAAB19F57D}" destId="{F1F0C87E-6A8E-40E7-AD8E-A984AA939578}" srcOrd="13" destOrd="0" presId="urn:microsoft.com/office/officeart/2005/8/layout/hChevron3"/>
    <dgm:cxn modelId="{8DD9ED6B-F690-45BE-9C40-31CDBEC2EA00}" type="presParOf" srcId="{D0F04335-A792-4D54-964E-36BAAB19F57D}" destId="{A3BD0269-5FE3-41F3-9731-38B7C3BC479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09C3B-21B6-4D93-827F-9FF4B2D52ADD}">
      <dsp:nvSpPr>
        <dsp:cNvPr id="0" name=""/>
        <dsp:cNvSpPr/>
      </dsp:nvSpPr>
      <dsp:spPr>
        <a:xfrm>
          <a:off x="5748" y="4349421"/>
          <a:ext cx="1781894" cy="712757"/>
        </a:xfrm>
        <a:prstGeom prst="homePlate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Introduction</a:t>
          </a:r>
          <a:endParaRPr lang="fr-FR" sz="1300" kern="1200" dirty="0"/>
        </a:p>
      </dsp:txBody>
      <dsp:txXfrm>
        <a:off x="5748" y="4349421"/>
        <a:ext cx="1603705" cy="712757"/>
      </dsp:txXfrm>
    </dsp:sp>
    <dsp:sp modelId="{E9C4B223-6D9A-4051-A478-701F6CEE99DD}">
      <dsp:nvSpPr>
        <dsp:cNvPr id="0" name=""/>
        <dsp:cNvSpPr/>
      </dsp:nvSpPr>
      <dsp:spPr>
        <a:xfrm>
          <a:off x="1431263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Fonctionnel</a:t>
          </a:r>
          <a:endParaRPr lang="fr-FR" sz="1300" kern="1200" dirty="0"/>
        </a:p>
      </dsp:txBody>
      <dsp:txXfrm>
        <a:off x="1787642" y="4349421"/>
        <a:ext cx="1069137" cy="712757"/>
      </dsp:txXfrm>
    </dsp:sp>
    <dsp:sp modelId="{527DCC48-E014-4E8B-9803-CB58AE15A1A1}">
      <dsp:nvSpPr>
        <dsp:cNvPr id="0" name=""/>
        <dsp:cNvSpPr/>
      </dsp:nvSpPr>
      <dsp:spPr>
        <a:xfrm>
          <a:off x="2856779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Intelligence Artificelle</a:t>
          </a:r>
        </a:p>
      </dsp:txBody>
      <dsp:txXfrm>
        <a:off x="3213158" y="4349421"/>
        <a:ext cx="1069137" cy="712757"/>
      </dsp:txXfrm>
    </dsp:sp>
    <dsp:sp modelId="{3FAFE458-9D8E-4139-90FF-E19059C1E915}">
      <dsp:nvSpPr>
        <dsp:cNvPr id="0" name=""/>
        <dsp:cNvSpPr/>
      </dsp:nvSpPr>
      <dsp:spPr>
        <a:xfrm>
          <a:off x="4282294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Organisation</a:t>
          </a:r>
          <a:endParaRPr lang="fr-FR" sz="1300" kern="1200" dirty="0"/>
        </a:p>
      </dsp:txBody>
      <dsp:txXfrm>
        <a:off x="4638673" y="4349421"/>
        <a:ext cx="1069137" cy="712757"/>
      </dsp:txXfrm>
    </dsp:sp>
    <dsp:sp modelId="{E98F6992-BE57-4C95-AB8C-5BE18DFB6310}">
      <dsp:nvSpPr>
        <dsp:cNvPr id="0" name=""/>
        <dsp:cNvSpPr/>
      </dsp:nvSpPr>
      <dsp:spPr>
        <a:xfrm>
          <a:off x="5707810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Difficultés</a:t>
          </a:r>
        </a:p>
      </dsp:txBody>
      <dsp:txXfrm>
        <a:off x="6064189" y="4349421"/>
        <a:ext cx="1069137" cy="712757"/>
      </dsp:txXfrm>
    </dsp:sp>
    <dsp:sp modelId="{0EC7132D-3C15-430E-BF57-57D5E281AA7C}">
      <dsp:nvSpPr>
        <dsp:cNvPr id="0" name=""/>
        <dsp:cNvSpPr/>
      </dsp:nvSpPr>
      <dsp:spPr>
        <a:xfrm>
          <a:off x="7133326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de Compétences</a:t>
          </a:r>
        </a:p>
      </dsp:txBody>
      <dsp:txXfrm>
        <a:off x="7489705" y="4349421"/>
        <a:ext cx="1069137" cy="712757"/>
      </dsp:txXfrm>
    </dsp:sp>
    <dsp:sp modelId="{E5038CE2-6E62-413B-99ED-078B9D28E3B4}">
      <dsp:nvSpPr>
        <dsp:cNvPr id="0" name=""/>
        <dsp:cNvSpPr/>
      </dsp:nvSpPr>
      <dsp:spPr>
        <a:xfrm>
          <a:off x="8558841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Démonstration</a:t>
          </a:r>
        </a:p>
      </dsp:txBody>
      <dsp:txXfrm>
        <a:off x="8915220" y="4349421"/>
        <a:ext cx="1069137" cy="712757"/>
      </dsp:txXfrm>
    </dsp:sp>
    <dsp:sp modelId="{A3BD0269-5FE3-41F3-9731-38B7C3BC479F}">
      <dsp:nvSpPr>
        <dsp:cNvPr id="0" name=""/>
        <dsp:cNvSpPr/>
      </dsp:nvSpPr>
      <dsp:spPr>
        <a:xfrm>
          <a:off x="9984357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Conclusion</a:t>
          </a:r>
        </a:p>
      </dsp:txBody>
      <dsp:txXfrm>
        <a:off x="10340736" y="4349421"/>
        <a:ext cx="1069137" cy="7127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09C3B-21B6-4D93-827F-9FF4B2D52ADD}">
      <dsp:nvSpPr>
        <dsp:cNvPr id="0" name=""/>
        <dsp:cNvSpPr/>
      </dsp:nvSpPr>
      <dsp:spPr>
        <a:xfrm>
          <a:off x="5748" y="4349421"/>
          <a:ext cx="1781894" cy="712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Introduction</a:t>
          </a:r>
          <a:endParaRPr lang="fr-FR" sz="1300" kern="1200" dirty="0"/>
        </a:p>
      </dsp:txBody>
      <dsp:txXfrm>
        <a:off x="5748" y="4349421"/>
        <a:ext cx="1603705" cy="712757"/>
      </dsp:txXfrm>
    </dsp:sp>
    <dsp:sp modelId="{E9C4B223-6D9A-4051-A478-701F6CEE99DD}">
      <dsp:nvSpPr>
        <dsp:cNvPr id="0" name=""/>
        <dsp:cNvSpPr/>
      </dsp:nvSpPr>
      <dsp:spPr>
        <a:xfrm>
          <a:off x="1431263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Fonctionnel</a:t>
          </a:r>
          <a:endParaRPr lang="fr-FR" sz="1300" kern="1200" dirty="0"/>
        </a:p>
      </dsp:txBody>
      <dsp:txXfrm>
        <a:off x="1787642" y="4349421"/>
        <a:ext cx="1069137" cy="712757"/>
      </dsp:txXfrm>
    </dsp:sp>
    <dsp:sp modelId="{527DCC48-E014-4E8B-9803-CB58AE15A1A1}">
      <dsp:nvSpPr>
        <dsp:cNvPr id="0" name=""/>
        <dsp:cNvSpPr/>
      </dsp:nvSpPr>
      <dsp:spPr>
        <a:xfrm>
          <a:off x="2856779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Intelligence Artificelle</a:t>
          </a:r>
        </a:p>
      </dsp:txBody>
      <dsp:txXfrm>
        <a:off x="3213158" y="4349421"/>
        <a:ext cx="1069137" cy="712757"/>
      </dsp:txXfrm>
    </dsp:sp>
    <dsp:sp modelId="{3FAFE458-9D8E-4139-90FF-E19059C1E915}">
      <dsp:nvSpPr>
        <dsp:cNvPr id="0" name=""/>
        <dsp:cNvSpPr/>
      </dsp:nvSpPr>
      <dsp:spPr>
        <a:xfrm>
          <a:off x="4282294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Organisation</a:t>
          </a:r>
          <a:endParaRPr lang="fr-FR" sz="1300" kern="1200" dirty="0"/>
        </a:p>
      </dsp:txBody>
      <dsp:txXfrm>
        <a:off x="4638673" y="4349421"/>
        <a:ext cx="1069137" cy="712757"/>
      </dsp:txXfrm>
    </dsp:sp>
    <dsp:sp modelId="{E98F6992-BE57-4C95-AB8C-5BE18DFB6310}">
      <dsp:nvSpPr>
        <dsp:cNvPr id="0" name=""/>
        <dsp:cNvSpPr/>
      </dsp:nvSpPr>
      <dsp:spPr>
        <a:xfrm>
          <a:off x="5707810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Difficultés</a:t>
          </a:r>
        </a:p>
      </dsp:txBody>
      <dsp:txXfrm>
        <a:off x="6064189" y="4349421"/>
        <a:ext cx="1069137" cy="712757"/>
      </dsp:txXfrm>
    </dsp:sp>
    <dsp:sp modelId="{0EC7132D-3C15-430E-BF57-57D5E281AA7C}">
      <dsp:nvSpPr>
        <dsp:cNvPr id="0" name=""/>
        <dsp:cNvSpPr/>
      </dsp:nvSpPr>
      <dsp:spPr>
        <a:xfrm>
          <a:off x="7133326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de Compétences</a:t>
          </a:r>
        </a:p>
      </dsp:txBody>
      <dsp:txXfrm>
        <a:off x="7489705" y="4349421"/>
        <a:ext cx="1069137" cy="712757"/>
      </dsp:txXfrm>
    </dsp:sp>
    <dsp:sp modelId="{E5038CE2-6E62-413B-99ED-078B9D28E3B4}">
      <dsp:nvSpPr>
        <dsp:cNvPr id="0" name=""/>
        <dsp:cNvSpPr/>
      </dsp:nvSpPr>
      <dsp:spPr>
        <a:xfrm>
          <a:off x="8558841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Démonstration</a:t>
          </a:r>
        </a:p>
      </dsp:txBody>
      <dsp:txXfrm>
        <a:off x="8915220" y="4349421"/>
        <a:ext cx="1069137" cy="712757"/>
      </dsp:txXfrm>
    </dsp:sp>
    <dsp:sp modelId="{A3BD0269-5FE3-41F3-9731-38B7C3BC479F}">
      <dsp:nvSpPr>
        <dsp:cNvPr id="0" name=""/>
        <dsp:cNvSpPr/>
      </dsp:nvSpPr>
      <dsp:spPr>
        <a:xfrm>
          <a:off x="9984357" y="4349421"/>
          <a:ext cx="1781894" cy="712757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Conclusion</a:t>
          </a:r>
        </a:p>
      </dsp:txBody>
      <dsp:txXfrm>
        <a:off x="10340736" y="4349421"/>
        <a:ext cx="1069137" cy="712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09C3B-21B6-4D93-827F-9FF4B2D52ADD}">
      <dsp:nvSpPr>
        <dsp:cNvPr id="0" name=""/>
        <dsp:cNvSpPr/>
      </dsp:nvSpPr>
      <dsp:spPr>
        <a:xfrm>
          <a:off x="5748" y="4349421"/>
          <a:ext cx="1781894" cy="712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Introduction</a:t>
          </a:r>
          <a:endParaRPr lang="fr-FR" sz="1300" kern="1200" dirty="0"/>
        </a:p>
      </dsp:txBody>
      <dsp:txXfrm>
        <a:off x="5748" y="4349421"/>
        <a:ext cx="1603705" cy="712757"/>
      </dsp:txXfrm>
    </dsp:sp>
    <dsp:sp modelId="{E9C4B223-6D9A-4051-A478-701F6CEE99DD}">
      <dsp:nvSpPr>
        <dsp:cNvPr id="0" name=""/>
        <dsp:cNvSpPr/>
      </dsp:nvSpPr>
      <dsp:spPr>
        <a:xfrm>
          <a:off x="1431263" y="4349421"/>
          <a:ext cx="1781894" cy="712757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Fonctionnel</a:t>
          </a:r>
          <a:endParaRPr lang="fr-FR" sz="1300" kern="1200" dirty="0"/>
        </a:p>
      </dsp:txBody>
      <dsp:txXfrm>
        <a:off x="1787642" y="4349421"/>
        <a:ext cx="1069137" cy="712757"/>
      </dsp:txXfrm>
    </dsp:sp>
    <dsp:sp modelId="{527DCC48-E014-4E8B-9803-CB58AE15A1A1}">
      <dsp:nvSpPr>
        <dsp:cNvPr id="0" name=""/>
        <dsp:cNvSpPr/>
      </dsp:nvSpPr>
      <dsp:spPr>
        <a:xfrm>
          <a:off x="2856779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Intelligence Artificelle</a:t>
          </a:r>
        </a:p>
      </dsp:txBody>
      <dsp:txXfrm>
        <a:off x="3213158" y="4349421"/>
        <a:ext cx="1069137" cy="712757"/>
      </dsp:txXfrm>
    </dsp:sp>
    <dsp:sp modelId="{3FAFE458-9D8E-4139-90FF-E19059C1E915}">
      <dsp:nvSpPr>
        <dsp:cNvPr id="0" name=""/>
        <dsp:cNvSpPr/>
      </dsp:nvSpPr>
      <dsp:spPr>
        <a:xfrm>
          <a:off x="4282294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Organisation</a:t>
          </a:r>
          <a:endParaRPr lang="fr-FR" sz="1300" kern="1200" dirty="0"/>
        </a:p>
      </dsp:txBody>
      <dsp:txXfrm>
        <a:off x="4638673" y="4349421"/>
        <a:ext cx="1069137" cy="712757"/>
      </dsp:txXfrm>
    </dsp:sp>
    <dsp:sp modelId="{E98F6992-BE57-4C95-AB8C-5BE18DFB6310}">
      <dsp:nvSpPr>
        <dsp:cNvPr id="0" name=""/>
        <dsp:cNvSpPr/>
      </dsp:nvSpPr>
      <dsp:spPr>
        <a:xfrm>
          <a:off x="5707810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Difficultés</a:t>
          </a:r>
        </a:p>
      </dsp:txBody>
      <dsp:txXfrm>
        <a:off x="6064189" y="4349421"/>
        <a:ext cx="1069137" cy="712757"/>
      </dsp:txXfrm>
    </dsp:sp>
    <dsp:sp modelId="{0EC7132D-3C15-430E-BF57-57D5E281AA7C}">
      <dsp:nvSpPr>
        <dsp:cNvPr id="0" name=""/>
        <dsp:cNvSpPr/>
      </dsp:nvSpPr>
      <dsp:spPr>
        <a:xfrm>
          <a:off x="7133326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de Compétences</a:t>
          </a:r>
        </a:p>
      </dsp:txBody>
      <dsp:txXfrm>
        <a:off x="7489705" y="4349421"/>
        <a:ext cx="1069137" cy="712757"/>
      </dsp:txXfrm>
    </dsp:sp>
    <dsp:sp modelId="{E5038CE2-6E62-413B-99ED-078B9D28E3B4}">
      <dsp:nvSpPr>
        <dsp:cNvPr id="0" name=""/>
        <dsp:cNvSpPr/>
      </dsp:nvSpPr>
      <dsp:spPr>
        <a:xfrm>
          <a:off x="8558841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Démonstration</a:t>
          </a:r>
        </a:p>
      </dsp:txBody>
      <dsp:txXfrm>
        <a:off x="8915220" y="4349421"/>
        <a:ext cx="1069137" cy="712757"/>
      </dsp:txXfrm>
    </dsp:sp>
    <dsp:sp modelId="{A3BD0269-5FE3-41F3-9731-38B7C3BC479F}">
      <dsp:nvSpPr>
        <dsp:cNvPr id="0" name=""/>
        <dsp:cNvSpPr/>
      </dsp:nvSpPr>
      <dsp:spPr>
        <a:xfrm>
          <a:off x="9984357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Conclusion</a:t>
          </a:r>
        </a:p>
      </dsp:txBody>
      <dsp:txXfrm>
        <a:off x="10340736" y="4349421"/>
        <a:ext cx="1069137" cy="712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09C3B-21B6-4D93-827F-9FF4B2D52ADD}">
      <dsp:nvSpPr>
        <dsp:cNvPr id="0" name=""/>
        <dsp:cNvSpPr/>
      </dsp:nvSpPr>
      <dsp:spPr>
        <a:xfrm>
          <a:off x="5748" y="4349421"/>
          <a:ext cx="1781894" cy="712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Introduction</a:t>
          </a:r>
          <a:endParaRPr lang="fr-FR" sz="1300" kern="1200" dirty="0"/>
        </a:p>
      </dsp:txBody>
      <dsp:txXfrm>
        <a:off x="5748" y="4349421"/>
        <a:ext cx="1603705" cy="712757"/>
      </dsp:txXfrm>
    </dsp:sp>
    <dsp:sp modelId="{E9C4B223-6D9A-4051-A478-701F6CEE99DD}">
      <dsp:nvSpPr>
        <dsp:cNvPr id="0" name=""/>
        <dsp:cNvSpPr/>
      </dsp:nvSpPr>
      <dsp:spPr>
        <a:xfrm>
          <a:off x="1431263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Fonctionnel</a:t>
          </a:r>
          <a:endParaRPr lang="fr-FR" sz="1300" kern="1200" dirty="0"/>
        </a:p>
      </dsp:txBody>
      <dsp:txXfrm>
        <a:off x="1787642" y="4349421"/>
        <a:ext cx="1069137" cy="712757"/>
      </dsp:txXfrm>
    </dsp:sp>
    <dsp:sp modelId="{527DCC48-E014-4E8B-9803-CB58AE15A1A1}">
      <dsp:nvSpPr>
        <dsp:cNvPr id="0" name=""/>
        <dsp:cNvSpPr/>
      </dsp:nvSpPr>
      <dsp:spPr>
        <a:xfrm>
          <a:off x="2856779" y="4349421"/>
          <a:ext cx="1781894" cy="712757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Intelligence Artificelle</a:t>
          </a:r>
        </a:p>
      </dsp:txBody>
      <dsp:txXfrm>
        <a:off x="3213158" y="4349421"/>
        <a:ext cx="1069137" cy="712757"/>
      </dsp:txXfrm>
    </dsp:sp>
    <dsp:sp modelId="{3FAFE458-9D8E-4139-90FF-E19059C1E915}">
      <dsp:nvSpPr>
        <dsp:cNvPr id="0" name=""/>
        <dsp:cNvSpPr/>
      </dsp:nvSpPr>
      <dsp:spPr>
        <a:xfrm>
          <a:off x="4282294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Organisation</a:t>
          </a:r>
          <a:endParaRPr lang="fr-FR" sz="1300" kern="1200" dirty="0"/>
        </a:p>
      </dsp:txBody>
      <dsp:txXfrm>
        <a:off x="4638673" y="4349421"/>
        <a:ext cx="1069137" cy="712757"/>
      </dsp:txXfrm>
    </dsp:sp>
    <dsp:sp modelId="{E98F6992-BE57-4C95-AB8C-5BE18DFB6310}">
      <dsp:nvSpPr>
        <dsp:cNvPr id="0" name=""/>
        <dsp:cNvSpPr/>
      </dsp:nvSpPr>
      <dsp:spPr>
        <a:xfrm>
          <a:off x="5707810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Difficultés</a:t>
          </a:r>
        </a:p>
      </dsp:txBody>
      <dsp:txXfrm>
        <a:off x="6064189" y="4349421"/>
        <a:ext cx="1069137" cy="712757"/>
      </dsp:txXfrm>
    </dsp:sp>
    <dsp:sp modelId="{0EC7132D-3C15-430E-BF57-57D5E281AA7C}">
      <dsp:nvSpPr>
        <dsp:cNvPr id="0" name=""/>
        <dsp:cNvSpPr/>
      </dsp:nvSpPr>
      <dsp:spPr>
        <a:xfrm>
          <a:off x="7133326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de Compétences</a:t>
          </a:r>
        </a:p>
      </dsp:txBody>
      <dsp:txXfrm>
        <a:off x="7489705" y="4349421"/>
        <a:ext cx="1069137" cy="712757"/>
      </dsp:txXfrm>
    </dsp:sp>
    <dsp:sp modelId="{E5038CE2-6E62-413B-99ED-078B9D28E3B4}">
      <dsp:nvSpPr>
        <dsp:cNvPr id="0" name=""/>
        <dsp:cNvSpPr/>
      </dsp:nvSpPr>
      <dsp:spPr>
        <a:xfrm>
          <a:off x="8558841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Démonstration</a:t>
          </a:r>
        </a:p>
      </dsp:txBody>
      <dsp:txXfrm>
        <a:off x="8915220" y="4349421"/>
        <a:ext cx="1069137" cy="712757"/>
      </dsp:txXfrm>
    </dsp:sp>
    <dsp:sp modelId="{A3BD0269-5FE3-41F3-9731-38B7C3BC479F}">
      <dsp:nvSpPr>
        <dsp:cNvPr id="0" name=""/>
        <dsp:cNvSpPr/>
      </dsp:nvSpPr>
      <dsp:spPr>
        <a:xfrm>
          <a:off x="9984357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Conclusion</a:t>
          </a:r>
        </a:p>
      </dsp:txBody>
      <dsp:txXfrm>
        <a:off x="10340736" y="4349421"/>
        <a:ext cx="1069137" cy="712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09C3B-21B6-4D93-827F-9FF4B2D52ADD}">
      <dsp:nvSpPr>
        <dsp:cNvPr id="0" name=""/>
        <dsp:cNvSpPr/>
      </dsp:nvSpPr>
      <dsp:spPr>
        <a:xfrm>
          <a:off x="5748" y="4349421"/>
          <a:ext cx="1781894" cy="712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Introduction</a:t>
          </a:r>
          <a:endParaRPr lang="fr-FR" sz="1300" kern="1200" dirty="0"/>
        </a:p>
      </dsp:txBody>
      <dsp:txXfrm>
        <a:off x="5748" y="4349421"/>
        <a:ext cx="1603705" cy="712757"/>
      </dsp:txXfrm>
    </dsp:sp>
    <dsp:sp modelId="{E9C4B223-6D9A-4051-A478-701F6CEE99DD}">
      <dsp:nvSpPr>
        <dsp:cNvPr id="0" name=""/>
        <dsp:cNvSpPr/>
      </dsp:nvSpPr>
      <dsp:spPr>
        <a:xfrm>
          <a:off x="1431263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Fonctionnel</a:t>
          </a:r>
          <a:endParaRPr lang="fr-FR" sz="1300" kern="1200" dirty="0"/>
        </a:p>
      </dsp:txBody>
      <dsp:txXfrm>
        <a:off x="1787642" y="4349421"/>
        <a:ext cx="1069137" cy="712757"/>
      </dsp:txXfrm>
    </dsp:sp>
    <dsp:sp modelId="{527DCC48-E014-4E8B-9803-CB58AE15A1A1}">
      <dsp:nvSpPr>
        <dsp:cNvPr id="0" name=""/>
        <dsp:cNvSpPr/>
      </dsp:nvSpPr>
      <dsp:spPr>
        <a:xfrm>
          <a:off x="2856779" y="4349421"/>
          <a:ext cx="1781894" cy="712757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Intelligence Artificelle</a:t>
          </a:r>
        </a:p>
      </dsp:txBody>
      <dsp:txXfrm>
        <a:off x="3213158" y="4349421"/>
        <a:ext cx="1069137" cy="712757"/>
      </dsp:txXfrm>
    </dsp:sp>
    <dsp:sp modelId="{3FAFE458-9D8E-4139-90FF-E19059C1E915}">
      <dsp:nvSpPr>
        <dsp:cNvPr id="0" name=""/>
        <dsp:cNvSpPr/>
      </dsp:nvSpPr>
      <dsp:spPr>
        <a:xfrm>
          <a:off x="4282294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Organisation</a:t>
          </a:r>
          <a:endParaRPr lang="fr-FR" sz="1300" kern="1200" dirty="0"/>
        </a:p>
      </dsp:txBody>
      <dsp:txXfrm>
        <a:off x="4638673" y="4349421"/>
        <a:ext cx="1069137" cy="712757"/>
      </dsp:txXfrm>
    </dsp:sp>
    <dsp:sp modelId="{E98F6992-BE57-4C95-AB8C-5BE18DFB6310}">
      <dsp:nvSpPr>
        <dsp:cNvPr id="0" name=""/>
        <dsp:cNvSpPr/>
      </dsp:nvSpPr>
      <dsp:spPr>
        <a:xfrm>
          <a:off x="5707810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Difficultés</a:t>
          </a:r>
        </a:p>
      </dsp:txBody>
      <dsp:txXfrm>
        <a:off x="6064189" y="4349421"/>
        <a:ext cx="1069137" cy="712757"/>
      </dsp:txXfrm>
    </dsp:sp>
    <dsp:sp modelId="{0EC7132D-3C15-430E-BF57-57D5E281AA7C}">
      <dsp:nvSpPr>
        <dsp:cNvPr id="0" name=""/>
        <dsp:cNvSpPr/>
      </dsp:nvSpPr>
      <dsp:spPr>
        <a:xfrm>
          <a:off x="7133326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de Compétences</a:t>
          </a:r>
        </a:p>
      </dsp:txBody>
      <dsp:txXfrm>
        <a:off x="7489705" y="4349421"/>
        <a:ext cx="1069137" cy="712757"/>
      </dsp:txXfrm>
    </dsp:sp>
    <dsp:sp modelId="{E5038CE2-6E62-413B-99ED-078B9D28E3B4}">
      <dsp:nvSpPr>
        <dsp:cNvPr id="0" name=""/>
        <dsp:cNvSpPr/>
      </dsp:nvSpPr>
      <dsp:spPr>
        <a:xfrm>
          <a:off x="8558841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Démonstration</a:t>
          </a:r>
        </a:p>
      </dsp:txBody>
      <dsp:txXfrm>
        <a:off x="8915220" y="4349421"/>
        <a:ext cx="1069137" cy="712757"/>
      </dsp:txXfrm>
    </dsp:sp>
    <dsp:sp modelId="{A3BD0269-5FE3-41F3-9731-38B7C3BC479F}">
      <dsp:nvSpPr>
        <dsp:cNvPr id="0" name=""/>
        <dsp:cNvSpPr/>
      </dsp:nvSpPr>
      <dsp:spPr>
        <a:xfrm>
          <a:off x="9984357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Conclusion</a:t>
          </a:r>
        </a:p>
      </dsp:txBody>
      <dsp:txXfrm>
        <a:off x="10340736" y="4349421"/>
        <a:ext cx="1069137" cy="712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09C3B-21B6-4D93-827F-9FF4B2D52ADD}">
      <dsp:nvSpPr>
        <dsp:cNvPr id="0" name=""/>
        <dsp:cNvSpPr/>
      </dsp:nvSpPr>
      <dsp:spPr>
        <a:xfrm>
          <a:off x="5748" y="4349421"/>
          <a:ext cx="1781894" cy="712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Introduction</a:t>
          </a:r>
          <a:endParaRPr lang="fr-FR" sz="1300" kern="1200" dirty="0"/>
        </a:p>
      </dsp:txBody>
      <dsp:txXfrm>
        <a:off x="5748" y="4349421"/>
        <a:ext cx="1603705" cy="712757"/>
      </dsp:txXfrm>
    </dsp:sp>
    <dsp:sp modelId="{E9C4B223-6D9A-4051-A478-701F6CEE99DD}">
      <dsp:nvSpPr>
        <dsp:cNvPr id="0" name=""/>
        <dsp:cNvSpPr/>
      </dsp:nvSpPr>
      <dsp:spPr>
        <a:xfrm>
          <a:off x="1431263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Fonctionnel</a:t>
          </a:r>
          <a:endParaRPr lang="fr-FR" sz="1300" kern="1200" dirty="0"/>
        </a:p>
      </dsp:txBody>
      <dsp:txXfrm>
        <a:off x="1787642" y="4349421"/>
        <a:ext cx="1069137" cy="712757"/>
      </dsp:txXfrm>
    </dsp:sp>
    <dsp:sp modelId="{527DCC48-E014-4E8B-9803-CB58AE15A1A1}">
      <dsp:nvSpPr>
        <dsp:cNvPr id="0" name=""/>
        <dsp:cNvSpPr/>
      </dsp:nvSpPr>
      <dsp:spPr>
        <a:xfrm>
          <a:off x="2856779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Intelligence Artificelle</a:t>
          </a:r>
        </a:p>
      </dsp:txBody>
      <dsp:txXfrm>
        <a:off x="3213158" y="4349421"/>
        <a:ext cx="1069137" cy="712757"/>
      </dsp:txXfrm>
    </dsp:sp>
    <dsp:sp modelId="{3FAFE458-9D8E-4139-90FF-E19059C1E915}">
      <dsp:nvSpPr>
        <dsp:cNvPr id="0" name=""/>
        <dsp:cNvSpPr/>
      </dsp:nvSpPr>
      <dsp:spPr>
        <a:xfrm>
          <a:off x="4282294" y="4349421"/>
          <a:ext cx="1781894" cy="712757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Organisation</a:t>
          </a:r>
          <a:endParaRPr lang="fr-FR" sz="1300" kern="1200" dirty="0"/>
        </a:p>
      </dsp:txBody>
      <dsp:txXfrm>
        <a:off x="4638673" y="4349421"/>
        <a:ext cx="1069137" cy="712757"/>
      </dsp:txXfrm>
    </dsp:sp>
    <dsp:sp modelId="{E98F6992-BE57-4C95-AB8C-5BE18DFB6310}">
      <dsp:nvSpPr>
        <dsp:cNvPr id="0" name=""/>
        <dsp:cNvSpPr/>
      </dsp:nvSpPr>
      <dsp:spPr>
        <a:xfrm>
          <a:off x="5707810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Difficultés</a:t>
          </a:r>
        </a:p>
      </dsp:txBody>
      <dsp:txXfrm>
        <a:off x="6064189" y="4349421"/>
        <a:ext cx="1069137" cy="712757"/>
      </dsp:txXfrm>
    </dsp:sp>
    <dsp:sp modelId="{0EC7132D-3C15-430E-BF57-57D5E281AA7C}">
      <dsp:nvSpPr>
        <dsp:cNvPr id="0" name=""/>
        <dsp:cNvSpPr/>
      </dsp:nvSpPr>
      <dsp:spPr>
        <a:xfrm>
          <a:off x="7133326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de Compétences</a:t>
          </a:r>
        </a:p>
      </dsp:txBody>
      <dsp:txXfrm>
        <a:off x="7489705" y="4349421"/>
        <a:ext cx="1069137" cy="712757"/>
      </dsp:txXfrm>
    </dsp:sp>
    <dsp:sp modelId="{E5038CE2-6E62-413B-99ED-078B9D28E3B4}">
      <dsp:nvSpPr>
        <dsp:cNvPr id="0" name=""/>
        <dsp:cNvSpPr/>
      </dsp:nvSpPr>
      <dsp:spPr>
        <a:xfrm>
          <a:off x="8558841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Démonstration</a:t>
          </a:r>
        </a:p>
      </dsp:txBody>
      <dsp:txXfrm>
        <a:off x="8915220" y="4349421"/>
        <a:ext cx="1069137" cy="712757"/>
      </dsp:txXfrm>
    </dsp:sp>
    <dsp:sp modelId="{A3BD0269-5FE3-41F3-9731-38B7C3BC479F}">
      <dsp:nvSpPr>
        <dsp:cNvPr id="0" name=""/>
        <dsp:cNvSpPr/>
      </dsp:nvSpPr>
      <dsp:spPr>
        <a:xfrm>
          <a:off x="9984357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Conclusion</a:t>
          </a:r>
        </a:p>
      </dsp:txBody>
      <dsp:txXfrm>
        <a:off x="10340736" y="4349421"/>
        <a:ext cx="1069137" cy="712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09C3B-21B6-4D93-827F-9FF4B2D52ADD}">
      <dsp:nvSpPr>
        <dsp:cNvPr id="0" name=""/>
        <dsp:cNvSpPr/>
      </dsp:nvSpPr>
      <dsp:spPr>
        <a:xfrm>
          <a:off x="5748" y="4349421"/>
          <a:ext cx="1781894" cy="712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Introduction</a:t>
          </a:r>
          <a:endParaRPr lang="fr-FR" sz="1300" kern="1200" dirty="0"/>
        </a:p>
      </dsp:txBody>
      <dsp:txXfrm>
        <a:off x="5748" y="4349421"/>
        <a:ext cx="1603705" cy="712757"/>
      </dsp:txXfrm>
    </dsp:sp>
    <dsp:sp modelId="{E9C4B223-6D9A-4051-A478-701F6CEE99DD}">
      <dsp:nvSpPr>
        <dsp:cNvPr id="0" name=""/>
        <dsp:cNvSpPr/>
      </dsp:nvSpPr>
      <dsp:spPr>
        <a:xfrm>
          <a:off x="1431263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Fonctionnel</a:t>
          </a:r>
          <a:endParaRPr lang="fr-FR" sz="1300" kern="1200" dirty="0"/>
        </a:p>
      </dsp:txBody>
      <dsp:txXfrm>
        <a:off x="1787642" y="4349421"/>
        <a:ext cx="1069137" cy="712757"/>
      </dsp:txXfrm>
    </dsp:sp>
    <dsp:sp modelId="{527DCC48-E014-4E8B-9803-CB58AE15A1A1}">
      <dsp:nvSpPr>
        <dsp:cNvPr id="0" name=""/>
        <dsp:cNvSpPr/>
      </dsp:nvSpPr>
      <dsp:spPr>
        <a:xfrm>
          <a:off x="2856779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Intelligence Artificelle</a:t>
          </a:r>
        </a:p>
      </dsp:txBody>
      <dsp:txXfrm>
        <a:off x="3213158" y="4349421"/>
        <a:ext cx="1069137" cy="712757"/>
      </dsp:txXfrm>
    </dsp:sp>
    <dsp:sp modelId="{3FAFE458-9D8E-4139-90FF-E19059C1E915}">
      <dsp:nvSpPr>
        <dsp:cNvPr id="0" name=""/>
        <dsp:cNvSpPr/>
      </dsp:nvSpPr>
      <dsp:spPr>
        <a:xfrm>
          <a:off x="4282294" y="4349421"/>
          <a:ext cx="1781894" cy="712757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Organisation</a:t>
          </a:r>
          <a:endParaRPr lang="fr-FR" sz="1300" kern="1200" dirty="0"/>
        </a:p>
      </dsp:txBody>
      <dsp:txXfrm>
        <a:off x="4638673" y="4349421"/>
        <a:ext cx="1069137" cy="712757"/>
      </dsp:txXfrm>
    </dsp:sp>
    <dsp:sp modelId="{E98F6992-BE57-4C95-AB8C-5BE18DFB6310}">
      <dsp:nvSpPr>
        <dsp:cNvPr id="0" name=""/>
        <dsp:cNvSpPr/>
      </dsp:nvSpPr>
      <dsp:spPr>
        <a:xfrm>
          <a:off x="5707810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Difficultés</a:t>
          </a:r>
        </a:p>
      </dsp:txBody>
      <dsp:txXfrm>
        <a:off x="6064189" y="4349421"/>
        <a:ext cx="1069137" cy="712757"/>
      </dsp:txXfrm>
    </dsp:sp>
    <dsp:sp modelId="{0EC7132D-3C15-430E-BF57-57D5E281AA7C}">
      <dsp:nvSpPr>
        <dsp:cNvPr id="0" name=""/>
        <dsp:cNvSpPr/>
      </dsp:nvSpPr>
      <dsp:spPr>
        <a:xfrm>
          <a:off x="7133326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de Compétences</a:t>
          </a:r>
        </a:p>
      </dsp:txBody>
      <dsp:txXfrm>
        <a:off x="7489705" y="4349421"/>
        <a:ext cx="1069137" cy="712757"/>
      </dsp:txXfrm>
    </dsp:sp>
    <dsp:sp modelId="{E5038CE2-6E62-413B-99ED-078B9D28E3B4}">
      <dsp:nvSpPr>
        <dsp:cNvPr id="0" name=""/>
        <dsp:cNvSpPr/>
      </dsp:nvSpPr>
      <dsp:spPr>
        <a:xfrm>
          <a:off x="8558841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Démonstration</a:t>
          </a:r>
        </a:p>
      </dsp:txBody>
      <dsp:txXfrm>
        <a:off x="8915220" y="4349421"/>
        <a:ext cx="1069137" cy="712757"/>
      </dsp:txXfrm>
    </dsp:sp>
    <dsp:sp modelId="{A3BD0269-5FE3-41F3-9731-38B7C3BC479F}">
      <dsp:nvSpPr>
        <dsp:cNvPr id="0" name=""/>
        <dsp:cNvSpPr/>
      </dsp:nvSpPr>
      <dsp:spPr>
        <a:xfrm>
          <a:off x="9984357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Conclusion</a:t>
          </a:r>
        </a:p>
      </dsp:txBody>
      <dsp:txXfrm>
        <a:off x="10340736" y="4349421"/>
        <a:ext cx="1069137" cy="7127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09C3B-21B6-4D93-827F-9FF4B2D52ADD}">
      <dsp:nvSpPr>
        <dsp:cNvPr id="0" name=""/>
        <dsp:cNvSpPr/>
      </dsp:nvSpPr>
      <dsp:spPr>
        <a:xfrm>
          <a:off x="5748" y="4349421"/>
          <a:ext cx="1781894" cy="712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Introduction</a:t>
          </a:r>
          <a:endParaRPr lang="fr-FR" sz="1300" kern="1200" dirty="0"/>
        </a:p>
      </dsp:txBody>
      <dsp:txXfrm>
        <a:off x="5748" y="4349421"/>
        <a:ext cx="1603705" cy="712757"/>
      </dsp:txXfrm>
    </dsp:sp>
    <dsp:sp modelId="{E9C4B223-6D9A-4051-A478-701F6CEE99DD}">
      <dsp:nvSpPr>
        <dsp:cNvPr id="0" name=""/>
        <dsp:cNvSpPr/>
      </dsp:nvSpPr>
      <dsp:spPr>
        <a:xfrm>
          <a:off x="1431263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Fonctionnel</a:t>
          </a:r>
          <a:endParaRPr lang="fr-FR" sz="1300" kern="1200" dirty="0"/>
        </a:p>
      </dsp:txBody>
      <dsp:txXfrm>
        <a:off x="1787642" y="4349421"/>
        <a:ext cx="1069137" cy="712757"/>
      </dsp:txXfrm>
    </dsp:sp>
    <dsp:sp modelId="{527DCC48-E014-4E8B-9803-CB58AE15A1A1}">
      <dsp:nvSpPr>
        <dsp:cNvPr id="0" name=""/>
        <dsp:cNvSpPr/>
      </dsp:nvSpPr>
      <dsp:spPr>
        <a:xfrm>
          <a:off x="2856779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Intelligence Artificelle</a:t>
          </a:r>
        </a:p>
      </dsp:txBody>
      <dsp:txXfrm>
        <a:off x="3213158" y="4349421"/>
        <a:ext cx="1069137" cy="712757"/>
      </dsp:txXfrm>
    </dsp:sp>
    <dsp:sp modelId="{3FAFE458-9D8E-4139-90FF-E19059C1E915}">
      <dsp:nvSpPr>
        <dsp:cNvPr id="0" name=""/>
        <dsp:cNvSpPr/>
      </dsp:nvSpPr>
      <dsp:spPr>
        <a:xfrm>
          <a:off x="4282294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Organisation</a:t>
          </a:r>
          <a:endParaRPr lang="fr-FR" sz="1300" kern="1200" dirty="0"/>
        </a:p>
      </dsp:txBody>
      <dsp:txXfrm>
        <a:off x="4638673" y="4349421"/>
        <a:ext cx="1069137" cy="712757"/>
      </dsp:txXfrm>
    </dsp:sp>
    <dsp:sp modelId="{E98F6992-BE57-4C95-AB8C-5BE18DFB6310}">
      <dsp:nvSpPr>
        <dsp:cNvPr id="0" name=""/>
        <dsp:cNvSpPr/>
      </dsp:nvSpPr>
      <dsp:spPr>
        <a:xfrm>
          <a:off x="5707810" y="4349421"/>
          <a:ext cx="1781894" cy="712757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Difficultés</a:t>
          </a:r>
        </a:p>
      </dsp:txBody>
      <dsp:txXfrm>
        <a:off x="6064189" y="4349421"/>
        <a:ext cx="1069137" cy="712757"/>
      </dsp:txXfrm>
    </dsp:sp>
    <dsp:sp modelId="{0EC7132D-3C15-430E-BF57-57D5E281AA7C}">
      <dsp:nvSpPr>
        <dsp:cNvPr id="0" name=""/>
        <dsp:cNvSpPr/>
      </dsp:nvSpPr>
      <dsp:spPr>
        <a:xfrm>
          <a:off x="7133326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de Compétences</a:t>
          </a:r>
        </a:p>
      </dsp:txBody>
      <dsp:txXfrm>
        <a:off x="7489705" y="4349421"/>
        <a:ext cx="1069137" cy="712757"/>
      </dsp:txXfrm>
    </dsp:sp>
    <dsp:sp modelId="{E5038CE2-6E62-413B-99ED-078B9D28E3B4}">
      <dsp:nvSpPr>
        <dsp:cNvPr id="0" name=""/>
        <dsp:cNvSpPr/>
      </dsp:nvSpPr>
      <dsp:spPr>
        <a:xfrm>
          <a:off x="8558841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Démonstration</a:t>
          </a:r>
        </a:p>
      </dsp:txBody>
      <dsp:txXfrm>
        <a:off x="8915220" y="4349421"/>
        <a:ext cx="1069137" cy="712757"/>
      </dsp:txXfrm>
    </dsp:sp>
    <dsp:sp modelId="{A3BD0269-5FE3-41F3-9731-38B7C3BC479F}">
      <dsp:nvSpPr>
        <dsp:cNvPr id="0" name=""/>
        <dsp:cNvSpPr/>
      </dsp:nvSpPr>
      <dsp:spPr>
        <a:xfrm>
          <a:off x="9984357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Conclusion</a:t>
          </a:r>
        </a:p>
      </dsp:txBody>
      <dsp:txXfrm>
        <a:off x="10340736" y="4349421"/>
        <a:ext cx="1069137" cy="7127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09C3B-21B6-4D93-827F-9FF4B2D52ADD}">
      <dsp:nvSpPr>
        <dsp:cNvPr id="0" name=""/>
        <dsp:cNvSpPr/>
      </dsp:nvSpPr>
      <dsp:spPr>
        <a:xfrm>
          <a:off x="5748" y="4349421"/>
          <a:ext cx="1781894" cy="712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Introduction</a:t>
          </a:r>
          <a:endParaRPr lang="fr-FR" sz="1300" kern="1200" dirty="0"/>
        </a:p>
      </dsp:txBody>
      <dsp:txXfrm>
        <a:off x="5748" y="4349421"/>
        <a:ext cx="1603705" cy="712757"/>
      </dsp:txXfrm>
    </dsp:sp>
    <dsp:sp modelId="{E9C4B223-6D9A-4051-A478-701F6CEE99DD}">
      <dsp:nvSpPr>
        <dsp:cNvPr id="0" name=""/>
        <dsp:cNvSpPr/>
      </dsp:nvSpPr>
      <dsp:spPr>
        <a:xfrm>
          <a:off x="1431263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Fonctionnel</a:t>
          </a:r>
          <a:endParaRPr lang="fr-FR" sz="1300" kern="1200" dirty="0"/>
        </a:p>
      </dsp:txBody>
      <dsp:txXfrm>
        <a:off x="1787642" y="4349421"/>
        <a:ext cx="1069137" cy="712757"/>
      </dsp:txXfrm>
    </dsp:sp>
    <dsp:sp modelId="{527DCC48-E014-4E8B-9803-CB58AE15A1A1}">
      <dsp:nvSpPr>
        <dsp:cNvPr id="0" name=""/>
        <dsp:cNvSpPr/>
      </dsp:nvSpPr>
      <dsp:spPr>
        <a:xfrm>
          <a:off x="2856779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Intelligence Artificelle</a:t>
          </a:r>
        </a:p>
      </dsp:txBody>
      <dsp:txXfrm>
        <a:off x="3213158" y="4349421"/>
        <a:ext cx="1069137" cy="712757"/>
      </dsp:txXfrm>
    </dsp:sp>
    <dsp:sp modelId="{3FAFE458-9D8E-4139-90FF-E19059C1E915}">
      <dsp:nvSpPr>
        <dsp:cNvPr id="0" name=""/>
        <dsp:cNvSpPr/>
      </dsp:nvSpPr>
      <dsp:spPr>
        <a:xfrm>
          <a:off x="4282294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Organisation</a:t>
          </a:r>
          <a:endParaRPr lang="fr-FR" sz="1300" kern="1200" dirty="0"/>
        </a:p>
      </dsp:txBody>
      <dsp:txXfrm>
        <a:off x="4638673" y="4349421"/>
        <a:ext cx="1069137" cy="712757"/>
      </dsp:txXfrm>
    </dsp:sp>
    <dsp:sp modelId="{E98F6992-BE57-4C95-AB8C-5BE18DFB6310}">
      <dsp:nvSpPr>
        <dsp:cNvPr id="0" name=""/>
        <dsp:cNvSpPr/>
      </dsp:nvSpPr>
      <dsp:spPr>
        <a:xfrm>
          <a:off x="5707810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Difficultés</a:t>
          </a:r>
        </a:p>
      </dsp:txBody>
      <dsp:txXfrm>
        <a:off x="6064189" y="4349421"/>
        <a:ext cx="1069137" cy="712757"/>
      </dsp:txXfrm>
    </dsp:sp>
    <dsp:sp modelId="{0EC7132D-3C15-430E-BF57-57D5E281AA7C}">
      <dsp:nvSpPr>
        <dsp:cNvPr id="0" name=""/>
        <dsp:cNvSpPr/>
      </dsp:nvSpPr>
      <dsp:spPr>
        <a:xfrm>
          <a:off x="7133326" y="4349421"/>
          <a:ext cx="1781894" cy="712757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de Compétences</a:t>
          </a:r>
        </a:p>
      </dsp:txBody>
      <dsp:txXfrm>
        <a:off x="7489705" y="4349421"/>
        <a:ext cx="1069137" cy="712757"/>
      </dsp:txXfrm>
    </dsp:sp>
    <dsp:sp modelId="{E5038CE2-6E62-413B-99ED-078B9D28E3B4}">
      <dsp:nvSpPr>
        <dsp:cNvPr id="0" name=""/>
        <dsp:cNvSpPr/>
      </dsp:nvSpPr>
      <dsp:spPr>
        <a:xfrm>
          <a:off x="8558841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Démonstration</a:t>
          </a:r>
        </a:p>
      </dsp:txBody>
      <dsp:txXfrm>
        <a:off x="8915220" y="4349421"/>
        <a:ext cx="1069137" cy="712757"/>
      </dsp:txXfrm>
    </dsp:sp>
    <dsp:sp modelId="{A3BD0269-5FE3-41F3-9731-38B7C3BC479F}">
      <dsp:nvSpPr>
        <dsp:cNvPr id="0" name=""/>
        <dsp:cNvSpPr/>
      </dsp:nvSpPr>
      <dsp:spPr>
        <a:xfrm>
          <a:off x="9984357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Conclusion</a:t>
          </a:r>
        </a:p>
      </dsp:txBody>
      <dsp:txXfrm>
        <a:off x="10340736" y="4349421"/>
        <a:ext cx="1069137" cy="7127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09C3B-21B6-4D93-827F-9FF4B2D52ADD}">
      <dsp:nvSpPr>
        <dsp:cNvPr id="0" name=""/>
        <dsp:cNvSpPr/>
      </dsp:nvSpPr>
      <dsp:spPr>
        <a:xfrm>
          <a:off x="5748" y="4349421"/>
          <a:ext cx="1781894" cy="712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Introduction</a:t>
          </a:r>
          <a:endParaRPr lang="fr-FR" sz="1300" kern="1200" dirty="0"/>
        </a:p>
      </dsp:txBody>
      <dsp:txXfrm>
        <a:off x="5748" y="4349421"/>
        <a:ext cx="1603705" cy="712757"/>
      </dsp:txXfrm>
    </dsp:sp>
    <dsp:sp modelId="{E9C4B223-6D9A-4051-A478-701F6CEE99DD}">
      <dsp:nvSpPr>
        <dsp:cNvPr id="0" name=""/>
        <dsp:cNvSpPr/>
      </dsp:nvSpPr>
      <dsp:spPr>
        <a:xfrm>
          <a:off x="1431263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Fonctionnel</a:t>
          </a:r>
          <a:endParaRPr lang="fr-FR" sz="1300" kern="1200" dirty="0"/>
        </a:p>
      </dsp:txBody>
      <dsp:txXfrm>
        <a:off x="1787642" y="4349421"/>
        <a:ext cx="1069137" cy="712757"/>
      </dsp:txXfrm>
    </dsp:sp>
    <dsp:sp modelId="{527DCC48-E014-4E8B-9803-CB58AE15A1A1}">
      <dsp:nvSpPr>
        <dsp:cNvPr id="0" name=""/>
        <dsp:cNvSpPr/>
      </dsp:nvSpPr>
      <dsp:spPr>
        <a:xfrm>
          <a:off x="2856779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Intelligence Artificelle</a:t>
          </a:r>
        </a:p>
      </dsp:txBody>
      <dsp:txXfrm>
        <a:off x="3213158" y="4349421"/>
        <a:ext cx="1069137" cy="712757"/>
      </dsp:txXfrm>
    </dsp:sp>
    <dsp:sp modelId="{3FAFE458-9D8E-4139-90FF-E19059C1E915}">
      <dsp:nvSpPr>
        <dsp:cNvPr id="0" name=""/>
        <dsp:cNvSpPr/>
      </dsp:nvSpPr>
      <dsp:spPr>
        <a:xfrm>
          <a:off x="4282294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Organisation</a:t>
          </a:r>
          <a:endParaRPr lang="fr-FR" sz="1300" kern="1200" dirty="0"/>
        </a:p>
      </dsp:txBody>
      <dsp:txXfrm>
        <a:off x="4638673" y="4349421"/>
        <a:ext cx="1069137" cy="712757"/>
      </dsp:txXfrm>
    </dsp:sp>
    <dsp:sp modelId="{E98F6992-BE57-4C95-AB8C-5BE18DFB6310}">
      <dsp:nvSpPr>
        <dsp:cNvPr id="0" name=""/>
        <dsp:cNvSpPr/>
      </dsp:nvSpPr>
      <dsp:spPr>
        <a:xfrm>
          <a:off x="5707810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Difficultés</a:t>
          </a:r>
        </a:p>
      </dsp:txBody>
      <dsp:txXfrm>
        <a:off x="6064189" y="4349421"/>
        <a:ext cx="1069137" cy="712757"/>
      </dsp:txXfrm>
    </dsp:sp>
    <dsp:sp modelId="{0EC7132D-3C15-430E-BF57-57D5E281AA7C}">
      <dsp:nvSpPr>
        <dsp:cNvPr id="0" name=""/>
        <dsp:cNvSpPr/>
      </dsp:nvSpPr>
      <dsp:spPr>
        <a:xfrm>
          <a:off x="7133326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Bilan de Compétences</a:t>
          </a:r>
        </a:p>
      </dsp:txBody>
      <dsp:txXfrm>
        <a:off x="7489705" y="4349421"/>
        <a:ext cx="1069137" cy="712757"/>
      </dsp:txXfrm>
    </dsp:sp>
    <dsp:sp modelId="{E5038CE2-6E62-413B-99ED-078B9D28E3B4}">
      <dsp:nvSpPr>
        <dsp:cNvPr id="0" name=""/>
        <dsp:cNvSpPr/>
      </dsp:nvSpPr>
      <dsp:spPr>
        <a:xfrm>
          <a:off x="8558841" y="4349421"/>
          <a:ext cx="1781894" cy="712757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Démonstration</a:t>
          </a:r>
        </a:p>
      </dsp:txBody>
      <dsp:txXfrm>
        <a:off x="8915220" y="4349421"/>
        <a:ext cx="1069137" cy="712757"/>
      </dsp:txXfrm>
    </dsp:sp>
    <dsp:sp modelId="{A3BD0269-5FE3-41F3-9731-38B7C3BC479F}">
      <dsp:nvSpPr>
        <dsp:cNvPr id="0" name=""/>
        <dsp:cNvSpPr/>
      </dsp:nvSpPr>
      <dsp:spPr>
        <a:xfrm>
          <a:off x="9984357" y="4349421"/>
          <a:ext cx="1781894" cy="712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ptos Display" panose="020F0302020204030204"/>
            </a:rPr>
            <a:t>Conclusion</a:t>
          </a:r>
        </a:p>
      </dsp:txBody>
      <dsp:txXfrm>
        <a:off x="10340736" y="4349421"/>
        <a:ext cx="1069137" cy="712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jeu de plateau, Jeux, Jeu de cartes&#10;&#10;Description générée automatiquement">
            <a:extLst>
              <a:ext uri="{FF2B5EF4-FFF2-40B4-BE49-F238E27FC236}">
                <a16:creationId xmlns:a16="http://schemas.microsoft.com/office/drawing/2014/main" id="{21D27254-16D5-3B7B-BCEA-6C521AED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3" y="239275"/>
            <a:ext cx="4535227" cy="4018859"/>
          </a:xfrm>
          <a:prstGeom prst="rect">
            <a:avLst/>
          </a:prstGeom>
        </p:spPr>
      </p:pic>
      <p:pic>
        <p:nvPicPr>
          <p:cNvPr id="5" name="Image 4" descr="Une image contenant capture d’écran, Graphique, Police, graphisme&#10;&#10;Description générée automatiquement">
            <a:extLst>
              <a:ext uri="{FF2B5EF4-FFF2-40B4-BE49-F238E27FC236}">
                <a16:creationId xmlns:a16="http://schemas.microsoft.com/office/drawing/2014/main" id="{AB350AC7-C391-6C37-3247-6B34646F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76" y="4256599"/>
            <a:ext cx="3869722" cy="2012255"/>
          </a:xfrm>
          <a:prstGeom prst="rect">
            <a:avLst/>
          </a:prstGeom>
        </p:spPr>
      </p:pic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anchor="b">
            <a:normAutofit/>
          </a:bodyPr>
          <a:lstStyle/>
          <a:p>
            <a:pPr algn="l"/>
            <a:r>
              <a:rPr lang="fr-FR" sz="8000"/>
              <a:t>Le Roi des Roses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50210" y="4634204"/>
            <a:ext cx="4041454" cy="1261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000" dirty="0"/>
              <a:t>Tim CARRARA, Mathis COURVOISIER, Florian HEGELE, Yahia KHERZA, Olivier MARAVAL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6722D3-E013-E4FF-C720-C8B36C2E119C}"/>
              </a:ext>
            </a:extLst>
          </p:cNvPr>
          <p:cNvSpPr txBox="1"/>
          <p:nvPr/>
        </p:nvSpPr>
        <p:spPr>
          <a:xfrm>
            <a:off x="5506961" y="1763447"/>
            <a:ext cx="5746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i="1" dirty="0"/>
              <a:t>Professeur référent de SAÉ :  Stéphane DOMAS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4D6702-6AFD-BDCE-5AC9-00EB9E45C944}"/>
              </a:ext>
            </a:extLst>
          </p:cNvPr>
          <p:cNvSpPr txBox="1"/>
          <p:nvPr/>
        </p:nvSpPr>
        <p:spPr>
          <a:xfrm>
            <a:off x="5514950" y="105824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2023 - 2024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10CE2-4DD6-F1EB-AFED-2167F569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7BDDF-A15F-C17B-6741-6886B451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4AB2B6B-CA65-7B54-EDF6-A4A91859C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845373"/>
              </p:ext>
            </p:extLst>
          </p:nvPr>
        </p:nvGraphicFramePr>
        <p:xfrm>
          <a:off x="210000" y="1474200"/>
          <a:ext cx="11772000" cy="94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7A78A0F9-A6E6-0023-36A5-AF01D54A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600" y="6494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7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60940-B356-A032-195B-B2B81EA4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3DDAC-32BF-7AB5-B4A5-92892841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i="1" dirty="0">
                <a:ea typeface="+mn-lt"/>
                <a:cs typeface="+mn-lt"/>
              </a:rPr>
              <a:t>Comment améliorer ce jeu et en combien de temps</a:t>
            </a:r>
            <a:endParaRPr lang="fr-FR" i="1"/>
          </a:p>
          <a:p>
            <a:r>
              <a:rPr lang="fr-FR" i="1" dirty="0">
                <a:ea typeface="+mn-lt"/>
                <a:cs typeface="+mn-lt"/>
              </a:rPr>
              <a:t>Que changer si ce projet était à refaire (organisation, recherches…)</a:t>
            </a:r>
            <a:endParaRPr lang="fr-FR"/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DA56877-0EEA-EDF7-AC3E-848A01D66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444147"/>
              </p:ext>
            </p:extLst>
          </p:nvPr>
        </p:nvGraphicFramePr>
        <p:xfrm>
          <a:off x="210000" y="1474200"/>
          <a:ext cx="11772000" cy="94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89190F08-21E2-EF8B-28AB-9E9B2A9D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600" y="6494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87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5FBE2-B4C3-6170-20F5-1EBAC628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857E1-D075-CE81-4CA8-40C073AF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i="1" dirty="0"/>
              <a:t>Motivations pour le jeu</a:t>
            </a:r>
          </a:p>
          <a:p>
            <a:r>
              <a:rPr lang="fr-FR" i="1" dirty="0"/>
              <a:t>Règles principales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934721F-8A16-CE28-1472-F06AA06A3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69442"/>
              </p:ext>
            </p:extLst>
          </p:nvPr>
        </p:nvGraphicFramePr>
        <p:xfrm>
          <a:off x="210000" y="1474200"/>
          <a:ext cx="11772000" cy="94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3" name="Espace réservé du numéro de diapositive 812">
            <a:extLst>
              <a:ext uri="{FF2B5EF4-FFF2-40B4-BE49-F238E27FC236}">
                <a16:creationId xmlns:a16="http://schemas.microsoft.com/office/drawing/2014/main" id="{5F764647-6D65-8899-D7DC-26CA0A71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499" y="6496167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66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5FBE2-B4C3-6170-20F5-1EBAC628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 Fonctionnel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857E1-D075-CE81-4CA8-40C073AF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i="1" dirty="0">
                <a:ea typeface="+mn-lt"/>
                <a:cs typeface="+mn-lt"/>
              </a:rPr>
              <a:t>ce qui a été fait (liste et pourcentage)</a:t>
            </a:r>
            <a:endParaRPr lang="fr-FR" i="1"/>
          </a:p>
          <a:p>
            <a:r>
              <a:rPr lang="fr-FR" i="1" dirty="0">
                <a:ea typeface="+mn-lt"/>
                <a:cs typeface="+mn-lt"/>
              </a:rPr>
              <a:t>ce qui reste à faire (liste et pourcentage)</a:t>
            </a:r>
            <a:endParaRPr lang="fr-FR" i="1"/>
          </a:p>
          <a:p>
            <a:r>
              <a:rPr lang="fr-FR" i="1" dirty="0">
                <a:ea typeface="+mn-lt"/>
                <a:cs typeface="+mn-lt"/>
              </a:rPr>
              <a:t>ce qui a été ajouté par rapport au jeu de base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B58AA07-D3C3-1271-F5E3-8EF4BF4ACD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336703"/>
              </p:ext>
            </p:extLst>
          </p:nvPr>
        </p:nvGraphicFramePr>
        <p:xfrm>
          <a:off x="210000" y="1474200"/>
          <a:ext cx="11772000" cy="94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04254702-D811-816A-DE1A-DE92AE1C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600" y="6494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43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47924-8D04-974A-ED76-BDD812E3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l'IA – Principes 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682BE-5A22-EF8D-E164-951B473B4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F8CF98C-B8A0-1CF5-04BA-AF17F55E5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586493"/>
              </p:ext>
            </p:extLst>
          </p:nvPr>
        </p:nvGraphicFramePr>
        <p:xfrm>
          <a:off x="210000" y="1474200"/>
          <a:ext cx="11772000" cy="94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4FD33D01-E1FB-ABD0-E63F-63851614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600" y="6494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94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72520-398E-D5C1-1655-12EB538B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 de l'IA - Efficacité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97BD0-D735-132D-3DA9-0919F200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1A53FCE-27E3-F735-B1FF-777BDD622E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923622"/>
              </p:ext>
            </p:extLst>
          </p:nvPr>
        </p:nvGraphicFramePr>
        <p:xfrm>
          <a:off x="210000" y="1474200"/>
          <a:ext cx="11772000" cy="94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981F81F1-950E-39F3-E19C-B74E1140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600" y="6494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3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B2358-EB7F-22E2-9AD4-A3C919AB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travail - Diagramme de Gantt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4B55A3-6DCF-75A5-1A30-0E3FB80A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927D755-C0C0-9233-FE82-6EE47F8D2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774994"/>
              </p:ext>
            </p:extLst>
          </p:nvPr>
        </p:nvGraphicFramePr>
        <p:xfrm>
          <a:off x="210000" y="1474200"/>
          <a:ext cx="11772000" cy="94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C8849E13-E2F7-D207-C3E4-633777E3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600" y="6494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51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B2358-EB7F-22E2-9AD4-A3C919AB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travail - Rétroplanning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4B55A3-6DCF-75A5-1A30-0E3FB80A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9865916-712A-6BCE-9662-09323BEF3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354443"/>
              </p:ext>
            </p:extLst>
          </p:nvPr>
        </p:nvGraphicFramePr>
        <p:xfrm>
          <a:off x="210000" y="1474200"/>
          <a:ext cx="11772000" cy="94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3709D684-7303-D374-7E31-A1B87F7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600" y="6494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2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2E3A5-01A2-7395-954E-722F28E3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et Impacts sur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EBADC-41E4-EAB5-2007-7029DFE9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i="1" dirty="0">
                <a:ea typeface="+mn-lt"/>
                <a:cs typeface="+mn-lt"/>
              </a:rPr>
              <a:t>Principales difficultés rencontrées lors du projet (technique, humain, organisation…)</a:t>
            </a:r>
            <a:endParaRPr lang="fr-FR" dirty="0">
              <a:ea typeface="+mn-lt"/>
              <a:cs typeface="+mn-lt"/>
            </a:endParaRPr>
          </a:p>
          <a:p>
            <a:r>
              <a:rPr lang="fr-FR" i="1" dirty="0">
                <a:ea typeface="+mn-lt"/>
                <a:cs typeface="+mn-lt"/>
              </a:rPr>
              <a:t>impact de ces difficultés</a:t>
            </a:r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99D107C-AFAB-042B-5E93-0EB209E3C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893"/>
              </p:ext>
            </p:extLst>
          </p:nvPr>
        </p:nvGraphicFramePr>
        <p:xfrm>
          <a:off x="210000" y="1474200"/>
          <a:ext cx="11772000" cy="94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DFC7790F-DE15-0795-8CBE-3BD76BB8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600" y="6494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30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C74BF-BB76-8439-CDB7-46DE706F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 de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895E1-A190-D4EB-E244-9980975E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46443D7-68B0-18EA-371A-32E29004F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601321"/>
              </p:ext>
            </p:extLst>
          </p:nvPr>
        </p:nvGraphicFramePr>
        <p:xfrm>
          <a:off x="210000" y="1474200"/>
          <a:ext cx="11772000" cy="94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B0728628-8D76-92D4-F22B-67F14421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600" y="6494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316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Le Roi des Roses</vt:lpstr>
      <vt:lpstr>Introduction</vt:lpstr>
      <vt:lpstr>Bilan Fonctionnel</vt:lpstr>
      <vt:lpstr>Utilisation de l'IA – Principes Techniques</vt:lpstr>
      <vt:lpstr>Utilisation de l'IA - Efficacité</vt:lpstr>
      <vt:lpstr>Organisation du travail - Diagramme de Gantt</vt:lpstr>
      <vt:lpstr>Organisation du travail - Rétroplanning</vt:lpstr>
      <vt:lpstr>Difficultés et Impacts sur le projet</vt:lpstr>
      <vt:lpstr>Bilan de Compétences</vt:lpstr>
      <vt:lpstr>Démonstration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185</cp:revision>
  <dcterms:created xsi:type="dcterms:W3CDTF">2024-06-10T07:58:01Z</dcterms:created>
  <dcterms:modified xsi:type="dcterms:W3CDTF">2024-06-11T12:02:36Z</dcterms:modified>
</cp:coreProperties>
</file>