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5" r:id="rId7"/>
    <p:sldId id="267" r:id="rId8"/>
    <p:sldId id="268" r:id="rId9"/>
    <p:sldId id="269" r:id="rId10"/>
    <p:sldId id="260" r:id="rId11"/>
    <p:sldId id="270" r:id="rId12"/>
    <p:sldId id="271" r:id="rId13"/>
    <p:sldId id="272" r:id="rId14"/>
    <p:sldId id="273" r:id="rId15"/>
    <p:sldId id="274" r:id="rId16"/>
    <p:sldId id="261" r:id="rId17"/>
    <p:sldId id="27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E7452-E681-45B7-9700-ECA23CE4A71B}" v="432" dt="2023-05-05T14:08:16.69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99" d="100"/>
          <a:sy n="99" d="100"/>
        </p:scale>
        <p:origin x="84" y="6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03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78971E2A-12D8-4F7A-A8EB-591C779F14CE}" type="datetime1">
              <a:rPr lang="fr-FR" smtClean="0"/>
              <a:t>05/05/2023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A850423A-8BCE-448E-A97B-03A88B2B12C1}" type="slidenum">
              <a:rPr lang="fr-F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0F6D7BB9-9AE9-478B-82FC-4D066AB48B66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01F2A70B-78F2-4DCF-B53B-C990D2FAFB8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fr-FR"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256" name="lig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 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8" name="Forme libre 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9" name="Forme libre 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0" name="Forme libre 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1" name="Forme libre 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2" name="Forme libre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3" name="Forme libre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4" name="Forme libre 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5" name="Forme libre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6" name="Forme libre 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7" name="Forme libre 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8" name="Forme libre 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9" name="Forme libre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0" name="Forme libre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1" name="Forme libre 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2" name="Forme libre 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3" name="Forme libre 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4" name="Forme libre 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5" name="Forme libre 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6" name="Forme libre 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7" name="Forme libre 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8" name="Forme libre 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9" name="Forme libre 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0" name="Forme libre 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1" name="Forme libre 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2" name="Forme libre 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3" name="Forme libre 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4" name="Forme libre 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5" name="Forme libre 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6" name="Forme libre 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7" name="Forme libre 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8" name="Forme libre 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9" name="Forme libre 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0" name="Forme libre 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1" name="Forme libre 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2" name="Forme libre 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3" name="Forme libre 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4" name="Forme libre 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5" name="Forme libre 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6" name="Forme libre 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7" name="Forme libre 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8" name="Forme libre 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9" name="Forme libre 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0" name="Forme libre 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1" name="Forme libre 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2" name="Forme libre 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3" name="Forme libre 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4" name="Forme libre 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5" name="Forme libre 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6" name="Forme libre 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7" name="Forme libre 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8" name="Forme libre 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9" name="Forme libre 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0" name="Forme libre 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1" name="Forme libre 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2" name="Forme libre 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3" name="Forme libre 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4" name="Forme libre 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5" name="Forme libre 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6" name="Forme libre 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7" name="Forme libre 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8" name="Forme libre 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9" name="Forme libre 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0" name="Forme libre 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1" name="Forme libre 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2" name="Forme libre 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3" name="Forme libre 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4" name="Forme libre 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5" name="Forme libre 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6" name="Forme libre 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7" name="Forme libre 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8" name="Forme libre 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9" name="Forme libre 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0" name="Forme libre 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1" name="Forme libre 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2" name="Forme libre 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3" name="Forme libre 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4" name="Forme libre 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5" name="Forme libre 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6" name="Forme libre 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7" name="Forme libre 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8" name="Forme libre 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9" name="Forme libre 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0" name="Forme libre 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1" name="Forme libre 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2" name="Forme libre 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3" name="Forme libre 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4" name="Forme libre 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5" name="Forme libre 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6" name="Forme libre 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7" name="Forme libre 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8" name="Forme libre 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9" name="Forme libre 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0" name="Forme libre 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1" name="Forme libre 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2" name="Forme libre 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3" name="Forme libre 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4" name="Forme libre 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5" name="Forme libre 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6" name="Forme libre 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7" name="Forme libre 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8" name="Forme libre 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9" name="Forme libre 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0" name="Forme libre 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1" name="Forme libre 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2" name="Forme libre 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3" name="Forme libre 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4" name="Forme libre 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5" name="Forme libre 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6" name="Forme libre 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7" name="Forme libre 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8" name="Forme libre 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9" name="Forme libre 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0" name="Forme libre 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1" name="Forme libre 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2" name="Forme libre 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3" name="Forme libre 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4" name="Forme libre 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5" name="Forme libre 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6" name="Forme libre 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7" name="Forme libre 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8" name="Forme libre 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9" name="Forme libre 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 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9" name="Forme libre 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0" name="Forme libre 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1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2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3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4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5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4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5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6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7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8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9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0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1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2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3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4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5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6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7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8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9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0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1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2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3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4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5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6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7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8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9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0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1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2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3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4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5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6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7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8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9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0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1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2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3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4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5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6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7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8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9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0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1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2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3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4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5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6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7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8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9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80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81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fr-FR"/>
            </a:lvl5pPr>
            <a:lvl6pPr marL="1956816" latinLnBrk="0">
              <a:defRPr lang="fr-FR"/>
            </a:lvl6pPr>
            <a:lvl7pPr marL="1956816" latinLnBrk="0">
              <a:defRPr lang="fr-FR"/>
            </a:lvl7pPr>
            <a:lvl8pPr marL="1956816" latinLnBrk="0">
              <a:defRPr lang="fr-FR"/>
            </a:lvl8pPr>
            <a:lvl9pPr marL="1956816" latinLnBrk="0">
              <a:defRPr lang="fr-FR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B60F59-7790-45FF-B189-C32D99FF721F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g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9" name="Forme libre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0" name="Forme libre 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1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2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3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4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5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4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5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6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7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8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9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0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1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2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3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4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5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6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7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8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39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0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1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2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3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4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5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6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7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8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49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0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1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2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3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4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5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6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7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8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59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0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1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2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3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4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5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6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7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8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69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0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1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2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3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4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5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6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7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8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79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80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81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fr-FR"/>
            </a:lvl5pPr>
            <a:lvl6pPr latinLnBrk="0">
              <a:defRPr lang="fr-FR"/>
            </a:lvl6pPr>
            <a:lvl7pPr latinLnBrk="0">
              <a:defRPr lang="fr-FR"/>
            </a:lvl7pPr>
            <a:lvl8pPr latinLnBrk="0">
              <a:defRPr lang="fr-FR" baseline="0"/>
            </a:lvl8pPr>
            <a:lvl9pPr latinLnBrk="0">
              <a:defRPr lang="fr-FR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A989C-D003-4079-B0A7-D61EB2C36DE8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9" name="Forme libre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0" name="Forme libre 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1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2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3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4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5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6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7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8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9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0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1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2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3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4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5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6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7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8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9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0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1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2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3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4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5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6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7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8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9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0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1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2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3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4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5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6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7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8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9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0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1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2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3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4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5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6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7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8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9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0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1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2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3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4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5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6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7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8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9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0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1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2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3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4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5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6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7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8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9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40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41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fr-FR"/>
            </a:lvl2pPr>
            <a:lvl3pPr marL="777240" latinLnBrk="0">
              <a:defRPr lang="fr-FR"/>
            </a:lvl3pPr>
            <a:lvl4pPr marL="1005840" latinLnBrk="0">
              <a:defRPr lang="fr-FR"/>
            </a:lvl4pPr>
            <a:lvl5pPr marL="1234440" latinLnBrk="0">
              <a:defRPr lang="fr-FR"/>
            </a:lvl5pPr>
            <a:lvl6pPr marL="1463040" latinLnBrk="0">
              <a:defRPr lang="fr-FR" baseline="0"/>
            </a:lvl6pPr>
            <a:lvl7pPr marL="1691640" latinLnBrk="0">
              <a:defRPr lang="fr-FR" baseline="0"/>
            </a:lvl7pPr>
            <a:lvl8pPr marL="1920240" latinLnBrk="0">
              <a:defRPr lang="fr-FR" baseline="0"/>
            </a:lvl8pPr>
            <a:lvl9pPr marL="2148840" latinLnBrk="0">
              <a:defRPr lang="fr-FR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B3BB84-2C03-44B6-A072-ED155B658770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g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 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7" name="Forme libre 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8" name="Forme libre 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9" name="Forme libre 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0" name="Forme libre 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1" name="Forme libre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2" name="Forme libre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3" name="Forme libre 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4" name="Forme libre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5" name="Forme libre 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6" name="Forme libre 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7" name="Forme libre 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8" name="Forme libre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9" name="Forme libre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0" name="Forme libre 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1" name="Forme libre 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2" name="Forme libre 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3" name="Forme libre 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4" name="Forme libre 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5" name="Forme libre 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6" name="Forme libre 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7" name="Forme libre 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8" name="Forme libre 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9" name="Forme libre 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0" name="Forme libre 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1" name="Forme libre 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2" name="Forme libre 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3" name="Forme libre 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4" name="Forme libre 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5" name="Forme libre 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6" name="Forme libre 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7" name="Forme libre 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8" name="Forme libre 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9" name="Forme libre 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0" name="Forme libre 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1" name="Forme libre 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2" name="Forme libre 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3" name="Forme libre 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4" name="Forme libre 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5" name="Forme libre 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6" name="Forme libre 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7" name="Forme libre 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8" name="Forme libre 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9" name="Forme libre 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0" name="Forme libre 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1" name="Forme libre 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2" name="Forme libre 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3" name="Forme libre 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4" name="Forme libre 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5" name="Forme libre 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6" name="Forme libre 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7" name="Forme libre 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8" name="Forme libre 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9" name="Forme libre 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0" name="Forme libre 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1" name="Forme libre 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2" name="Forme libre 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3" name="Forme libre 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4" name="Forme libre 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5" name="Forme libre 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6" name="Forme libre 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7" name="Forme libre 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8" name="Forme libre 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9" name="Forme libre 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0" name="Forme libre 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1" name="Forme libre 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2" name="Forme libre 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3" name="Forme libre 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4" name="Forme libre 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5" name="Forme libre 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6" name="Forme libre 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7" name="Forme libre 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8" name="Forme libre 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9" name="Forme libre 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0" name="Forme libre 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1" name="Forme libre 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2" name="Forme libre 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3" name="Forme libre 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4" name="Forme libre 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5" name="Forme libre 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6" name="Forme libre 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7" name="Forme libre 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8" name="Forme libre 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9" name="Forme libre 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0" name="Forme libre 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1" name="Forme libre 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2" name="Forme libre 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3" name="Forme libre 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4" name="Forme libre 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5" name="Forme libre 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6" name="Forme libre 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7" name="Forme libre 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8" name="Forme libre 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9" name="Forme libre 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0" name="Forme libre 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1" name="Forme libre 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2" name="Forme libre 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3" name="Forme libre 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4" name="Forme libre 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5" name="Forme libre 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6" name="Forme libre 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7" name="Forme libre 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8" name="Forme libre 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9" name="Forme libre 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0" name="Forme libre 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1" name="Forme libre 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2" name="Forme libre 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3" name="Forme libre 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4" name="Forme libre 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5" name="Forme libre 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6" name="Forme libre 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7" name="Forme libre 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8" name="Forme libre 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9" name="Forme libre 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0" name="Forme libre 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1" name="Forme libre 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2" name="Forme libre 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3" name="Forme libre 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4" name="Forme libre 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5" name="Forme libre 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6" name="Forme libre 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7" name="Forme libre 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8" name="Forme libre 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fr-FR" sz="4400" b="0" cap="none" baseline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fr-FR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197E86-50A9-4841-898B-5BBF7AAE6758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0" name="Forme libre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1" name="Forme libre 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2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3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4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5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6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7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8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9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0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1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2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3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4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5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6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7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8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9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0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1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2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3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4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5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6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7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8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9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0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1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2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3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4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5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6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7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8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9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0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1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2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3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4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5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6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7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8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9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0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1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2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3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4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5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6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7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8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9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0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1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2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3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4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5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6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7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8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9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0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1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2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marL="1956816" latinLnBrk="0">
              <a:defRPr lang="fr-FR" sz="1600"/>
            </a:lvl6pPr>
            <a:lvl7pPr marL="1956816" latinLnBrk="0">
              <a:defRPr lang="fr-FR" sz="1600" baseline="0"/>
            </a:lvl7pPr>
            <a:lvl8pPr marL="1956816" latinLnBrk="0">
              <a:defRPr lang="fr-FR" sz="1600" baseline="0"/>
            </a:lvl8pPr>
            <a:lvl9pPr marL="1956816" latinLnBrk="0">
              <a:defRPr lang="fr-FR" sz="1600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mplacement réservé de contenu 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marL="1956816" latinLnBrk="0">
              <a:defRPr lang="fr-FR" sz="1600"/>
            </a:lvl6pPr>
            <a:lvl7pPr marL="1956816" latinLnBrk="0">
              <a:defRPr lang="fr-FR" sz="1600"/>
            </a:lvl7pPr>
            <a:lvl8pPr marL="1956816" latinLnBrk="0">
              <a:defRPr lang="fr-FR" sz="1600" baseline="0"/>
            </a:lvl8pPr>
            <a:lvl9pPr marL="1956816" latinLnBrk="0">
              <a:defRPr lang="fr-FR" sz="1600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AFCFB7-B7E6-437D-A01D-B0DD7FE4DC91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 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2" name="Forme libre 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3" name="Forme libre 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4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5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6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7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8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9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0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1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2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3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4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5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6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7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8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9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0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1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2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3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4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5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6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7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8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9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0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1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2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3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4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5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6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7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8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9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0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1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2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3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4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5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6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7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8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9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0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1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2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3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4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5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6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7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8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9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0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1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2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3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4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5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6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7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8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9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0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1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2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3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4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fr-FR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fr-FR" sz="2400" b="0"/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mplacement réservé de contenu 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marL="1956816" latinLnBrk="0">
              <a:defRPr lang="fr-FR" sz="1600"/>
            </a:lvl6pPr>
            <a:lvl7pPr marL="1956816" latinLnBrk="0">
              <a:defRPr lang="fr-FR" sz="1600" baseline="0"/>
            </a:lvl7pPr>
            <a:lvl8pPr marL="1956816" latinLnBrk="0">
              <a:defRPr lang="fr-FR" sz="1600" baseline="0"/>
            </a:lvl8pPr>
            <a:lvl9pPr marL="1956816" latinLnBrk="0">
              <a:defRPr lang="fr-FR" sz="1600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fr-FR" sz="2400" b="0"/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mplacement réservé de contenu 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marL="1956816" latinLnBrk="0">
              <a:defRPr lang="fr-FR" sz="1600"/>
            </a:lvl5pPr>
            <a:lvl6pPr marL="1956816" latinLnBrk="0">
              <a:defRPr lang="fr-FR" sz="1600"/>
            </a:lvl6pPr>
            <a:lvl7pPr marL="1956816" latinLnBrk="0">
              <a:defRPr lang="fr-FR" sz="1600"/>
            </a:lvl7pPr>
            <a:lvl8pPr marL="1956816" latinLnBrk="0">
              <a:defRPr lang="fr-FR" sz="1600"/>
            </a:lvl8pPr>
            <a:lvl9pPr marL="1956816" latinLnBrk="0">
              <a:defRPr lang="fr-FR"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CE226-3C85-4D76-8E63-21EEC9553F60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g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58" name="Forme libre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59" name="Forme libre 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0" name="Forme libre 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1" name="Forme libre 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2" name="Forme libre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3" name="Forme libre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4" name="Forme libre 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5" name="Forme libre 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6" name="Forme libre 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7" name="Forme libre 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8" name="Forme libre 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69" name="Forme libre 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0" name="Forme libre 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1" name="Forme libre 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2" name="Forme libre 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3" name="Forme libre 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4" name="Forme libre 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5" name="Forme libre 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6" name="Forme libre 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7" name="Forme libre 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8" name="Forme libre 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79" name="Forme libre 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0" name="Forme libre 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1" name="Forme libre 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2" name="Forme libre 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3" name="Forme libre 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4" name="Forme libre 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5" name="Forme libre 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6" name="Forme libre 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7" name="Forme libre 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8" name="Forme libre 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89" name="Forme libre 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0" name="Forme libre 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1" name="Forme libre 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2" name="Forme libre 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3" name="Forme libre 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4" name="Forme libre 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5" name="Forme libre 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6" name="Forme libre 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7" name="Forme libre 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8" name="Forme libre 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199" name="Forme libre 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0" name="Forme libre 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1" name="Forme libre 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2" name="Forme libre 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3" name="Forme libre 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4" name="Forme libre 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5" name="Forme libre 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6" name="Forme libre 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7" name="Forme libre 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8" name="Forme libre 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09" name="Forme libre 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0" name="Forme libre 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1" name="Forme libre 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2" name="Forme libre 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3" name="Forme libre 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4" name="Forme libre 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5" name="Forme libre 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6" name="Forme libre 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7" name="Forme libre 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8" name="Forme libre 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19" name="Forme libre 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0" name="Forme libre 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1" name="Forme libre 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2" name="Forme libre 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3" name="Forme libre 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4" name="Forme libre 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5" name="Forme libre 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6" name="Forme libre 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7" name="Forme libre 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8" name="Forme libre 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29" name="Forme libre 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  <p:sp>
          <p:nvSpPr>
            <p:cNvPr id="230" name="Forme libre 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n>
                  <a:noFill/>
                </a:ln>
              </a:endParaRPr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6AF363-15FE-4751-88D3-959E66F15877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18F365-F65D-4B51-BBE6-C814A8E29533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cadr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 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 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 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 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 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 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 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 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 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 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 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 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 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 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 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 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 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 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fr-FR" sz="32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fr-FR" sz="2400"/>
            </a:lvl1pPr>
            <a:lvl2pPr latinLnBrk="0">
              <a:defRPr lang="fr-FR" sz="2000"/>
            </a:lvl2pPr>
            <a:lvl3pPr latinLnBrk="0">
              <a:defRPr lang="fr-FR" sz="1800"/>
            </a:lvl3pPr>
            <a:lvl4pPr latinLnBrk="0">
              <a:defRPr lang="fr-FR" sz="1600"/>
            </a:lvl4pPr>
            <a:lvl5pPr latinLnBrk="0">
              <a:defRPr lang="fr-FR" sz="1600"/>
            </a:lvl5pPr>
            <a:lvl6pPr latinLnBrk="0">
              <a:defRPr lang="fr-FR" sz="1600"/>
            </a:lvl6pPr>
            <a:lvl7pPr latinLnBrk="0">
              <a:defRPr lang="fr-FR" sz="1600" baseline="0"/>
            </a:lvl7pPr>
            <a:lvl8pPr latinLnBrk="0">
              <a:defRPr lang="fr-FR" sz="1600" baseline="0"/>
            </a:lvl8pPr>
            <a:lvl9pPr latinLnBrk="0">
              <a:defRPr lang="fr-FR" sz="1600" baseline="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fr-FR" sz="1600"/>
            </a:lvl1pPr>
            <a:lvl2pPr marL="457200" indent="0" latinLnBrk="0">
              <a:buNone/>
              <a:defRPr lang="fr-FR" sz="1200"/>
            </a:lvl2pPr>
            <a:lvl3pPr marL="914400" indent="0" latinLnBrk="0">
              <a:buNone/>
              <a:defRPr lang="fr-FR" sz="1000"/>
            </a:lvl3pPr>
            <a:lvl4pPr marL="1371600" indent="0" latinLnBrk="0">
              <a:buNone/>
              <a:defRPr lang="fr-FR" sz="900"/>
            </a:lvl4pPr>
            <a:lvl5pPr marL="1828800" indent="0" latinLnBrk="0">
              <a:buNone/>
              <a:defRPr lang="fr-FR" sz="900"/>
            </a:lvl5pPr>
            <a:lvl6pPr marL="2286000" indent="0" latinLnBrk="0">
              <a:buNone/>
              <a:defRPr lang="fr-FR" sz="900"/>
            </a:lvl6pPr>
            <a:lvl7pPr marL="2743200" indent="0" latinLnBrk="0">
              <a:buNone/>
              <a:defRPr lang="fr-FR" sz="900"/>
            </a:lvl7pPr>
            <a:lvl8pPr marL="3200400" indent="0" latinLnBrk="0">
              <a:buNone/>
              <a:defRPr lang="fr-FR" sz="900"/>
            </a:lvl8pPr>
            <a:lvl9pPr marL="3657600" indent="0" latinLnBrk="0">
              <a:buNone/>
              <a:defRPr lang="fr-FR"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D7C2D-E246-4BFD-B70C-5F6DB55879B4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cadr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 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 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 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 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 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 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 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 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 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 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 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 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 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 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 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 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 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 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 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 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 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 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 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 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 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 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 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 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 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 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 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 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 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 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 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 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 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 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 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 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 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 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 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 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 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 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 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 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 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 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 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 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 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 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 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 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 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 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 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 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 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 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 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 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 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 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 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 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 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 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 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 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 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 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 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 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 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 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 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 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 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 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 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 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 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 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 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 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 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 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 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 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 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 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 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 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 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 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 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 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 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 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 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 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 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 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 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 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 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 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 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 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 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 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 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 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 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 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 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 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 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 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 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 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 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 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 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 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 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 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 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 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 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 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 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 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 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 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 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 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 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 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 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 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 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 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 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 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 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 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 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 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 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 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 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 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 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 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fr-FR" sz="3200" b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’image 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fr-FR" sz="2400"/>
            </a:lvl1pPr>
            <a:lvl2pPr marL="457200" indent="0" latinLnBrk="0">
              <a:buNone/>
              <a:defRPr lang="fr-FR" sz="2800"/>
            </a:lvl2pPr>
            <a:lvl3pPr marL="914400" indent="0" latinLnBrk="0">
              <a:buNone/>
              <a:defRPr lang="fr-FR" sz="2400"/>
            </a:lvl3pPr>
            <a:lvl4pPr marL="1371600" indent="0" latinLnBrk="0">
              <a:buNone/>
              <a:defRPr lang="fr-FR" sz="2000"/>
            </a:lvl4pPr>
            <a:lvl5pPr marL="1828800" indent="0" latinLnBrk="0">
              <a:buNone/>
              <a:defRPr lang="fr-FR" sz="2000"/>
            </a:lvl5pPr>
            <a:lvl6pPr marL="2286000" indent="0" latinLnBrk="0">
              <a:buNone/>
              <a:defRPr lang="fr-FR" sz="2000"/>
            </a:lvl6pPr>
            <a:lvl7pPr marL="2743200" indent="0" latinLnBrk="0">
              <a:buNone/>
              <a:defRPr lang="fr-FR" sz="2000"/>
            </a:lvl7pPr>
            <a:lvl8pPr marL="3200400" indent="0" latinLnBrk="0">
              <a:buNone/>
              <a:defRPr lang="fr-FR" sz="2000"/>
            </a:lvl8pPr>
            <a:lvl9pPr marL="3657600" indent="0" latinLnBrk="0">
              <a:buNone/>
              <a:defRPr lang="fr-FR" sz="2000"/>
            </a:lvl9pPr>
          </a:lstStyle>
          <a:p>
            <a:r>
              <a:rPr lang="fr-FR" dirty="0"/>
              <a:t>Cliquez sur l’icône pour ajouter une image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fr-FR" sz="1600"/>
            </a:lvl1pPr>
            <a:lvl2pPr marL="457200" indent="0" latinLnBrk="0">
              <a:buNone/>
              <a:defRPr lang="fr-FR" sz="1200"/>
            </a:lvl2pPr>
            <a:lvl3pPr marL="914400" indent="0" latinLnBrk="0">
              <a:buNone/>
              <a:defRPr lang="fr-FR" sz="1000"/>
            </a:lvl3pPr>
            <a:lvl4pPr marL="1371600" indent="0" latinLnBrk="0">
              <a:buNone/>
              <a:defRPr lang="fr-FR" sz="900"/>
            </a:lvl4pPr>
            <a:lvl5pPr marL="1828800" indent="0" latinLnBrk="0">
              <a:buNone/>
              <a:defRPr lang="fr-FR" sz="900"/>
            </a:lvl5pPr>
            <a:lvl6pPr marL="2286000" indent="0" latinLnBrk="0">
              <a:buNone/>
              <a:defRPr lang="fr-FR" sz="900"/>
            </a:lvl6pPr>
            <a:lvl7pPr marL="2743200" indent="0" latinLnBrk="0">
              <a:buNone/>
              <a:defRPr lang="fr-FR" sz="900"/>
            </a:lvl7pPr>
            <a:lvl8pPr marL="3200400" indent="0" latinLnBrk="0">
              <a:buNone/>
              <a:defRPr lang="fr-FR" sz="900"/>
            </a:lvl8pPr>
            <a:lvl9pPr marL="3657600" indent="0" latinLnBrk="0">
              <a:buNone/>
              <a:defRPr lang="fr-FR"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7CF18-42E7-4BED-BC7C-FFF4232D1F68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06A9-6E67-4010-8FD8-2DBF40902C9F}" type="datetime1">
              <a:rPr lang="fr-FR" smtClean="0"/>
              <a:pPr/>
              <a:t>05/05/2023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05-05-2023 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dksolutions-my.sharepoint.com/:p:/g/personal/fjordany_diginamic-formation_fr/EbnsV5N-BmZHmL-JLdyZ8QsBojA0fsnrs5YkHMqGYrm7Xw?e=bcJSOr&amp;nav=eyJzSWQiOjI3MSwiY0lkIjoxMTU3NTc5Mjg2fQ" TargetMode="External"/><Relationship Id="rId3" Type="http://schemas.openxmlformats.org/officeDocument/2006/relationships/hyperlink" Target="https://rdksolutions-my.sharepoint.com/:p:/g/personal/fjordany_diginamic-formation_fr/EbnsV5N-BmZHmL-JLdyZ8QsBojA0fsnrs5YkHMqGYrm7Xw?e=H55s6W&amp;nav=eyJzSWQiOjI2NywiY0lkIjozOTY1ODA3MzYzfQ" TargetMode="External"/><Relationship Id="rId7" Type="http://schemas.openxmlformats.org/officeDocument/2006/relationships/hyperlink" Target="https://rdksolutions-my.sharepoint.com/:p:/g/personal/fjordany_diginamic-formation_fr/EbnsV5N-BmZHmL-JLdyZ8QsBojA0fsnrs5YkHMqGYrm7Xw?e=5JaIeZ&amp;nav=eyJzSWQiOjI3MCwiY0lkIjoxNDY3OTgyNzExfQ" TargetMode="External"/><Relationship Id="rId12" Type="http://schemas.openxmlformats.org/officeDocument/2006/relationships/hyperlink" Target="https://rdksolutions-my.sharepoint.com/:p:/g/personal/fjordany_diginamic-formation_fr/EbnsV5N-BmZHmL-JLdyZ8QsBojA0fsnrs5YkHMqGYrm7Xw?e=KZKFiD&amp;nav=eyJzSWQiOjI2MSwiY0lkIjoyMjE1ODk0OTI1fQ" TargetMode="External"/><Relationship Id="rId2" Type="http://schemas.openxmlformats.org/officeDocument/2006/relationships/hyperlink" Target="https://rdksolutions-my.sharepoint.com/:p:/g/personal/fjordany_diginamic-formation_fr/EbnsV5N-BmZHmL-JLdyZ8QsBojA0fsnrs5YkHMqGYrm7Xw?e=AOruEv&amp;nav=eyJzSWQiOjI3NSwiY0lkIjoyODc5NTM0MTU3f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dksolutions-my.sharepoint.com/:p:/g/personal/fjordany_diginamic-formation_fr/EbnsV5N-BmZHmL-JLdyZ8QsBojA0fsnrs5YkHMqGYrm7Xw?e=JTRvL9&amp;nav=eyJzSWQiOjI2MCwiY0lkIjo0MTM1MTUxMzE3fQ" TargetMode="External"/><Relationship Id="rId11" Type="http://schemas.openxmlformats.org/officeDocument/2006/relationships/hyperlink" Target="https://rdksolutions-my.sharepoint.com/:p:/g/personal/fjordany_diginamic-formation_fr/EbnsV5N-BmZHmL-JLdyZ8QsBojA0fsnrs5YkHMqGYrm7Xw?e=2d5Os7&amp;nav=eyJzSWQiOjI3NCwiY0lkIjoyMjIxMjYwNzM5fQ" TargetMode="External"/><Relationship Id="rId5" Type="http://schemas.openxmlformats.org/officeDocument/2006/relationships/hyperlink" Target="https://rdksolutions-my.sharepoint.com/:p:/g/personal/fjordany_diginamic-formation_fr/EbnsV5N-BmZHmL-JLdyZ8QsBojA0fsnrs5YkHMqGYrm7Xw?e=2Nrv8u&amp;nav=eyJzSWQiOjI2OSwiY0lkIjoxOTg5NTU1NzM4fQ" TargetMode="External"/><Relationship Id="rId10" Type="http://schemas.openxmlformats.org/officeDocument/2006/relationships/hyperlink" Target="https://rdksolutions-my.sharepoint.com/:p:/g/personal/fjordany_diginamic-formation_fr/EbnsV5N-BmZHmL-JLdyZ8QsBojA0fsnrs5YkHMqGYrm7Xw?e=DJY4QN&amp;nav=eyJzSWQiOjI3MywiY0lkIjoyMzAzMDQxODQ4fQ" TargetMode="External"/><Relationship Id="rId4" Type="http://schemas.openxmlformats.org/officeDocument/2006/relationships/hyperlink" Target="https://rdksolutions-my.sharepoint.com/:p:/g/personal/fjordany_diginamic-formation_fr/EbnsV5N-BmZHmL-JLdyZ8QsBojA0fsnrs5YkHMqGYrm7Xw?e=UwCCzS&amp;nav=eyJzSWQiOjI2OCwiY0lkIjoyMjM3MzA5OTF9" TargetMode="External"/><Relationship Id="rId9" Type="http://schemas.openxmlformats.org/officeDocument/2006/relationships/hyperlink" Target="https://rdksolutions-my.sharepoint.com/:p:/g/personal/fjordany_diginamic-formation_fr/EbnsV5N-BmZHmL-JLdyZ8QsBojA0fsnrs5YkHMqGYrm7Xw?e=4d3osk&amp;nav=eyJzSWQiOjI3MiwiY0lkIjo4NTMyNTA1MDl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2023-D02 DATA-ENGINEER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Florian </a:t>
            </a:r>
            <a:r>
              <a:rPr lang="fr-FR" dirty="0" err="1"/>
              <a:t>Jordany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9B45F-F83D-1F32-D407-A14FC0A7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– Mise à jour du stock</a:t>
            </a:r>
          </a:p>
        </p:txBody>
      </p:sp>
      <p:pic>
        <p:nvPicPr>
          <p:cNvPr id="9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29FB803B-F7CE-12C8-27E1-F44DE4C2F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6284" y="1759268"/>
            <a:ext cx="6353656" cy="4539266"/>
          </a:xfr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AD566E2-10EC-B88E-E447-9A923E55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6F73DC3-12D8-B451-0C1A-FA178A58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2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43A0F-613F-47A1-23E2-43FD2CF4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- Imprimer</a:t>
            </a:r>
          </a:p>
        </p:txBody>
      </p:sp>
      <p:pic>
        <p:nvPicPr>
          <p:cNvPr id="9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67DA6175-1209-940C-322C-01509C768C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3732" y="1749630"/>
            <a:ext cx="6450086" cy="4616430"/>
          </a:xfr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9EC8FE-0F22-B259-E71F-5A201A53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ABB9467-6D78-2037-0D71-10C0C60B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0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A6F8C-FEA8-C50A-7161-20AECD0E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- Modifier</a:t>
            </a:r>
          </a:p>
        </p:txBody>
      </p:sp>
      <p:pic>
        <p:nvPicPr>
          <p:cNvPr id="9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C5D85727-B4AA-791A-8DC1-2E2B8907B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49" y="1913476"/>
            <a:ext cx="5948648" cy="4230608"/>
          </a:xfrm>
        </p:spPr>
      </p:pic>
      <p:pic>
        <p:nvPicPr>
          <p:cNvPr id="10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E6B2A5ED-58A1-C50A-C50A-9104AF6796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4733" y="1913476"/>
            <a:ext cx="5977578" cy="4230609"/>
          </a:xfr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2B934F-32DC-C83F-3C0C-DFF97EC5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5BFD8D1-FB93-960B-8DDA-3B3F855B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12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de l'application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20AF91-4F63-A447-27AE-B0F768F4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13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4A2876-3277-5696-CCC9-696A95F1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05-05-2023 </a:t>
            </a:r>
          </a:p>
        </p:txBody>
      </p:sp>
      <p:pic>
        <p:nvPicPr>
          <p:cNvPr id="5" name="Image 5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9CDED063-7072-E9A6-9A90-7CC864A3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09" y="2898289"/>
            <a:ext cx="6532206" cy="23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CC5BC9-07F9-DA7C-FAE6-37C67C81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CDFB5-3244-2588-10B0-DB27BE1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14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B96257-5D1B-A90F-D1CF-248C20BB6BF6}"/>
              </a:ext>
            </a:extLst>
          </p:cNvPr>
          <p:cNvSpPr txBox="1"/>
          <p:nvPr/>
        </p:nvSpPr>
        <p:spPr>
          <a:xfrm>
            <a:off x="3400101" y="3104786"/>
            <a:ext cx="72718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dirty="0"/>
              <a:t>Merci pour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5498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matières</a:t>
            </a:r>
          </a:p>
        </p:txBody>
      </p:sp>
      <p:sp>
        <p:nvSpPr>
          <p:cNvPr id="14" name="Emplacement réservé de contenu 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>
                <a:hlinkClick r:id="rId2"/>
              </a:rPr>
              <a:t>Les acteurs</a:t>
            </a:r>
            <a:endParaRPr lang="fr-FR" dirty="0"/>
          </a:p>
          <a:p>
            <a:r>
              <a:rPr lang="fr-FR" dirty="0"/>
              <a:t>Les diagrammes:</a:t>
            </a:r>
          </a:p>
          <a:p>
            <a:pPr lvl="1"/>
            <a:r>
              <a:rPr lang="fr-FR" dirty="0">
                <a:hlinkClick r:id="rId3"/>
              </a:rPr>
              <a:t>Cas d'utilisation</a:t>
            </a:r>
          </a:p>
          <a:p>
            <a:pPr lvl="1"/>
            <a:r>
              <a:rPr lang="fr-FR" dirty="0">
                <a:hlinkClick r:id="rId4"/>
              </a:rPr>
              <a:t>Séquence de mise à jour</a:t>
            </a:r>
          </a:p>
          <a:p>
            <a:pPr lvl="1"/>
            <a:r>
              <a:rPr lang="fr-FR" dirty="0">
                <a:hlinkClick r:id="rId5"/>
              </a:rPr>
              <a:t>Classe fonctionnel</a:t>
            </a:r>
            <a:endParaRPr lang="fr-FR"/>
          </a:p>
          <a:p>
            <a:pPr lvl="1"/>
            <a:r>
              <a:rPr lang="fr-FR" dirty="0">
                <a:hlinkClick r:id="rId6"/>
              </a:rPr>
              <a:t>Classe entité</a:t>
            </a:r>
          </a:p>
          <a:p>
            <a:r>
              <a:rPr lang="fr-FR" dirty="0"/>
              <a:t>Les maquettes:</a:t>
            </a:r>
          </a:p>
          <a:p>
            <a:pPr lvl="1"/>
            <a:r>
              <a:rPr lang="fr-FR" dirty="0">
                <a:hlinkClick r:id="rId7"/>
              </a:rPr>
              <a:t>Accueil</a:t>
            </a:r>
            <a:endParaRPr lang="fr-FR" dirty="0"/>
          </a:p>
          <a:p>
            <a:pPr lvl="1"/>
            <a:r>
              <a:rPr lang="fr-FR" dirty="0">
                <a:hlinkClick r:id="rId8"/>
              </a:rPr>
              <a:t>Création de stock</a:t>
            </a:r>
          </a:p>
          <a:p>
            <a:pPr lvl="1"/>
            <a:r>
              <a:rPr lang="fr-FR" dirty="0">
                <a:hlinkClick r:id="rId9"/>
              </a:rPr>
              <a:t>Mise à jour du stock</a:t>
            </a:r>
          </a:p>
          <a:p>
            <a:pPr lvl="1"/>
            <a:r>
              <a:rPr lang="fr-FR" dirty="0">
                <a:hlinkClick r:id="rId10"/>
              </a:rPr>
              <a:t>Imprimer</a:t>
            </a:r>
          </a:p>
          <a:p>
            <a:pPr lvl="1"/>
            <a:r>
              <a:rPr lang="fr-FR" dirty="0">
                <a:hlinkClick r:id="rId11"/>
              </a:rPr>
              <a:t>Modifier</a:t>
            </a:r>
          </a:p>
          <a:p>
            <a:r>
              <a:rPr lang="fr-FR" dirty="0">
                <a:hlinkClick r:id="rId12"/>
              </a:rPr>
              <a:t>Décomposition de l'application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26D174-6885-8B56-D67A-354D1DAA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2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136433B-6E63-A3AF-AB92-1FA7D8D1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05-05-2023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82929-7975-D2DB-291C-2C2B84A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59AF5-1B5C-8CF3-7178-D2D7F913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Opérateur des tickets – SI Gestion des colis</a:t>
            </a:r>
          </a:p>
          <a:p>
            <a:r>
              <a:rPr lang="fr-FR" dirty="0"/>
              <a:t>Service Logistique – SI Gestion des colis</a:t>
            </a:r>
          </a:p>
          <a:p>
            <a:r>
              <a:rPr lang="fr-FR" dirty="0"/>
              <a:t>Opérateur des stock – SI Gestion des stocks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F8930-6C04-F1C7-C297-88468B4B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649B3C-AADF-AB13-F058-665C860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5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d'utilisation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4BFB9C-58D5-A62E-ED15-F7ED4067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553F49-B7C1-C239-7E57-C8E989EA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05-05-2023 </a:t>
            </a:r>
          </a:p>
        </p:txBody>
      </p:sp>
      <p:pic>
        <p:nvPicPr>
          <p:cNvPr id="8" name="Image 8" descr="Une image contenant diagramme, schématique&#10;&#10;Description générée automatiquement">
            <a:extLst>
              <a:ext uri="{FF2B5EF4-FFF2-40B4-BE49-F238E27FC236}">
                <a16:creationId xmlns:a16="http://schemas.microsoft.com/office/drawing/2014/main" id="{39C263D3-750B-9E22-9DDA-1F2402C49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171" y="1712239"/>
            <a:ext cx="6430512" cy="4614439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 de mise à jour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AE4FB-AB17-6EE1-73E4-D607F09E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E45489-6C99-B0EB-C474-85556222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05-05-2023 </a:t>
            </a: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DE2CEC0-6BA2-893D-E121-FF4065F092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2413" y="2230362"/>
            <a:ext cx="9143546" cy="3608383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classes fonctionnelles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D20A6BE2-371A-E94F-0B32-F0B6A96E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6</a:t>
            </a:fld>
            <a:endParaRPr lang="fr-FR"/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A50013E5-62A7-4062-92D5-AE03A5C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05-05-2023 </a:t>
            </a:r>
          </a:p>
        </p:txBody>
      </p:sp>
      <p:pic>
        <p:nvPicPr>
          <p:cNvPr id="25" name="Image 25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BFF285A6-C49F-7474-0083-0FC71E9A4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06284" y="2713569"/>
            <a:ext cx="6723138" cy="2390474"/>
          </a:xfr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classes entité</a:t>
            </a:r>
          </a:p>
        </p:txBody>
      </p:sp>
      <p:pic>
        <p:nvPicPr>
          <p:cNvPr id="9" name="Image 9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18F0E824-078B-13AF-6089-A96B2A5C60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8312" y="1717827"/>
            <a:ext cx="6806880" cy="4545212"/>
          </a:xfr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56EED99-2491-7AAB-D189-EBABEA3A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D276020-76B5-7A27-E28F-F21795BF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05-05-2023 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- Accueil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56EED99-2491-7AAB-D189-EBABEA3A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D276020-76B5-7A27-E28F-F21795BF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05-05-2023 </a:t>
            </a:r>
          </a:p>
        </p:txBody>
      </p:sp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CF4A5CCC-BF17-AF89-0722-F01A2043C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83368" y="1711078"/>
            <a:ext cx="6527231" cy="4645367"/>
          </a:xfrm>
        </p:spPr>
      </p:pic>
    </p:spTree>
    <p:extLst>
      <p:ext uri="{BB962C8B-B14F-4D97-AF65-F5344CB8AC3E}">
        <p14:creationId xmlns:p14="http://schemas.microsoft.com/office/powerpoint/2010/main" val="14679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31EFE-7F29-4F94-A22D-6578A100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- Création de stock</a:t>
            </a:r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B1E1B770-0EF9-60DD-A378-C74812DCC2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254" y="1923115"/>
            <a:ext cx="5804002" cy="4153444"/>
          </a:xfr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7CDB795-DA01-C390-6DE0-5D86C200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05-05-2023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AC3CBD6-A92E-70C1-7B86-3D71B386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fr-FR" smtClean="0"/>
              <a:t>9</a:t>
            </a:fld>
            <a:endParaRPr lang="fr-FR" dirty="0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7ECC9682-418D-7168-4F0F-9DB0CFFFD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29" y="1923548"/>
            <a:ext cx="5828264" cy="41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Tableau noir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lang="fr-FR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lang="fr-FR"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FormulaireBibliothèqueDocuments</Display>
  <Edit>FormulaireBibliothèqueDocuments</Edit>
  <New>FormulaireBibliothèqueDocuments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Personnalisé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Tableau noir 16x9</vt:lpstr>
      <vt:lpstr>2023-D02 DATA-ENGINEER</vt:lpstr>
      <vt:lpstr>Table des matières</vt:lpstr>
      <vt:lpstr>Les acteurs</vt:lpstr>
      <vt:lpstr>Diagramme de cas d'utilisation</vt:lpstr>
      <vt:lpstr>Diagramme de séquence de mise à jour</vt:lpstr>
      <vt:lpstr>Diagramme de classes fonctionnelles</vt:lpstr>
      <vt:lpstr>Diagramme de classes entité</vt:lpstr>
      <vt:lpstr>Maquettes - Accueil</vt:lpstr>
      <vt:lpstr>Maquettes - Création de stock</vt:lpstr>
      <vt:lpstr>Maquettes – Mise à jour du stock</vt:lpstr>
      <vt:lpstr>Maquettes - Imprimer</vt:lpstr>
      <vt:lpstr>Maquettes - Modifier</vt:lpstr>
      <vt:lpstr>Décomposition de l'application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/>
  <cp:lastModifiedBy/>
  <cp:revision>176</cp:revision>
  <dcterms:created xsi:type="dcterms:W3CDTF">2023-05-05T08:15:44Z</dcterms:created>
  <dcterms:modified xsi:type="dcterms:W3CDTF">2023-05-05T14:12:18Z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