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D7CB5D-1C42-4431-9FA3-19481C0EBAB3}">
  <a:tblStyle styleId="{C1D7CB5D-1C42-4431-9FA3-19481C0EBA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93e6436d8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93e6436d8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16f28f1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16f28f1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: accompagner l’apprenant et l’aider à réussir sa formation dans les délais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1560aba67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1560aba67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0f3016b4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0f3016b4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f00883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1f00883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à poser par le mentor + objectifs à fixer avec l’étudiant.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1560aba6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1560aba6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à poser par le mentor + objectifs à fixer avec l’étudiant.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0f3016b4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0f3016b4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Pour les contacts par mail entre les sessions : précisez à l’apprenant si votre disponibilité vous permet de lui répondre régulièrement.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12a4bd1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12a4bd1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IMPORTANT : précisez à l’apprenant que le questionnaire doit être rempli à chaque envoi afin qu’OpenClassrooms puisse avoir ses retours. Un conseiller le  contactera pour faire le point sans retour de sa part.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fafffd0c2_0_2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fafffd0c2_0_2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Un profil à jour sur la plateforme permet de compléter le dossier de formation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L’identité de l’apprenant doit être prouvée pour l’obtention du diplôme / certificat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Infos nécessaires pour mettre à jour le profil : nom, prénom, numéro de téléphone, photo, genre, date et lieu de naissance , etc.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Un profil qui n’est pas à jour sera bloqué </a:t>
            </a:r>
            <a:r>
              <a:rPr lang="en-GB"/>
              <a:t>à la 1ère </a:t>
            </a:r>
            <a:r>
              <a:rPr lang="en-GB"/>
              <a:t>soutenance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1560aba67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1560aba67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afffd0c2_0_4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fafffd0c2_0_4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fafffd0c2_0_2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fafffd0c2_0_2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afffd0c2_0_2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afffd0c2_0_2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f3016b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0f3016b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Partagez vos expériences professionnelles et en tant que mentor ; connaissances du parcours ; vos loisirs et intérêts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Mettez l’apprenant en confiance et posez les fondations d’une relation positive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560aba67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560aba67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Faites le point sur les informations clés pour comprendre la situation de l’apprenant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f3016b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0f3016b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Aider l’apprenant à se projeter sur le parcours et le métier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12a4bd1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12a4bd1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Partagez votre écran pour balayer la page du parcours avec l’apprenant. A</a:t>
            </a:r>
            <a:r>
              <a:rPr lang="en-GB"/>
              <a:t> partir du tableau de bord mentorat, </a:t>
            </a:r>
            <a:r>
              <a:rPr lang="en-GB">
                <a:solidFill>
                  <a:schemeClr val="dk1"/>
                </a:solidFill>
              </a:rPr>
              <a:t>il faut cliquer sur le </a:t>
            </a:r>
            <a:r>
              <a:rPr b="1" lang="en-GB">
                <a:solidFill>
                  <a:schemeClr val="dk1"/>
                </a:solidFill>
              </a:rPr>
              <a:t>parcours suivi</a:t>
            </a:r>
            <a:r>
              <a:rPr lang="en-GB">
                <a:solidFill>
                  <a:schemeClr val="dk1"/>
                </a:solidFill>
              </a:rPr>
              <a:t> par l’apprenant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Regardez en particulier: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>
                <a:solidFill>
                  <a:schemeClr val="dk1"/>
                </a:solidFill>
              </a:rPr>
              <a:t>la section “Prérequis”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>
                <a:solidFill>
                  <a:schemeClr val="dk1"/>
                </a:solidFill>
              </a:rPr>
              <a:t>la section “Ce que vous saurez faire”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>
                <a:solidFill>
                  <a:schemeClr val="dk1"/>
                </a:solidFill>
              </a:rPr>
              <a:t>les projets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>
                <a:solidFill>
                  <a:schemeClr val="dk1"/>
                </a:solidFill>
              </a:rPr>
              <a:t>la conclusion de la formation (diplôme RNCP ou certificat OpenClassrooms)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Contactez hello.mentors@openclassrooms.com si vous doutez que l’apprenant ait les prérequis / la capacité à suivre la formation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2a4bd10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12a4bd10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Abordez les éléments d’organisation du parcours de l’apprenant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Sensibilisez l’apprenant à l’importance du travail personnel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afffd0c2_0_2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fafffd0c2_0_2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4389" y="-60600"/>
            <a:ext cx="9281450" cy="523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50" y="4597125"/>
            <a:ext cx="2437191" cy="1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3 1">
  <p:cSld name="SECTION_HEADER_1_1_1_1_3_1">
    <p:bg>
      <p:bgPr>
        <a:solidFill>
          <a:srgbClr val="003668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Google Shape;44;p11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2">
  <p:cSld name="SECTION_HEADER_1_1_1_1_2">
    <p:bg>
      <p:bgPr>
        <a:solidFill>
          <a:srgbClr val="00F8F6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3668"/>
                </a:solidFill>
              </a:defRPr>
            </a:lvl1pPr>
            <a:lvl2pPr lvl="1" rtl="0">
              <a:buNone/>
              <a:defRPr>
                <a:solidFill>
                  <a:srgbClr val="003668"/>
                </a:solidFill>
              </a:defRPr>
            </a:lvl2pPr>
            <a:lvl3pPr lvl="2" rtl="0">
              <a:buNone/>
              <a:defRPr>
                <a:solidFill>
                  <a:srgbClr val="003668"/>
                </a:solidFill>
              </a:defRPr>
            </a:lvl3pPr>
            <a:lvl4pPr lvl="3" rtl="0">
              <a:buNone/>
              <a:defRPr>
                <a:solidFill>
                  <a:srgbClr val="003668"/>
                </a:solidFill>
              </a:defRPr>
            </a:lvl4pPr>
            <a:lvl5pPr lvl="4" rtl="0">
              <a:buNone/>
              <a:defRPr>
                <a:solidFill>
                  <a:srgbClr val="003668"/>
                </a:solidFill>
              </a:defRPr>
            </a:lvl5pPr>
            <a:lvl6pPr lvl="5" rtl="0">
              <a:buNone/>
              <a:defRPr>
                <a:solidFill>
                  <a:srgbClr val="003668"/>
                </a:solidFill>
              </a:defRPr>
            </a:lvl6pPr>
            <a:lvl7pPr lvl="6" rtl="0">
              <a:buNone/>
              <a:defRPr>
                <a:solidFill>
                  <a:srgbClr val="003668"/>
                </a:solidFill>
              </a:defRPr>
            </a:lvl7pPr>
            <a:lvl8pPr lvl="7" rtl="0">
              <a:buNone/>
              <a:defRPr>
                <a:solidFill>
                  <a:srgbClr val="003668"/>
                </a:solidFill>
              </a:defRPr>
            </a:lvl8pPr>
            <a:lvl9pPr lvl="8" rtl="0">
              <a:buNone/>
              <a:defRPr>
                <a:solidFill>
                  <a:srgbClr val="00366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12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1">
  <p:cSld name="SECTION_HEADER_1_1_1_1_1">
    <p:bg>
      <p:bgPr>
        <a:solidFill>
          <a:srgbClr val="00EDA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3668"/>
                </a:solidFill>
              </a:defRPr>
            </a:lvl1pPr>
            <a:lvl2pPr lvl="1" rtl="0">
              <a:buNone/>
              <a:defRPr>
                <a:solidFill>
                  <a:srgbClr val="003668"/>
                </a:solidFill>
              </a:defRPr>
            </a:lvl2pPr>
            <a:lvl3pPr lvl="2" rtl="0">
              <a:buNone/>
              <a:defRPr>
                <a:solidFill>
                  <a:srgbClr val="003668"/>
                </a:solidFill>
              </a:defRPr>
            </a:lvl3pPr>
            <a:lvl4pPr lvl="3" rtl="0">
              <a:buNone/>
              <a:defRPr>
                <a:solidFill>
                  <a:srgbClr val="003668"/>
                </a:solidFill>
              </a:defRPr>
            </a:lvl4pPr>
            <a:lvl5pPr lvl="4" rtl="0">
              <a:buNone/>
              <a:defRPr>
                <a:solidFill>
                  <a:srgbClr val="003668"/>
                </a:solidFill>
              </a:defRPr>
            </a:lvl5pPr>
            <a:lvl6pPr lvl="5" rtl="0">
              <a:buNone/>
              <a:defRPr>
                <a:solidFill>
                  <a:srgbClr val="003668"/>
                </a:solidFill>
              </a:defRPr>
            </a:lvl6pPr>
            <a:lvl7pPr lvl="6" rtl="0">
              <a:buNone/>
              <a:defRPr>
                <a:solidFill>
                  <a:srgbClr val="003668"/>
                </a:solidFill>
              </a:defRPr>
            </a:lvl7pPr>
            <a:lvl8pPr lvl="7" rtl="0">
              <a:buNone/>
              <a:defRPr>
                <a:solidFill>
                  <a:srgbClr val="003668"/>
                </a:solidFill>
              </a:defRPr>
            </a:lvl8pPr>
            <a:lvl9pPr lvl="8" rtl="0">
              <a:buNone/>
              <a:defRPr>
                <a:solidFill>
                  <a:srgbClr val="00366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" name="Google Shape;50;p13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4">
  <p:cSld name="SECTION_HEADER_1_1_1_1_4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3668"/>
                </a:solidFill>
              </a:defRPr>
            </a:lvl1pPr>
            <a:lvl2pPr lvl="1" rtl="0">
              <a:buNone/>
              <a:defRPr>
                <a:solidFill>
                  <a:srgbClr val="003668"/>
                </a:solidFill>
              </a:defRPr>
            </a:lvl2pPr>
            <a:lvl3pPr lvl="2" rtl="0">
              <a:buNone/>
              <a:defRPr>
                <a:solidFill>
                  <a:srgbClr val="003668"/>
                </a:solidFill>
              </a:defRPr>
            </a:lvl3pPr>
            <a:lvl4pPr lvl="3" rtl="0">
              <a:buNone/>
              <a:defRPr>
                <a:solidFill>
                  <a:srgbClr val="003668"/>
                </a:solidFill>
              </a:defRPr>
            </a:lvl4pPr>
            <a:lvl5pPr lvl="4" rtl="0">
              <a:buNone/>
              <a:defRPr>
                <a:solidFill>
                  <a:srgbClr val="003668"/>
                </a:solidFill>
              </a:defRPr>
            </a:lvl5pPr>
            <a:lvl6pPr lvl="5" rtl="0">
              <a:buNone/>
              <a:defRPr>
                <a:solidFill>
                  <a:srgbClr val="003668"/>
                </a:solidFill>
              </a:defRPr>
            </a:lvl6pPr>
            <a:lvl7pPr lvl="6" rtl="0">
              <a:buNone/>
              <a:defRPr>
                <a:solidFill>
                  <a:srgbClr val="003668"/>
                </a:solidFill>
              </a:defRPr>
            </a:lvl7pPr>
            <a:lvl8pPr lvl="7" rtl="0">
              <a:buNone/>
              <a:defRPr>
                <a:solidFill>
                  <a:srgbClr val="003668"/>
                </a:solidFill>
              </a:defRPr>
            </a:lvl8pPr>
            <a:lvl9pPr lvl="8" rtl="0">
              <a:buNone/>
              <a:defRPr>
                <a:solidFill>
                  <a:srgbClr val="00366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14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4 1">
  <p:cSld name="SECTION_HEADER_1_1_1_1_4_1">
    <p:bg>
      <p:bgPr>
        <a:solidFill>
          <a:srgbClr val="7451EB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5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4 1 1">
  <p:cSld name="SECTION_HEADER_1_1_1_1_4_1_1">
    <p:bg>
      <p:bgPr>
        <a:solidFill>
          <a:srgbClr val="003668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6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4 1 1 1">
  <p:cSld name="SECTION_HEADER_1_1_1_1_4_1_1_1">
    <p:bg>
      <p:bgPr>
        <a:solidFill>
          <a:srgbClr val="00EDA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3668"/>
                </a:solidFill>
              </a:defRPr>
            </a:lvl1pPr>
            <a:lvl2pPr lvl="1" rtl="0">
              <a:buNone/>
              <a:defRPr>
                <a:solidFill>
                  <a:srgbClr val="003668"/>
                </a:solidFill>
              </a:defRPr>
            </a:lvl2pPr>
            <a:lvl3pPr lvl="2" rtl="0">
              <a:buNone/>
              <a:defRPr>
                <a:solidFill>
                  <a:srgbClr val="003668"/>
                </a:solidFill>
              </a:defRPr>
            </a:lvl3pPr>
            <a:lvl4pPr lvl="3" rtl="0">
              <a:buNone/>
              <a:defRPr>
                <a:solidFill>
                  <a:srgbClr val="003668"/>
                </a:solidFill>
              </a:defRPr>
            </a:lvl4pPr>
            <a:lvl5pPr lvl="4" rtl="0">
              <a:buNone/>
              <a:defRPr>
                <a:solidFill>
                  <a:srgbClr val="003668"/>
                </a:solidFill>
              </a:defRPr>
            </a:lvl5pPr>
            <a:lvl6pPr lvl="5" rtl="0">
              <a:buNone/>
              <a:defRPr>
                <a:solidFill>
                  <a:srgbClr val="003668"/>
                </a:solidFill>
              </a:defRPr>
            </a:lvl6pPr>
            <a:lvl7pPr lvl="6" rtl="0">
              <a:buNone/>
              <a:defRPr>
                <a:solidFill>
                  <a:srgbClr val="003668"/>
                </a:solidFill>
              </a:defRPr>
            </a:lvl7pPr>
            <a:lvl8pPr lvl="7" rtl="0">
              <a:buNone/>
              <a:defRPr>
                <a:solidFill>
                  <a:srgbClr val="003668"/>
                </a:solidFill>
              </a:defRPr>
            </a:lvl8pPr>
            <a:lvl9pPr lvl="8" rtl="0">
              <a:buNone/>
              <a:defRPr>
                <a:solidFill>
                  <a:srgbClr val="00366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7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4 1 1 1 1">
  <p:cSld name="SECTION_HEADER_1_1_1_1_4_1_1_1_1">
    <p:bg>
      <p:bgPr>
        <a:solidFill>
          <a:srgbClr val="00F8F6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3668"/>
                </a:solidFill>
              </a:defRPr>
            </a:lvl1pPr>
            <a:lvl2pPr lvl="1" rtl="0">
              <a:buNone/>
              <a:defRPr>
                <a:solidFill>
                  <a:srgbClr val="003668"/>
                </a:solidFill>
              </a:defRPr>
            </a:lvl2pPr>
            <a:lvl3pPr lvl="2" rtl="0">
              <a:buNone/>
              <a:defRPr>
                <a:solidFill>
                  <a:srgbClr val="003668"/>
                </a:solidFill>
              </a:defRPr>
            </a:lvl3pPr>
            <a:lvl4pPr lvl="3" rtl="0">
              <a:buNone/>
              <a:defRPr>
                <a:solidFill>
                  <a:srgbClr val="003668"/>
                </a:solidFill>
              </a:defRPr>
            </a:lvl4pPr>
            <a:lvl5pPr lvl="4" rtl="0">
              <a:buNone/>
              <a:defRPr>
                <a:solidFill>
                  <a:srgbClr val="003668"/>
                </a:solidFill>
              </a:defRPr>
            </a:lvl5pPr>
            <a:lvl6pPr lvl="5" rtl="0">
              <a:buNone/>
              <a:defRPr>
                <a:solidFill>
                  <a:srgbClr val="003668"/>
                </a:solidFill>
              </a:defRPr>
            </a:lvl6pPr>
            <a:lvl7pPr lvl="6" rtl="0">
              <a:buNone/>
              <a:defRPr>
                <a:solidFill>
                  <a:srgbClr val="003668"/>
                </a:solidFill>
              </a:defRPr>
            </a:lvl7pPr>
            <a:lvl8pPr lvl="7" rtl="0">
              <a:buNone/>
              <a:defRPr>
                <a:solidFill>
                  <a:srgbClr val="003668"/>
                </a:solidFill>
              </a:defRPr>
            </a:lvl8pPr>
            <a:lvl9pPr lvl="8" rtl="0">
              <a:buNone/>
              <a:defRPr>
                <a:solidFill>
                  <a:srgbClr val="00366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18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5">
  <p:cSld name="SECTION_HEADER_1_1_1_1_5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3668"/>
                </a:solidFill>
              </a:defRPr>
            </a:lvl1pPr>
            <a:lvl2pPr lvl="1" rtl="0">
              <a:buNone/>
              <a:defRPr>
                <a:solidFill>
                  <a:srgbClr val="003668"/>
                </a:solidFill>
              </a:defRPr>
            </a:lvl2pPr>
            <a:lvl3pPr lvl="2" rtl="0">
              <a:buNone/>
              <a:defRPr>
                <a:solidFill>
                  <a:srgbClr val="003668"/>
                </a:solidFill>
              </a:defRPr>
            </a:lvl3pPr>
            <a:lvl4pPr lvl="3" rtl="0">
              <a:buNone/>
              <a:defRPr>
                <a:solidFill>
                  <a:srgbClr val="003668"/>
                </a:solidFill>
              </a:defRPr>
            </a:lvl4pPr>
            <a:lvl5pPr lvl="4" rtl="0">
              <a:buNone/>
              <a:defRPr>
                <a:solidFill>
                  <a:srgbClr val="003668"/>
                </a:solidFill>
              </a:defRPr>
            </a:lvl5pPr>
            <a:lvl6pPr lvl="5" rtl="0">
              <a:buNone/>
              <a:defRPr>
                <a:solidFill>
                  <a:srgbClr val="003668"/>
                </a:solidFill>
              </a:defRPr>
            </a:lvl6pPr>
            <a:lvl7pPr lvl="6" rtl="0">
              <a:buNone/>
              <a:defRPr>
                <a:solidFill>
                  <a:srgbClr val="003668"/>
                </a:solidFill>
              </a:defRPr>
            </a:lvl7pPr>
            <a:lvl8pPr lvl="7" rtl="0">
              <a:buNone/>
              <a:defRPr>
                <a:solidFill>
                  <a:srgbClr val="003668"/>
                </a:solidFill>
              </a:defRPr>
            </a:lvl8pPr>
            <a:lvl9pPr lvl="8" rtl="0">
              <a:buNone/>
              <a:defRPr>
                <a:solidFill>
                  <a:srgbClr val="00366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9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5 1">
  <p:cSld name="SECTION_HEADER_1_1_1_1_5_1">
    <p:bg>
      <p:bgPr>
        <a:solidFill>
          <a:srgbClr val="7451EB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20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451EB"/>
                </a:solidFill>
              </a:defRPr>
            </a:lvl1pPr>
            <a:lvl2pPr lvl="1" rtl="0">
              <a:buNone/>
              <a:defRPr>
                <a:solidFill>
                  <a:srgbClr val="7451EB"/>
                </a:solidFill>
              </a:defRPr>
            </a:lvl2pPr>
            <a:lvl3pPr lvl="2" rtl="0">
              <a:buNone/>
              <a:defRPr>
                <a:solidFill>
                  <a:srgbClr val="7451EB"/>
                </a:solidFill>
              </a:defRPr>
            </a:lvl3pPr>
            <a:lvl4pPr lvl="3" rtl="0">
              <a:buNone/>
              <a:defRPr>
                <a:solidFill>
                  <a:srgbClr val="7451EB"/>
                </a:solidFill>
              </a:defRPr>
            </a:lvl4pPr>
            <a:lvl5pPr lvl="4" rtl="0">
              <a:buNone/>
              <a:defRPr>
                <a:solidFill>
                  <a:srgbClr val="7451EB"/>
                </a:solidFill>
              </a:defRPr>
            </a:lvl5pPr>
            <a:lvl6pPr lvl="5" rtl="0">
              <a:buNone/>
              <a:defRPr>
                <a:solidFill>
                  <a:srgbClr val="7451EB"/>
                </a:solidFill>
              </a:defRPr>
            </a:lvl6pPr>
            <a:lvl7pPr lvl="6" rtl="0">
              <a:buNone/>
              <a:defRPr>
                <a:solidFill>
                  <a:srgbClr val="7451EB"/>
                </a:solidFill>
              </a:defRPr>
            </a:lvl7pPr>
            <a:lvl8pPr lvl="7" rtl="0">
              <a:buNone/>
              <a:defRPr>
                <a:solidFill>
                  <a:srgbClr val="7451EB"/>
                </a:solidFill>
              </a:defRPr>
            </a:lvl8pPr>
            <a:lvl9pPr lvl="8" rtl="0">
              <a:buNone/>
              <a:defRPr>
                <a:solidFill>
                  <a:srgbClr val="7451E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3"/>
          <p:cNvSpPr txBox="1"/>
          <p:nvPr/>
        </p:nvSpPr>
        <p:spPr>
          <a:xfrm>
            <a:off x="187275" y="1608450"/>
            <a:ext cx="5155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7451EB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Titre principal</a:t>
            </a:r>
            <a:endParaRPr sz="3300">
              <a:solidFill>
                <a:srgbClr val="7451EB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187275" y="3115925"/>
            <a:ext cx="5155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7451EB"/>
                </a:solidFill>
                <a:latin typeface="Montserrat"/>
                <a:ea typeface="Montserrat"/>
                <a:cs typeface="Montserrat"/>
                <a:sym typeface="Montserrat"/>
              </a:rPr>
              <a:t>Sous-titre</a:t>
            </a:r>
            <a:endParaRPr sz="1800">
              <a:solidFill>
                <a:srgbClr val="7451E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262550" y="541650"/>
            <a:ext cx="1676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451EB"/>
                </a:solidFill>
                <a:latin typeface="Montserrat"/>
                <a:ea typeface="Montserrat"/>
                <a:cs typeface="Montserrat"/>
                <a:sym typeface="Montserrat"/>
              </a:rPr>
              <a:t>Date / Evenement</a:t>
            </a:r>
            <a:endParaRPr sz="900">
              <a:solidFill>
                <a:srgbClr val="7451E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550" y="4572325"/>
            <a:ext cx="2409050" cy="1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5 1 1">
  <p:cSld name="SECTION_HEADER_1_1_1_1_5_1_1">
    <p:bg>
      <p:bgPr>
        <a:solidFill>
          <a:srgbClr val="00366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21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5 1 1 1">
  <p:cSld name="SECTION_HEADER_1_1_1_1_5_1_1_1">
    <p:bg>
      <p:bgPr>
        <a:solidFill>
          <a:srgbClr val="00F8F6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3668"/>
                </a:solidFill>
              </a:defRPr>
            </a:lvl1pPr>
            <a:lvl2pPr lvl="1" rtl="0">
              <a:buNone/>
              <a:defRPr>
                <a:solidFill>
                  <a:srgbClr val="003668"/>
                </a:solidFill>
              </a:defRPr>
            </a:lvl2pPr>
            <a:lvl3pPr lvl="2" rtl="0">
              <a:buNone/>
              <a:defRPr>
                <a:solidFill>
                  <a:srgbClr val="003668"/>
                </a:solidFill>
              </a:defRPr>
            </a:lvl3pPr>
            <a:lvl4pPr lvl="3" rtl="0">
              <a:buNone/>
              <a:defRPr>
                <a:solidFill>
                  <a:srgbClr val="003668"/>
                </a:solidFill>
              </a:defRPr>
            </a:lvl4pPr>
            <a:lvl5pPr lvl="4" rtl="0">
              <a:buNone/>
              <a:defRPr>
                <a:solidFill>
                  <a:srgbClr val="003668"/>
                </a:solidFill>
              </a:defRPr>
            </a:lvl5pPr>
            <a:lvl6pPr lvl="5" rtl="0">
              <a:buNone/>
              <a:defRPr>
                <a:solidFill>
                  <a:srgbClr val="003668"/>
                </a:solidFill>
              </a:defRPr>
            </a:lvl6pPr>
            <a:lvl7pPr lvl="6" rtl="0">
              <a:buNone/>
              <a:defRPr>
                <a:solidFill>
                  <a:srgbClr val="003668"/>
                </a:solidFill>
              </a:defRPr>
            </a:lvl7pPr>
            <a:lvl8pPr lvl="7" rtl="0">
              <a:buNone/>
              <a:defRPr>
                <a:solidFill>
                  <a:srgbClr val="003668"/>
                </a:solidFill>
              </a:defRPr>
            </a:lvl8pPr>
            <a:lvl9pPr lvl="8" rtl="0">
              <a:buNone/>
              <a:defRPr>
                <a:solidFill>
                  <a:srgbClr val="00366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22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5 1 1 1 1">
  <p:cSld name="SECTION_HEADER_1_1_1_1_5_1_1_1_1">
    <p:bg>
      <p:bgPr>
        <a:solidFill>
          <a:srgbClr val="00EDA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3668"/>
                </a:solidFill>
              </a:defRPr>
            </a:lvl1pPr>
            <a:lvl2pPr lvl="1" rtl="0">
              <a:buNone/>
              <a:defRPr>
                <a:solidFill>
                  <a:srgbClr val="003668"/>
                </a:solidFill>
              </a:defRPr>
            </a:lvl2pPr>
            <a:lvl3pPr lvl="2" rtl="0">
              <a:buNone/>
              <a:defRPr>
                <a:solidFill>
                  <a:srgbClr val="003668"/>
                </a:solidFill>
              </a:defRPr>
            </a:lvl3pPr>
            <a:lvl4pPr lvl="3" rtl="0">
              <a:buNone/>
              <a:defRPr>
                <a:solidFill>
                  <a:srgbClr val="003668"/>
                </a:solidFill>
              </a:defRPr>
            </a:lvl4pPr>
            <a:lvl5pPr lvl="4" rtl="0">
              <a:buNone/>
              <a:defRPr>
                <a:solidFill>
                  <a:srgbClr val="003668"/>
                </a:solidFill>
              </a:defRPr>
            </a:lvl5pPr>
            <a:lvl6pPr lvl="5" rtl="0">
              <a:buNone/>
              <a:defRPr>
                <a:solidFill>
                  <a:srgbClr val="003668"/>
                </a:solidFill>
              </a:defRPr>
            </a:lvl6pPr>
            <a:lvl7pPr lvl="6" rtl="0">
              <a:buNone/>
              <a:defRPr>
                <a:solidFill>
                  <a:srgbClr val="003668"/>
                </a:solidFill>
              </a:defRPr>
            </a:lvl7pPr>
            <a:lvl8pPr lvl="7" rtl="0">
              <a:buNone/>
              <a:defRPr>
                <a:solidFill>
                  <a:srgbClr val="003668"/>
                </a:solidFill>
              </a:defRPr>
            </a:lvl8pPr>
            <a:lvl9pPr lvl="8" rtl="0">
              <a:buNone/>
              <a:defRPr>
                <a:solidFill>
                  <a:srgbClr val="00366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23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5 2">
  <p:cSld name="SECTION_HEADER_1_1_1_1_5_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24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5 2 1">
  <p:cSld name="SECTION_HEADER_1_1_1_1_5_2_1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" y="0"/>
            <a:ext cx="912748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3668"/>
                </a:solidFill>
              </a:defRPr>
            </a:lvl1pPr>
            <a:lvl2pPr lvl="1" rtl="0">
              <a:buNone/>
              <a:defRPr>
                <a:solidFill>
                  <a:srgbClr val="003668"/>
                </a:solidFill>
              </a:defRPr>
            </a:lvl2pPr>
            <a:lvl3pPr lvl="2" rtl="0">
              <a:buNone/>
              <a:defRPr>
                <a:solidFill>
                  <a:srgbClr val="003668"/>
                </a:solidFill>
              </a:defRPr>
            </a:lvl3pPr>
            <a:lvl4pPr lvl="3" rtl="0">
              <a:buNone/>
              <a:defRPr>
                <a:solidFill>
                  <a:srgbClr val="003668"/>
                </a:solidFill>
              </a:defRPr>
            </a:lvl4pPr>
            <a:lvl5pPr lvl="4" rtl="0">
              <a:buNone/>
              <a:defRPr>
                <a:solidFill>
                  <a:srgbClr val="003668"/>
                </a:solidFill>
              </a:defRPr>
            </a:lvl5pPr>
            <a:lvl6pPr lvl="5" rtl="0">
              <a:buNone/>
              <a:defRPr>
                <a:solidFill>
                  <a:srgbClr val="003668"/>
                </a:solidFill>
              </a:defRPr>
            </a:lvl6pPr>
            <a:lvl7pPr lvl="6" rtl="0">
              <a:buNone/>
              <a:defRPr>
                <a:solidFill>
                  <a:srgbClr val="003668"/>
                </a:solidFill>
              </a:defRPr>
            </a:lvl7pPr>
            <a:lvl8pPr lvl="7" rtl="0">
              <a:buNone/>
              <a:defRPr>
                <a:solidFill>
                  <a:srgbClr val="003668"/>
                </a:solidFill>
              </a:defRPr>
            </a:lvl8pPr>
            <a:lvl9pPr lvl="8" rtl="0">
              <a:buNone/>
              <a:defRPr>
                <a:solidFill>
                  <a:srgbClr val="00366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p25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5 2 1 1">
  <p:cSld name="SECTION_HEADER_1_1_1_1_5_2_1_1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3867" y="0"/>
            <a:ext cx="4630525" cy="51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3668"/>
                </a:solidFill>
              </a:defRPr>
            </a:lvl1pPr>
            <a:lvl2pPr lvl="1" rtl="0">
              <a:buNone/>
              <a:defRPr>
                <a:solidFill>
                  <a:srgbClr val="003668"/>
                </a:solidFill>
              </a:defRPr>
            </a:lvl2pPr>
            <a:lvl3pPr lvl="2" rtl="0">
              <a:buNone/>
              <a:defRPr>
                <a:solidFill>
                  <a:srgbClr val="003668"/>
                </a:solidFill>
              </a:defRPr>
            </a:lvl3pPr>
            <a:lvl4pPr lvl="3" rtl="0">
              <a:buNone/>
              <a:defRPr>
                <a:solidFill>
                  <a:srgbClr val="003668"/>
                </a:solidFill>
              </a:defRPr>
            </a:lvl4pPr>
            <a:lvl5pPr lvl="4" rtl="0">
              <a:buNone/>
              <a:defRPr>
                <a:solidFill>
                  <a:srgbClr val="003668"/>
                </a:solidFill>
              </a:defRPr>
            </a:lvl5pPr>
            <a:lvl6pPr lvl="5" rtl="0">
              <a:buNone/>
              <a:defRPr>
                <a:solidFill>
                  <a:srgbClr val="003668"/>
                </a:solidFill>
              </a:defRPr>
            </a:lvl6pPr>
            <a:lvl7pPr lvl="6" rtl="0">
              <a:buNone/>
              <a:defRPr>
                <a:solidFill>
                  <a:srgbClr val="003668"/>
                </a:solidFill>
              </a:defRPr>
            </a:lvl7pPr>
            <a:lvl8pPr lvl="7" rtl="0">
              <a:buNone/>
              <a:defRPr>
                <a:solidFill>
                  <a:srgbClr val="003668"/>
                </a:solidFill>
              </a:defRPr>
            </a:lvl8pPr>
            <a:lvl9pPr lvl="8" rtl="0">
              <a:buNone/>
              <a:defRPr>
                <a:solidFill>
                  <a:srgbClr val="00366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26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5 2 1 1 1">
  <p:cSld name="SECTION_HEADER_1_1_1_1_5_2_1_1_1">
    <p:bg>
      <p:bgPr>
        <a:solidFill>
          <a:srgbClr val="7451EB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3867" y="0"/>
            <a:ext cx="4630525" cy="51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3668"/>
                </a:solidFill>
              </a:defRPr>
            </a:lvl1pPr>
            <a:lvl2pPr lvl="1" rtl="0">
              <a:buNone/>
              <a:defRPr>
                <a:solidFill>
                  <a:srgbClr val="003668"/>
                </a:solidFill>
              </a:defRPr>
            </a:lvl2pPr>
            <a:lvl3pPr lvl="2" rtl="0">
              <a:buNone/>
              <a:defRPr>
                <a:solidFill>
                  <a:srgbClr val="003668"/>
                </a:solidFill>
              </a:defRPr>
            </a:lvl3pPr>
            <a:lvl4pPr lvl="3" rtl="0">
              <a:buNone/>
              <a:defRPr>
                <a:solidFill>
                  <a:srgbClr val="003668"/>
                </a:solidFill>
              </a:defRPr>
            </a:lvl4pPr>
            <a:lvl5pPr lvl="4" rtl="0">
              <a:buNone/>
              <a:defRPr>
                <a:solidFill>
                  <a:srgbClr val="003668"/>
                </a:solidFill>
              </a:defRPr>
            </a:lvl5pPr>
            <a:lvl6pPr lvl="5" rtl="0">
              <a:buNone/>
              <a:defRPr>
                <a:solidFill>
                  <a:srgbClr val="003668"/>
                </a:solidFill>
              </a:defRPr>
            </a:lvl6pPr>
            <a:lvl7pPr lvl="6" rtl="0">
              <a:buNone/>
              <a:defRPr>
                <a:solidFill>
                  <a:srgbClr val="003668"/>
                </a:solidFill>
              </a:defRPr>
            </a:lvl7pPr>
            <a:lvl8pPr lvl="7" rtl="0">
              <a:buNone/>
              <a:defRPr>
                <a:solidFill>
                  <a:srgbClr val="003668"/>
                </a:solidFill>
              </a:defRPr>
            </a:lvl8pPr>
            <a:lvl9pPr lvl="8" rtl="0">
              <a:buNone/>
              <a:defRPr>
                <a:solidFill>
                  <a:srgbClr val="00366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27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5 2 1 1 1 1">
  <p:cSld name="SECTION_HEADER_1_1_1_1_5_2_1_1_1_1">
    <p:bg>
      <p:bgPr>
        <a:solidFill>
          <a:srgbClr val="003668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3867" y="0"/>
            <a:ext cx="4630525" cy="51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8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3668"/>
                </a:solidFill>
              </a:defRPr>
            </a:lvl1pPr>
            <a:lvl2pPr lvl="1" rtl="0">
              <a:buNone/>
              <a:defRPr>
                <a:solidFill>
                  <a:srgbClr val="003668"/>
                </a:solidFill>
              </a:defRPr>
            </a:lvl2pPr>
            <a:lvl3pPr lvl="2" rtl="0">
              <a:buNone/>
              <a:defRPr>
                <a:solidFill>
                  <a:srgbClr val="003668"/>
                </a:solidFill>
              </a:defRPr>
            </a:lvl3pPr>
            <a:lvl4pPr lvl="3" rtl="0">
              <a:buNone/>
              <a:defRPr>
                <a:solidFill>
                  <a:srgbClr val="003668"/>
                </a:solidFill>
              </a:defRPr>
            </a:lvl4pPr>
            <a:lvl5pPr lvl="4" rtl="0">
              <a:buNone/>
              <a:defRPr>
                <a:solidFill>
                  <a:srgbClr val="003668"/>
                </a:solidFill>
              </a:defRPr>
            </a:lvl5pPr>
            <a:lvl6pPr lvl="5" rtl="0">
              <a:buNone/>
              <a:defRPr>
                <a:solidFill>
                  <a:srgbClr val="003668"/>
                </a:solidFill>
              </a:defRPr>
            </a:lvl6pPr>
            <a:lvl7pPr lvl="6" rtl="0">
              <a:buNone/>
              <a:defRPr>
                <a:solidFill>
                  <a:srgbClr val="003668"/>
                </a:solidFill>
              </a:defRPr>
            </a:lvl7pPr>
            <a:lvl8pPr lvl="7" rtl="0">
              <a:buNone/>
              <a:defRPr>
                <a:solidFill>
                  <a:srgbClr val="003668"/>
                </a:solidFill>
              </a:defRPr>
            </a:lvl8pPr>
            <a:lvl9pPr lvl="8" rtl="0">
              <a:buNone/>
              <a:defRPr>
                <a:solidFill>
                  <a:srgbClr val="00366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0" name="Google Shape;100;p28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5 2 1 1 1 1 1">
  <p:cSld name="SECTION_HEADER_1_1_1_1_5_2_1_1_1_1_1">
    <p:bg>
      <p:bgPr>
        <a:solidFill>
          <a:srgbClr val="00EDA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3867" y="0"/>
            <a:ext cx="4630525" cy="51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9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3668"/>
                </a:solidFill>
              </a:defRPr>
            </a:lvl1pPr>
            <a:lvl2pPr lvl="1" rtl="0">
              <a:buNone/>
              <a:defRPr>
                <a:solidFill>
                  <a:srgbClr val="003668"/>
                </a:solidFill>
              </a:defRPr>
            </a:lvl2pPr>
            <a:lvl3pPr lvl="2" rtl="0">
              <a:buNone/>
              <a:defRPr>
                <a:solidFill>
                  <a:srgbClr val="003668"/>
                </a:solidFill>
              </a:defRPr>
            </a:lvl3pPr>
            <a:lvl4pPr lvl="3" rtl="0">
              <a:buNone/>
              <a:defRPr>
                <a:solidFill>
                  <a:srgbClr val="003668"/>
                </a:solidFill>
              </a:defRPr>
            </a:lvl4pPr>
            <a:lvl5pPr lvl="4" rtl="0">
              <a:buNone/>
              <a:defRPr>
                <a:solidFill>
                  <a:srgbClr val="003668"/>
                </a:solidFill>
              </a:defRPr>
            </a:lvl5pPr>
            <a:lvl6pPr lvl="5" rtl="0">
              <a:buNone/>
              <a:defRPr>
                <a:solidFill>
                  <a:srgbClr val="003668"/>
                </a:solidFill>
              </a:defRPr>
            </a:lvl6pPr>
            <a:lvl7pPr lvl="6" rtl="0">
              <a:buNone/>
              <a:defRPr>
                <a:solidFill>
                  <a:srgbClr val="003668"/>
                </a:solidFill>
              </a:defRPr>
            </a:lvl7pPr>
            <a:lvl8pPr lvl="7" rtl="0">
              <a:buNone/>
              <a:defRPr>
                <a:solidFill>
                  <a:srgbClr val="003668"/>
                </a:solidFill>
              </a:defRPr>
            </a:lvl8pPr>
            <a:lvl9pPr lvl="8" rtl="0">
              <a:buNone/>
              <a:defRPr>
                <a:solidFill>
                  <a:srgbClr val="00366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29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5 2 1 1 1 1 1 1">
  <p:cSld name="SECTION_HEADER_1_1_1_1_5_2_1_1_1_1_1_1">
    <p:bg>
      <p:bgPr>
        <a:solidFill>
          <a:srgbClr val="00F8F6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3867" y="0"/>
            <a:ext cx="4630525" cy="51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0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3668"/>
                </a:solidFill>
              </a:defRPr>
            </a:lvl1pPr>
            <a:lvl2pPr lvl="1" rtl="0">
              <a:buNone/>
              <a:defRPr>
                <a:solidFill>
                  <a:srgbClr val="003668"/>
                </a:solidFill>
              </a:defRPr>
            </a:lvl2pPr>
            <a:lvl3pPr lvl="2" rtl="0">
              <a:buNone/>
              <a:defRPr>
                <a:solidFill>
                  <a:srgbClr val="003668"/>
                </a:solidFill>
              </a:defRPr>
            </a:lvl3pPr>
            <a:lvl4pPr lvl="3" rtl="0">
              <a:buNone/>
              <a:defRPr>
                <a:solidFill>
                  <a:srgbClr val="003668"/>
                </a:solidFill>
              </a:defRPr>
            </a:lvl4pPr>
            <a:lvl5pPr lvl="4" rtl="0">
              <a:buNone/>
              <a:defRPr>
                <a:solidFill>
                  <a:srgbClr val="003668"/>
                </a:solidFill>
              </a:defRPr>
            </a:lvl5pPr>
            <a:lvl6pPr lvl="5" rtl="0">
              <a:buNone/>
              <a:defRPr>
                <a:solidFill>
                  <a:srgbClr val="003668"/>
                </a:solidFill>
              </a:defRPr>
            </a:lvl6pPr>
            <a:lvl7pPr lvl="6" rtl="0">
              <a:buNone/>
              <a:defRPr>
                <a:solidFill>
                  <a:srgbClr val="003668"/>
                </a:solidFill>
              </a:defRPr>
            </a:lvl7pPr>
            <a:lvl8pPr lvl="7" rtl="0">
              <a:buNone/>
              <a:defRPr>
                <a:solidFill>
                  <a:srgbClr val="003668"/>
                </a:solidFill>
              </a:defRPr>
            </a:lvl8pPr>
            <a:lvl9pPr lvl="8" rtl="0">
              <a:buNone/>
              <a:defRPr>
                <a:solidFill>
                  <a:srgbClr val="00366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30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7451EB"/>
                </a:solidFill>
              </a:defRPr>
            </a:lvl1pPr>
            <a:lvl2pPr lvl="1">
              <a:buNone/>
              <a:defRPr>
                <a:solidFill>
                  <a:srgbClr val="7451EB"/>
                </a:solidFill>
              </a:defRPr>
            </a:lvl2pPr>
            <a:lvl3pPr lvl="2">
              <a:buNone/>
              <a:defRPr>
                <a:solidFill>
                  <a:srgbClr val="7451EB"/>
                </a:solidFill>
              </a:defRPr>
            </a:lvl3pPr>
            <a:lvl4pPr lvl="3">
              <a:buNone/>
              <a:defRPr>
                <a:solidFill>
                  <a:srgbClr val="7451EB"/>
                </a:solidFill>
              </a:defRPr>
            </a:lvl4pPr>
            <a:lvl5pPr lvl="4">
              <a:buNone/>
              <a:defRPr>
                <a:solidFill>
                  <a:srgbClr val="7451EB"/>
                </a:solidFill>
              </a:defRPr>
            </a:lvl5pPr>
            <a:lvl6pPr lvl="5">
              <a:buNone/>
              <a:defRPr>
                <a:solidFill>
                  <a:srgbClr val="7451EB"/>
                </a:solidFill>
              </a:defRPr>
            </a:lvl6pPr>
            <a:lvl7pPr lvl="6">
              <a:buNone/>
              <a:defRPr>
                <a:solidFill>
                  <a:srgbClr val="7451EB"/>
                </a:solidFill>
              </a:defRPr>
            </a:lvl7pPr>
            <a:lvl8pPr lvl="7">
              <a:buNone/>
              <a:defRPr>
                <a:solidFill>
                  <a:srgbClr val="7451EB"/>
                </a:solidFill>
              </a:defRPr>
            </a:lvl8pPr>
            <a:lvl9pPr lvl="8">
              <a:buNone/>
              <a:defRPr>
                <a:solidFill>
                  <a:srgbClr val="7451E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7451EB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7451E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5 2 1 1 1 1 1 1 1">
  <p:cSld name="SECTION_HEADER_1_1_1_1_5_2_1_1_1_1_1_1_1"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1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3668"/>
                </a:solidFill>
              </a:defRPr>
            </a:lvl1pPr>
            <a:lvl2pPr lvl="1" rtl="0">
              <a:buNone/>
              <a:defRPr>
                <a:solidFill>
                  <a:srgbClr val="003668"/>
                </a:solidFill>
              </a:defRPr>
            </a:lvl2pPr>
            <a:lvl3pPr lvl="2" rtl="0">
              <a:buNone/>
              <a:defRPr>
                <a:solidFill>
                  <a:srgbClr val="003668"/>
                </a:solidFill>
              </a:defRPr>
            </a:lvl3pPr>
            <a:lvl4pPr lvl="3" rtl="0">
              <a:buNone/>
              <a:defRPr>
                <a:solidFill>
                  <a:srgbClr val="003668"/>
                </a:solidFill>
              </a:defRPr>
            </a:lvl4pPr>
            <a:lvl5pPr lvl="4" rtl="0">
              <a:buNone/>
              <a:defRPr>
                <a:solidFill>
                  <a:srgbClr val="003668"/>
                </a:solidFill>
              </a:defRPr>
            </a:lvl5pPr>
            <a:lvl6pPr lvl="5" rtl="0">
              <a:buNone/>
              <a:defRPr>
                <a:solidFill>
                  <a:srgbClr val="003668"/>
                </a:solidFill>
              </a:defRPr>
            </a:lvl6pPr>
            <a:lvl7pPr lvl="6" rtl="0">
              <a:buNone/>
              <a:defRPr>
                <a:solidFill>
                  <a:srgbClr val="003668"/>
                </a:solidFill>
              </a:defRPr>
            </a:lvl7pPr>
            <a:lvl8pPr lvl="7" rtl="0">
              <a:buNone/>
              <a:defRPr>
                <a:solidFill>
                  <a:srgbClr val="003668"/>
                </a:solidFill>
              </a:defRPr>
            </a:lvl8pPr>
            <a:lvl9pPr lvl="8" rtl="0">
              <a:buNone/>
              <a:defRPr>
                <a:solidFill>
                  <a:srgbClr val="00366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1" name="Google Shape;111;p31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9676" y="2522875"/>
            <a:ext cx="4804651" cy="3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5 2 1 1 1 1 1 1 1 1">
  <p:cSld name="SECTION_HEADER_1_1_1_1_5_2_1_1_1_1_1_1_1_1"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2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3668"/>
                </a:solidFill>
              </a:defRPr>
            </a:lvl1pPr>
            <a:lvl2pPr lvl="1" rtl="0">
              <a:buNone/>
              <a:defRPr>
                <a:solidFill>
                  <a:srgbClr val="003668"/>
                </a:solidFill>
              </a:defRPr>
            </a:lvl2pPr>
            <a:lvl3pPr lvl="2" rtl="0">
              <a:buNone/>
              <a:defRPr>
                <a:solidFill>
                  <a:srgbClr val="003668"/>
                </a:solidFill>
              </a:defRPr>
            </a:lvl3pPr>
            <a:lvl4pPr lvl="3" rtl="0">
              <a:buNone/>
              <a:defRPr>
                <a:solidFill>
                  <a:srgbClr val="003668"/>
                </a:solidFill>
              </a:defRPr>
            </a:lvl4pPr>
            <a:lvl5pPr lvl="4" rtl="0">
              <a:buNone/>
              <a:defRPr>
                <a:solidFill>
                  <a:srgbClr val="003668"/>
                </a:solidFill>
              </a:defRPr>
            </a:lvl5pPr>
            <a:lvl6pPr lvl="5" rtl="0">
              <a:buNone/>
              <a:defRPr>
                <a:solidFill>
                  <a:srgbClr val="003668"/>
                </a:solidFill>
              </a:defRPr>
            </a:lvl6pPr>
            <a:lvl7pPr lvl="6" rtl="0">
              <a:buNone/>
              <a:defRPr>
                <a:solidFill>
                  <a:srgbClr val="003668"/>
                </a:solidFill>
              </a:defRPr>
            </a:lvl7pPr>
            <a:lvl8pPr lvl="7" rtl="0">
              <a:buNone/>
              <a:defRPr>
                <a:solidFill>
                  <a:srgbClr val="003668"/>
                </a:solidFill>
              </a:defRPr>
            </a:lvl8pPr>
            <a:lvl9pPr lvl="8" rtl="0">
              <a:buNone/>
              <a:defRPr>
                <a:solidFill>
                  <a:srgbClr val="00366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32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73775" y="1387250"/>
            <a:ext cx="2547400" cy="25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rgbClr val="7451EB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81925" y="4438852"/>
            <a:ext cx="1481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Date</a:t>
            </a:r>
            <a:endParaRPr sz="8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" name="Google Shape;25;p5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003668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6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solidFill>
          <a:srgbClr val="00F8F6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3668"/>
                </a:solidFill>
              </a:defRPr>
            </a:lvl1pPr>
            <a:lvl2pPr lvl="1" rtl="0">
              <a:buNone/>
              <a:defRPr>
                <a:solidFill>
                  <a:srgbClr val="003668"/>
                </a:solidFill>
              </a:defRPr>
            </a:lvl2pPr>
            <a:lvl3pPr lvl="2" rtl="0">
              <a:buNone/>
              <a:defRPr>
                <a:solidFill>
                  <a:srgbClr val="003668"/>
                </a:solidFill>
              </a:defRPr>
            </a:lvl3pPr>
            <a:lvl4pPr lvl="3" rtl="0">
              <a:buNone/>
              <a:defRPr>
                <a:solidFill>
                  <a:srgbClr val="003668"/>
                </a:solidFill>
              </a:defRPr>
            </a:lvl4pPr>
            <a:lvl5pPr lvl="4" rtl="0">
              <a:buNone/>
              <a:defRPr>
                <a:solidFill>
                  <a:srgbClr val="003668"/>
                </a:solidFill>
              </a:defRPr>
            </a:lvl5pPr>
            <a:lvl6pPr lvl="5" rtl="0">
              <a:buNone/>
              <a:defRPr>
                <a:solidFill>
                  <a:srgbClr val="003668"/>
                </a:solidFill>
              </a:defRPr>
            </a:lvl6pPr>
            <a:lvl7pPr lvl="6" rtl="0">
              <a:buNone/>
              <a:defRPr>
                <a:solidFill>
                  <a:srgbClr val="003668"/>
                </a:solidFill>
              </a:defRPr>
            </a:lvl7pPr>
            <a:lvl8pPr lvl="7" rtl="0">
              <a:buNone/>
              <a:defRPr>
                <a:solidFill>
                  <a:srgbClr val="003668"/>
                </a:solidFill>
              </a:defRPr>
            </a:lvl8pPr>
            <a:lvl9pPr lvl="8" rtl="0">
              <a:buNone/>
              <a:defRPr>
                <a:solidFill>
                  <a:srgbClr val="00366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7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">
  <p:cSld name="SECTION_HEADER_1_1_1">
    <p:bg>
      <p:bgPr>
        <a:solidFill>
          <a:srgbClr val="00EDA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3668"/>
                </a:solidFill>
              </a:defRPr>
            </a:lvl1pPr>
            <a:lvl2pPr lvl="1" rtl="0">
              <a:buNone/>
              <a:defRPr>
                <a:solidFill>
                  <a:srgbClr val="003668"/>
                </a:solidFill>
              </a:defRPr>
            </a:lvl2pPr>
            <a:lvl3pPr lvl="2" rtl="0">
              <a:buNone/>
              <a:defRPr>
                <a:solidFill>
                  <a:srgbClr val="003668"/>
                </a:solidFill>
              </a:defRPr>
            </a:lvl3pPr>
            <a:lvl4pPr lvl="3" rtl="0">
              <a:buNone/>
              <a:defRPr>
                <a:solidFill>
                  <a:srgbClr val="003668"/>
                </a:solidFill>
              </a:defRPr>
            </a:lvl4pPr>
            <a:lvl5pPr lvl="4" rtl="0">
              <a:buNone/>
              <a:defRPr>
                <a:solidFill>
                  <a:srgbClr val="003668"/>
                </a:solidFill>
              </a:defRPr>
            </a:lvl5pPr>
            <a:lvl6pPr lvl="5" rtl="0">
              <a:buNone/>
              <a:defRPr>
                <a:solidFill>
                  <a:srgbClr val="003668"/>
                </a:solidFill>
              </a:defRPr>
            </a:lvl6pPr>
            <a:lvl7pPr lvl="6" rtl="0">
              <a:buNone/>
              <a:defRPr>
                <a:solidFill>
                  <a:srgbClr val="003668"/>
                </a:solidFill>
              </a:defRPr>
            </a:lvl7pPr>
            <a:lvl8pPr lvl="7" rtl="0">
              <a:buNone/>
              <a:defRPr>
                <a:solidFill>
                  <a:srgbClr val="003668"/>
                </a:solidFill>
              </a:defRPr>
            </a:lvl8pPr>
            <a:lvl9pPr lvl="8" rtl="0">
              <a:buNone/>
              <a:defRPr>
                <a:solidFill>
                  <a:srgbClr val="00366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Google Shape;34;p8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">
  <p:cSld name="SECTION_HEADER_1_1_1_1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3668"/>
                </a:solidFill>
              </a:defRPr>
            </a:lvl1pPr>
            <a:lvl2pPr lvl="1" rtl="0">
              <a:buNone/>
              <a:defRPr>
                <a:solidFill>
                  <a:srgbClr val="003668"/>
                </a:solidFill>
              </a:defRPr>
            </a:lvl2pPr>
            <a:lvl3pPr lvl="2" rtl="0">
              <a:buNone/>
              <a:defRPr>
                <a:solidFill>
                  <a:srgbClr val="003668"/>
                </a:solidFill>
              </a:defRPr>
            </a:lvl3pPr>
            <a:lvl4pPr lvl="3" rtl="0">
              <a:buNone/>
              <a:defRPr>
                <a:solidFill>
                  <a:srgbClr val="003668"/>
                </a:solidFill>
              </a:defRPr>
            </a:lvl4pPr>
            <a:lvl5pPr lvl="4" rtl="0">
              <a:buNone/>
              <a:defRPr>
                <a:solidFill>
                  <a:srgbClr val="003668"/>
                </a:solidFill>
              </a:defRPr>
            </a:lvl5pPr>
            <a:lvl6pPr lvl="5" rtl="0">
              <a:buNone/>
              <a:defRPr>
                <a:solidFill>
                  <a:srgbClr val="003668"/>
                </a:solidFill>
              </a:defRPr>
            </a:lvl6pPr>
            <a:lvl7pPr lvl="6" rtl="0">
              <a:buNone/>
              <a:defRPr>
                <a:solidFill>
                  <a:srgbClr val="003668"/>
                </a:solidFill>
              </a:defRPr>
            </a:lvl7pPr>
            <a:lvl8pPr lvl="7" rtl="0">
              <a:buNone/>
              <a:defRPr>
                <a:solidFill>
                  <a:srgbClr val="003668"/>
                </a:solidFill>
              </a:defRPr>
            </a:lvl8pPr>
            <a:lvl9pPr lvl="8" rtl="0">
              <a:buNone/>
              <a:defRPr>
                <a:solidFill>
                  <a:srgbClr val="00366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9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 1 3">
  <p:cSld name="SECTION_HEADER_1_1_1_1_3">
    <p:bg>
      <p:bgPr>
        <a:solidFill>
          <a:srgbClr val="7451EB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10"/>
          <p:cNvSpPr txBox="1"/>
          <p:nvPr/>
        </p:nvSpPr>
        <p:spPr>
          <a:xfrm>
            <a:off x="381925" y="4438852"/>
            <a:ext cx="1481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Date</a:t>
            </a:r>
            <a:endParaRPr sz="8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381925" y="4651675"/>
            <a:ext cx="2238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OpenClassrooms Presentation</a:t>
            </a:r>
            <a:endParaRPr b="1"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c.cm/contac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penclassrooms.com/en/mentorship/dashboard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p33"/>
          <p:cNvSpPr txBox="1"/>
          <p:nvPr/>
        </p:nvSpPr>
        <p:spPr>
          <a:xfrm>
            <a:off x="106775" y="1608450"/>
            <a:ext cx="58911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Session découverte</a:t>
            </a:r>
            <a:endParaRPr sz="33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MENTORAT</a:t>
            </a:r>
            <a:endParaRPr sz="33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33"/>
          <p:cNvSpPr txBox="1"/>
          <p:nvPr/>
        </p:nvSpPr>
        <p:spPr>
          <a:xfrm>
            <a:off x="187275" y="3115925"/>
            <a:ext cx="5155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33"/>
          <p:cNvSpPr txBox="1"/>
          <p:nvPr/>
        </p:nvSpPr>
        <p:spPr>
          <a:xfrm>
            <a:off x="381525" y="541650"/>
            <a:ext cx="2789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2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7" name="Google Shape;187;p42"/>
          <p:cNvSpPr txBox="1"/>
          <p:nvPr>
            <p:ph idx="4294967295" type="body"/>
          </p:nvPr>
        </p:nvSpPr>
        <p:spPr>
          <a:xfrm>
            <a:off x="630900" y="366025"/>
            <a:ext cx="8100300" cy="4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7451EB"/>
                </a:solidFill>
                <a:latin typeface="Montserrat"/>
                <a:ea typeface="Montserrat"/>
                <a:cs typeface="Montserrat"/>
                <a:sym typeface="Montserrat"/>
              </a:rPr>
              <a:t>Mon rôle</a:t>
            </a:r>
            <a:endParaRPr b="1" sz="3300">
              <a:solidFill>
                <a:srgbClr val="7451E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7451E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rgbClr val="7451EB"/>
                </a:solidFill>
                <a:latin typeface="Montserrat"/>
                <a:ea typeface="Montserrat"/>
                <a:cs typeface="Montserrat"/>
                <a:sym typeface="Montserrat"/>
              </a:rPr>
              <a:t>Un accompagnement hebdomadaire avec les sessions</a:t>
            </a:r>
            <a:endParaRPr b="1" sz="1500">
              <a:solidFill>
                <a:srgbClr val="4545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</a:pPr>
            <a:r>
              <a:rPr lang="en-GB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Suivi pédagogique sur votre parcours  </a:t>
            </a:r>
            <a:endParaRPr sz="14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</a:pPr>
            <a:r>
              <a:rPr lang="en-GB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Orientation sur les ressources et l’acquisition de compétences</a:t>
            </a:r>
            <a:endParaRPr sz="14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</a:pPr>
            <a:r>
              <a:rPr lang="en-GB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Réponses à vos questions, retours constructifs et déblocage sur les projets</a:t>
            </a:r>
            <a:endParaRPr sz="14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</a:pPr>
            <a:r>
              <a:rPr lang="en-GB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Développer vos capacités d’apprentissage individuel </a:t>
            </a:r>
            <a:endParaRPr sz="14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</a:pPr>
            <a:r>
              <a:rPr lang="en-GB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Estimation de votre degré de progression sur les projets</a:t>
            </a:r>
            <a:endParaRPr sz="14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</a:pPr>
            <a:r>
              <a:rPr lang="en-GB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Préparation des soutenances</a:t>
            </a:r>
            <a:endParaRPr sz="14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</a:pPr>
            <a:r>
              <a:rPr lang="en-GB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Fixer des objectifs avec vous pour motiver et garder le rythme</a:t>
            </a:r>
            <a:endParaRPr sz="14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</a:pPr>
            <a:r>
              <a:rPr lang="en-GB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Alerter OpenClassrooms en cas de besoin</a:t>
            </a:r>
            <a:endParaRPr sz="14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Attention </a:t>
            </a:r>
            <a:r>
              <a:rPr lang="en-GB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: mon rôle est limité à </a:t>
            </a:r>
            <a:r>
              <a:rPr lang="en-GB" sz="1400" u="sng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l’accompagnement pédagogique</a:t>
            </a:r>
            <a:endParaRPr sz="14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En cas de question</a:t>
            </a:r>
            <a:r>
              <a:rPr lang="en-GB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supplémentaire, contactez OpenClassrooms (à suivre)</a:t>
            </a:r>
            <a:endParaRPr sz="14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3" name="Google Shape;193;p43"/>
          <p:cNvSpPr txBox="1"/>
          <p:nvPr/>
        </p:nvSpPr>
        <p:spPr>
          <a:xfrm>
            <a:off x="391350" y="327350"/>
            <a:ext cx="6732000" cy="4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454545"/>
                </a:solidFill>
                <a:latin typeface="Montserrat"/>
                <a:ea typeface="Montserrat"/>
                <a:cs typeface="Montserrat"/>
                <a:sym typeface="Montserrat"/>
              </a:rPr>
              <a:t>Votre Student Success Manager</a:t>
            </a:r>
            <a:endParaRPr b="1" sz="3000">
              <a:solidFill>
                <a:srgbClr val="4545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54545"/>
                </a:solidFill>
                <a:latin typeface="Montserrat"/>
                <a:ea typeface="Montserrat"/>
                <a:cs typeface="Montserrat"/>
                <a:sym typeface="Montserrat"/>
              </a:rPr>
              <a:t>(Conseiller OpenClassrooms)</a:t>
            </a:r>
            <a:endParaRPr b="1" sz="1800">
              <a:solidFill>
                <a:srgbClr val="4545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Font typeface="Montserrat"/>
              <a:buChar char="●"/>
            </a:pPr>
            <a:r>
              <a:rPr lang="en-GB">
                <a:solidFill>
                  <a:srgbClr val="454545"/>
                </a:solidFill>
                <a:latin typeface="Montserrat"/>
                <a:ea typeface="Montserrat"/>
                <a:cs typeface="Montserrat"/>
                <a:sym typeface="Montserrat"/>
              </a:rPr>
              <a:t>S’assure que vous disposez de conditions optimales </a:t>
            </a:r>
            <a:br>
              <a:rPr lang="en-GB">
                <a:solidFill>
                  <a:srgbClr val="45454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solidFill>
                  <a:srgbClr val="454545"/>
                </a:solidFill>
                <a:latin typeface="Montserrat"/>
                <a:ea typeface="Montserrat"/>
                <a:cs typeface="Montserrat"/>
                <a:sym typeface="Montserrat"/>
              </a:rPr>
              <a:t>pour réussir votre formation </a:t>
            </a:r>
            <a:endParaRPr>
              <a:solidFill>
                <a:srgbClr val="4545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Font typeface="Montserrat"/>
              <a:buChar char="●"/>
            </a:pPr>
            <a:r>
              <a:rPr lang="en-GB">
                <a:solidFill>
                  <a:srgbClr val="454545"/>
                </a:solidFill>
                <a:latin typeface="Montserrat"/>
                <a:ea typeface="Montserrat"/>
                <a:cs typeface="Montserrat"/>
                <a:sym typeface="Montserrat"/>
              </a:rPr>
              <a:t>Faire des points réguliers avec vous</a:t>
            </a:r>
            <a:endParaRPr>
              <a:solidFill>
                <a:srgbClr val="4545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Font typeface="Montserrat"/>
              <a:buChar char="●"/>
            </a:pPr>
            <a:r>
              <a:rPr lang="en-GB">
                <a:solidFill>
                  <a:srgbClr val="454545"/>
                </a:solidFill>
                <a:latin typeface="Montserrat"/>
                <a:ea typeface="Montserrat"/>
                <a:cs typeface="Montserrat"/>
                <a:sym typeface="Montserrat"/>
              </a:rPr>
              <a:t>Point relais pour la gestion administrative de votre formation</a:t>
            </a:r>
            <a:endParaRPr>
              <a:solidFill>
                <a:srgbClr val="4545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Font typeface="Montserrat"/>
              <a:buChar char="●"/>
            </a:pPr>
            <a:r>
              <a:rPr lang="en-GB">
                <a:solidFill>
                  <a:srgbClr val="454545"/>
                </a:solidFill>
                <a:latin typeface="Montserrat"/>
                <a:ea typeface="Montserrat"/>
                <a:cs typeface="Montserrat"/>
                <a:sym typeface="Montserrat"/>
              </a:rPr>
              <a:t>Votre point de contact à la moindre difficulté</a:t>
            </a:r>
            <a:endParaRPr>
              <a:solidFill>
                <a:srgbClr val="4545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Font typeface="Montserrat"/>
              <a:buChar char="●"/>
            </a:pPr>
            <a:r>
              <a:rPr lang="en-GB">
                <a:solidFill>
                  <a:srgbClr val="454545"/>
                </a:solidFill>
                <a:latin typeface="Montserrat"/>
                <a:ea typeface="Montserrat"/>
                <a:cs typeface="Montserrat"/>
                <a:sym typeface="Montserrat"/>
              </a:rPr>
              <a:t>Ou juste un bonjour si tout va bien :)</a:t>
            </a:r>
            <a:endParaRPr>
              <a:solidFill>
                <a:srgbClr val="4545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5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5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54545"/>
                </a:solidFill>
                <a:latin typeface="Montserrat"/>
                <a:ea typeface="Montserrat"/>
                <a:cs typeface="Montserrat"/>
                <a:sym typeface="Montserrat"/>
              </a:rPr>
              <a:t>Votre point de contact privilégié :</a:t>
            </a:r>
            <a:endParaRPr>
              <a:solidFill>
                <a:srgbClr val="4545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5454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http://oc.cm/contact</a:t>
            </a:r>
            <a:r>
              <a:rPr lang="en-GB">
                <a:solidFill>
                  <a:srgbClr val="45454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45454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4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1009625" y="745265"/>
            <a:ext cx="2628600" cy="27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0">
                <a:solidFill>
                  <a:srgbClr val="00366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#</a:t>
            </a:r>
            <a:endParaRPr sz="20000">
              <a:solidFill>
                <a:srgbClr val="00366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3638225" y="2401640"/>
            <a:ext cx="41697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Organisons-nous ensemble !</a:t>
            </a:r>
            <a:endParaRPr b="1" sz="30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3638225" y="3587515"/>
            <a:ext cx="41697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5"/>
          <p:cNvSpPr txBox="1"/>
          <p:nvPr/>
        </p:nvSpPr>
        <p:spPr>
          <a:xfrm>
            <a:off x="357425" y="492775"/>
            <a:ext cx="4145400" cy="4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Comment nous allons travailler ensemble ?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minima, nos créneaux seront fixés une semaine en avance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Définir notre outil de visio pour les sessions de mentorat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Fixer des objectifs à atteindre entre chaque session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la fin de chaque session, j’estimerai votre progression sur le projet en cours</a:t>
            </a:r>
            <a:endParaRPr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45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8" name="Google Shape;2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825" y="0"/>
            <a:ext cx="42001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 txBox="1"/>
          <p:nvPr/>
        </p:nvSpPr>
        <p:spPr>
          <a:xfrm>
            <a:off x="357425" y="492775"/>
            <a:ext cx="4446900" cy="4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 bien progresser sur le parcours ?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Fixer votre volume horaire hebdomadaire à consacrer au parcours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Suivre les cours et compléter les projets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Préparer votre session de mentorat et vos questions pour </a:t>
            </a: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qu’elles soient efficaces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Prendre des notes pour mieux gérer votre travail personnel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Solliciter l’aide de Student Success sans hésitation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Assiduité </a:t>
            </a:r>
            <a:r>
              <a:rPr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impérative</a:t>
            </a:r>
            <a:endParaRPr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46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5" name="Google Shape;21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825" y="0"/>
            <a:ext cx="42001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7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1" name="Google Shape;221;p47"/>
          <p:cNvSpPr txBox="1"/>
          <p:nvPr/>
        </p:nvSpPr>
        <p:spPr>
          <a:xfrm>
            <a:off x="344250" y="647525"/>
            <a:ext cx="4028100" cy="4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Du travail personnel entre les sessions, mais vous n’êtes pas seul...</a:t>
            </a:r>
            <a:endParaRPr sz="10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Workplace (la communauté des mentors et étudiants y est présente)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Retours des mentors évaluateurs après vos soutenances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Suivi par votre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Student Success Manager (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conseiller OpenClassrooms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Je serai occasionnellement joignable par e-mail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Google Shape;222;p47"/>
          <p:cNvPicPr preferRelativeResize="0"/>
          <p:nvPr/>
        </p:nvPicPr>
        <p:blipFill rotWithShape="1">
          <a:blip r:embed="rId3">
            <a:alphaModFix/>
          </a:blip>
          <a:srcRect b="12288" l="0" r="0" t="0"/>
          <a:stretch/>
        </p:blipFill>
        <p:spPr>
          <a:xfrm>
            <a:off x="4572000" y="3875"/>
            <a:ext cx="4597525" cy="52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8" name="Google Shape;228;p48"/>
          <p:cNvSpPr txBox="1"/>
          <p:nvPr/>
        </p:nvSpPr>
        <p:spPr>
          <a:xfrm>
            <a:off x="381925" y="581575"/>
            <a:ext cx="3989100" cy="4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Vos retours sont essentiels</a:t>
            </a:r>
            <a:b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0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Après chaque session de mentorat, un sondage vous est envoyé pour évaluer la session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 questionnaire vous demandant comment se passe votre formation vous sera envoyé tout au long du parcours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; </a:t>
            </a:r>
            <a:r>
              <a:rPr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remplissez-le dans les meilleurs délais</a:t>
            </a:r>
            <a:endParaRPr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Exprimez-moi directement vos retours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9" name="Google Shape;229;p48"/>
          <p:cNvPicPr preferRelativeResize="0"/>
          <p:nvPr/>
        </p:nvPicPr>
        <p:blipFill rotWithShape="1">
          <a:blip r:embed="rId3">
            <a:alphaModFix/>
          </a:blip>
          <a:srcRect b="12288" l="0" r="0" t="0"/>
          <a:stretch/>
        </p:blipFill>
        <p:spPr>
          <a:xfrm>
            <a:off x="4572000" y="3875"/>
            <a:ext cx="4597525" cy="52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5" name="Google Shape;235;p49"/>
          <p:cNvSpPr txBox="1"/>
          <p:nvPr/>
        </p:nvSpPr>
        <p:spPr>
          <a:xfrm>
            <a:off x="369200" y="333625"/>
            <a:ext cx="41244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Attention...</a:t>
            </a:r>
            <a:endParaRPr sz="10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 vous prévenez le jour même en cas  d’imprévu :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 session est perdue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 vous prévenez plus de 24h avant : nous pouvons re-planifier la session dans la semaine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Il n’est pas possible de cumuler ultérieurement les sessions de mentorat non réalisées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Mettez bien à jour votre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profil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sur la plateforme pour compléter votre dossier de formation et pour être joignable par téléphone en cas besoin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6" name="Google Shape;236;p49"/>
          <p:cNvPicPr preferRelativeResize="0"/>
          <p:nvPr/>
        </p:nvPicPr>
        <p:blipFill rotWithShape="1">
          <a:blip r:embed="rId3">
            <a:alphaModFix/>
          </a:blip>
          <a:srcRect b="12288" l="0" r="0" t="0"/>
          <a:stretch/>
        </p:blipFill>
        <p:spPr>
          <a:xfrm>
            <a:off x="4572000" y="3875"/>
            <a:ext cx="4597525" cy="52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0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2" name="Google Shape;242;p50"/>
          <p:cNvSpPr txBox="1"/>
          <p:nvPr/>
        </p:nvSpPr>
        <p:spPr>
          <a:xfrm>
            <a:off x="381925" y="581575"/>
            <a:ext cx="4095900" cy="4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Bilan de la session</a:t>
            </a:r>
            <a:endParaRPr sz="10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Nous avons regardé votre planning ✅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Date cible pour valider le premier projet confirmée  ✅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Votre profil est à jour et configuré pour les prochaines soutenances  ✅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Objectifs fixés pour la prochaine session ✅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Prochaine session planifiée ✅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50"/>
          <p:cNvPicPr preferRelativeResize="0"/>
          <p:nvPr/>
        </p:nvPicPr>
        <p:blipFill rotWithShape="1">
          <a:blip r:embed="rId3">
            <a:alphaModFix/>
          </a:blip>
          <a:srcRect b="12288" l="0" r="0" t="0"/>
          <a:stretch/>
        </p:blipFill>
        <p:spPr>
          <a:xfrm>
            <a:off x="4572000" y="3875"/>
            <a:ext cx="4597525" cy="52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1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9" name="Google Shape;249;p51"/>
          <p:cNvSpPr txBox="1"/>
          <p:nvPr/>
        </p:nvSpPr>
        <p:spPr>
          <a:xfrm>
            <a:off x="4840950" y="3484425"/>
            <a:ext cx="365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endParaRPr b="1" sz="30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0" name="Google Shape;130;p34"/>
          <p:cNvSpPr txBox="1"/>
          <p:nvPr/>
        </p:nvSpPr>
        <p:spPr>
          <a:xfrm>
            <a:off x="268475" y="1602825"/>
            <a:ext cx="66282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9F7"/>
              </a:buClr>
              <a:buSzPts val="1800"/>
              <a:buFont typeface="Montserrat"/>
              <a:buChar char="●"/>
            </a:pPr>
            <a:r>
              <a:rPr lang="en-GB" sz="1800">
                <a:solidFill>
                  <a:srgbClr val="00F9F7"/>
                </a:solidFill>
                <a:latin typeface="Montserrat"/>
                <a:ea typeface="Montserrat"/>
                <a:cs typeface="Montserrat"/>
                <a:sym typeface="Montserrat"/>
              </a:rPr>
              <a:t>Présentons-nous</a:t>
            </a:r>
            <a:endParaRPr sz="1800">
              <a:solidFill>
                <a:srgbClr val="00F9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9F7"/>
              </a:buClr>
              <a:buSzPts val="1800"/>
              <a:buFont typeface="Montserrat"/>
              <a:buChar char="●"/>
            </a:pPr>
            <a:r>
              <a:rPr lang="en-GB" sz="1800">
                <a:solidFill>
                  <a:srgbClr val="00F9F7"/>
                </a:solidFill>
                <a:latin typeface="Montserrat"/>
                <a:ea typeface="Montserrat"/>
                <a:cs typeface="Montserrat"/>
                <a:sym typeface="Montserrat"/>
              </a:rPr>
              <a:t>Balayons le parcours !</a:t>
            </a:r>
            <a:endParaRPr sz="1800">
              <a:solidFill>
                <a:srgbClr val="00F9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9F7"/>
              </a:buClr>
              <a:buSzPts val="1800"/>
              <a:buFont typeface="Montserrat"/>
              <a:buChar char="●"/>
            </a:pPr>
            <a:r>
              <a:rPr lang="en-GB" sz="1800">
                <a:solidFill>
                  <a:srgbClr val="00F9F7"/>
                </a:solidFill>
                <a:latin typeface="Montserrat"/>
                <a:ea typeface="Montserrat"/>
                <a:cs typeface="Montserrat"/>
                <a:sym typeface="Montserrat"/>
              </a:rPr>
              <a:t>Les rôles de chacun dans votre parcours</a:t>
            </a:r>
            <a:endParaRPr sz="1800">
              <a:solidFill>
                <a:srgbClr val="00F9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9F7"/>
              </a:buClr>
              <a:buSzPts val="1800"/>
              <a:buFont typeface="Montserrat"/>
              <a:buChar char="●"/>
            </a:pPr>
            <a:r>
              <a:rPr lang="en-GB" sz="1800">
                <a:solidFill>
                  <a:srgbClr val="00F9F7"/>
                </a:solidFill>
                <a:latin typeface="Montserrat"/>
                <a:ea typeface="Montserrat"/>
                <a:cs typeface="Montserrat"/>
                <a:sym typeface="Montserrat"/>
              </a:rPr>
              <a:t>Organisons-nous ensemble</a:t>
            </a:r>
            <a:endParaRPr sz="1800">
              <a:solidFill>
                <a:srgbClr val="00F9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9F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34"/>
          <p:cNvSpPr txBox="1"/>
          <p:nvPr>
            <p:ph idx="4294967295" type="title"/>
          </p:nvPr>
        </p:nvSpPr>
        <p:spPr>
          <a:xfrm>
            <a:off x="283100" y="4835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 programme  </a:t>
            </a:r>
            <a:r>
              <a:rPr lang="en-GB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7" name="Google Shape;137;p35"/>
          <p:cNvSpPr txBox="1"/>
          <p:nvPr/>
        </p:nvSpPr>
        <p:spPr>
          <a:xfrm>
            <a:off x="1009625" y="745265"/>
            <a:ext cx="2628600" cy="27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0">
                <a:solidFill>
                  <a:srgbClr val="00366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#</a:t>
            </a:r>
            <a:endParaRPr sz="20000">
              <a:solidFill>
                <a:srgbClr val="00366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8" name="Google Shape;138;p35"/>
          <p:cNvSpPr txBox="1"/>
          <p:nvPr/>
        </p:nvSpPr>
        <p:spPr>
          <a:xfrm>
            <a:off x="3638225" y="2401640"/>
            <a:ext cx="41697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Présentons-nous !</a:t>
            </a:r>
            <a:endParaRPr b="1" sz="30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4" name="Google Shape;144;p36"/>
          <p:cNvSpPr txBox="1"/>
          <p:nvPr/>
        </p:nvSpPr>
        <p:spPr>
          <a:xfrm>
            <a:off x="402025" y="295600"/>
            <a:ext cx="8359800" cy="4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Je me présente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0" name="Google Shape;150;p37"/>
          <p:cNvSpPr txBox="1"/>
          <p:nvPr/>
        </p:nvSpPr>
        <p:spPr>
          <a:xfrm>
            <a:off x="402025" y="295600"/>
            <a:ext cx="8359800" cy="4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Informations clés </a:t>
            </a:r>
            <a:r>
              <a:rPr lang="en-GB" sz="2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vous concernant</a:t>
            </a:r>
            <a:endParaRPr sz="2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Votre entreprise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Parcours de formation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Vos enjeux liés à cette formation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Durée de la formation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Outil de visio pour les sessions de mentorat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Durée des sessions de mentorat : 45 min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6" name="Google Shape;156;p38"/>
          <p:cNvSpPr txBox="1"/>
          <p:nvPr/>
        </p:nvSpPr>
        <p:spPr>
          <a:xfrm>
            <a:off x="1009625" y="745265"/>
            <a:ext cx="2628600" cy="27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0">
                <a:solidFill>
                  <a:srgbClr val="00366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#</a:t>
            </a:r>
            <a:endParaRPr sz="20000">
              <a:solidFill>
                <a:srgbClr val="00366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7" name="Google Shape;157;p38"/>
          <p:cNvSpPr txBox="1"/>
          <p:nvPr/>
        </p:nvSpPr>
        <p:spPr>
          <a:xfrm>
            <a:off x="3638225" y="2401650"/>
            <a:ext cx="45387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Balayons le parcours</a:t>
            </a:r>
            <a:endParaRPr b="1" sz="30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38"/>
          <p:cNvSpPr txBox="1"/>
          <p:nvPr/>
        </p:nvSpPr>
        <p:spPr>
          <a:xfrm>
            <a:off x="3714425" y="3441140"/>
            <a:ext cx="41697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Ce que vous allez apprendre</a:t>
            </a:r>
            <a:endParaRPr sz="18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9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4" name="Google Shape;164;p39"/>
          <p:cNvSpPr txBox="1"/>
          <p:nvPr/>
        </p:nvSpPr>
        <p:spPr>
          <a:xfrm>
            <a:off x="534325" y="283700"/>
            <a:ext cx="74091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Revue du parcours et des compétences</a:t>
            </a:r>
            <a:endParaRPr sz="18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366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39"/>
          <p:cNvSpPr txBox="1"/>
          <p:nvPr/>
        </p:nvSpPr>
        <p:spPr>
          <a:xfrm>
            <a:off x="214025" y="1467200"/>
            <a:ext cx="5560500" cy="29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3668"/>
              </a:buClr>
              <a:buSzPts val="1400"/>
              <a:buFont typeface="Montserrat"/>
              <a:buChar char="●"/>
            </a:pPr>
            <a:r>
              <a:rPr lang="en-GB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Partage d’expérience et commentaires sur ce que vous allez apprendre pendant le </a:t>
            </a:r>
            <a:r>
              <a:rPr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parcours</a:t>
            </a:r>
            <a:endParaRPr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25" y="2299256"/>
            <a:ext cx="4075351" cy="20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2" name="Google Shape;172;p40"/>
          <p:cNvSpPr txBox="1"/>
          <p:nvPr>
            <p:ph idx="4294967295" type="body"/>
          </p:nvPr>
        </p:nvSpPr>
        <p:spPr>
          <a:xfrm>
            <a:off x="412651" y="482419"/>
            <a:ext cx="83187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7451EB"/>
                </a:solidFill>
                <a:latin typeface="Montserrat"/>
                <a:ea typeface="Montserrat"/>
                <a:cs typeface="Montserrat"/>
                <a:sym typeface="Montserrat"/>
              </a:rPr>
              <a:t>Projets, cours et travail personnel</a:t>
            </a:r>
            <a:endParaRPr b="1" i="0" sz="1100" u="none" cap="none" strike="noStrike">
              <a:solidFill>
                <a:srgbClr val="7451E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73" name="Google Shape;173;p40"/>
          <p:cNvGraphicFramePr/>
          <p:nvPr/>
        </p:nvGraphicFramePr>
        <p:xfrm>
          <a:off x="549775" y="160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{C1D7CB5D-1C42-4431-9FA3-19481C0EBAB3}</a:tableStyleId>
              </a:tblPr>
              <a:tblGrid>
                <a:gridCol w="2079675"/>
                <a:gridCol w="2079675"/>
                <a:gridCol w="1951400"/>
                <a:gridCol w="2207950"/>
              </a:tblGrid>
              <a:tr h="37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Projets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Cours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Ressources externes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Travail personnel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7451EB"/>
                    </a:solidFill>
                  </a:tcPr>
                </a:tc>
              </a:tr>
              <a:tr h="1352275"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Montserrat"/>
                        <a:buChar char="●"/>
                      </a:pPr>
                      <a:r>
                        <a:rPr lang="en-GB" sz="130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Obligatoire de tous les valider</a:t>
                      </a:r>
                      <a:endParaRPr sz="130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Montserrat"/>
                        <a:buChar char="●"/>
                      </a:pPr>
                      <a:r>
                        <a:rPr lang="en-GB" sz="130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Terminer la formation dans le temps imparti</a:t>
                      </a:r>
                      <a:endParaRPr sz="130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Montserrat"/>
                        <a:buChar char="●"/>
                      </a:pPr>
                      <a:r>
                        <a:rPr lang="en-GB" sz="130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Ressources à disposition pour acquérir les compétences à valider</a:t>
                      </a:r>
                      <a:endParaRPr sz="130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Montserrat"/>
                        <a:buChar char="●"/>
                      </a:pPr>
                      <a:r>
                        <a:rPr lang="en-GB" sz="130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N’hésitez pas à chercher d’autres r</a:t>
                      </a:r>
                      <a:r>
                        <a:rPr lang="en-GB" sz="130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essources pour compléter vos connaissances</a:t>
                      </a:r>
                      <a:endParaRPr sz="130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Montserrat"/>
                        <a:buChar char="●"/>
                      </a:pPr>
                      <a:r>
                        <a:rPr lang="en-GB" sz="130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Une cadence de travail régulière et la pratique sont essentielles</a:t>
                      </a:r>
                      <a:endParaRPr sz="130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00"/>
                        <a:buFont typeface="Montserrat"/>
                        <a:buChar char="●"/>
                      </a:pPr>
                      <a:r>
                        <a:rPr lang="en-GB" sz="130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Référez vous au temps indicatif nécessaire pour réaliser les projets et </a:t>
                      </a:r>
                      <a:r>
                        <a:rPr lang="en-GB" sz="130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visez le double</a:t>
                      </a:r>
                      <a:endParaRPr sz="130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/>
          <p:nvPr>
            <p:ph idx="12" type="sldNum"/>
          </p:nvPr>
        </p:nvSpPr>
        <p:spPr>
          <a:xfrm>
            <a:off x="8367800" y="4776174"/>
            <a:ext cx="548700" cy="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9" name="Google Shape;179;p41"/>
          <p:cNvSpPr txBox="1"/>
          <p:nvPr/>
        </p:nvSpPr>
        <p:spPr>
          <a:xfrm>
            <a:off x="1009625" y="745265"/>
            <a:ext cx="2628600" cy="27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0">
                <a:solidFill>
                  <a:srgbClr val="00366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#</a:t>
            </a:r>
            <a:endParaRPr sz="20000">
              <a:solidFill>
                <a:srgbClr val="00366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0" name="Google Shape;180;p41"/>
          <p:cNvSpPr txBox="1"/>
          <p:nvPr/>
        </p:nvSpPr>
        <p:spPr>
          <a:xfrm>
            <a:off x="3638225" y="2401640"/>
            <a:ext cx="41697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Les rôles de chacun dans votre parcours</a:t>
            </a:r>
            <a:endParaRPr b="1" sz="30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41"/>
          <p:cNvSpPr txBox="1"/>
          <p:nvPr/>
        </p:nvSpPr>
        <p:spPr>
          <a:xfrm>
            <a:off x="3638225" y="3587515"/>
            <a:ext cx="41697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Votre mentor</a:t>
            </a:r>
            <a:endParaRPr sz="18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Votre </a:t>
            </a:r>
            <a:r>
              <a:rPr lang="en-GB" sz="1800">
                <a:solidFill>
                  <a:srgbClr val="003668"/>
                </a:solidFill>
                <a:latin typeface="Montserrat"/>
                <a:ea typeface="Montserrat"/>
                <a:cs typeface="Montserrat"/>
                <a:sym typeface="Montserrat"/>
              </a:rPr>
              <a:t>Student Success Manager</a:t>
            </a:r>
            <a:endParaRPr sz="1800">
              <a:solidFill>
                <a:srgbClr val="0036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