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6" r:id="rId5"/>
    <p:sldId id="257" r:id="rId6"/>
    <p:sldId id="259" r:id="rId7"/>
    <p:sldId id="264" r:id="rId8"/>
    <p:sldId id="258" r:id="rId9"/>
    <p:sldId id="260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C6BDE-4365-4A8B-B9AC-FE77C0E4D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EED8F7-0133-4492-8FAB-6DA076E5D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0B8C13-DA46-49CE-BD45-9A9872E4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D44C6B-6E4A-4BEF-BF59-49131463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2DA46-4CDC-40F6-AB24-6D861DB6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49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5A01C-9968-4299-BCFD-05C89649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0E75A1-4C4A-48D2-9B2C-094A5B36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88B42D-3E74-4A5C-B775-741D5D79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9E93B7-A5C0-4159-A317-279274AE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79C3EC-8820-4D63-B780-E7E7D029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40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6600E1-99D3-4BF1-9414-A5328C048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7C23C3-15B6-4737-A1BC-FCE3D19EE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745182-D12B-4C45-82EF-4ECCFAE8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A700F-9CDA-4F2E-944B-040FBEF5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73EBA-813D-4DED-8E7E-6573FF44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64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02AF2-C2ED-4454-9071-4D92E0BB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09C66-8595-43ED-A41B-8E02A6F8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3B566-D08F-4F8A-AFE4-A153576D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FA33E-340C-48E8-8B51-CD4E353A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D08211-8DB6-4EC4-917F-42D8FE4A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40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B9AC8-2D65-43AD-8267-C0767E2E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959A4D-E113-4553-BAA0-3D82BE57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04CF7-407E-45A4-9B6E-626348E4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93243-8911-4DDD-8219-664D653B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EDF364-F063-48CC-BB32-4B64F9B5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07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E6161-77AB-419B-9062-F52B1A2A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41CDFE-D892-4D5F-B7D4-DE8B74091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6CA0AB-3D82-4B66-8BDC-FEA7204B2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C66F12-6530-425B-B826-DB7A27E3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7E05D8-0553-43F2-90BB-1F93711B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935692-9533-4E19-9C64-A05BE632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66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774E5-5986-4A51-9286-6815A5AB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1178E7-6D7F-46F2-80FE-6195CE17B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FBB8DD-160A-4C87-AEB2-4B7B71B59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E26CFF-6A5F-4039-88FC-58C8ACD0A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0EEB23-DD75-4670-A46F-60FD6CDCD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B38836-24DF-447D-8C75-C9924B00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4D4B6D-1571-48A8-AD58-EDE1298B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4F0949-9411-4901-86E8-4B9A09D6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FA4C8-2AB1-4B9A-A051-0C3C478C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D00AC1-C22A-40A5-8258-864AA49A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86142E-608C-446B-B4B0-3C893B2D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CF5A72-99B7-4B30-941D-F8B8A55C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9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6DFF68-5968-4CBD-AB46-262D853E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2268E3-B660-4637-9E05-ED7CF779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2E4910-92F2-4367-AB49-47D2C4AB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22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FAB35-C09B-4775-8C5F-703B83AB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9DE195-3C98-4D8A-989C-57D2B714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774B4-4EF8-42BC-8C6D-90F2A55C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8AECCA-194F-431C-A276-17B545F9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8F07DD-3D6D-456D-80AF-5430639D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C7AE0F-7111-4012-9FD7-2BB22C23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92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16AED-AE82-4C68-8F95-C6608BE9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907FC4-F342-4EC1-A6DC-C9443630A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C4C878-304A-4D3C-A1B2-CD0D9728E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A88CC7-C7C0-4A4B-8EC8-48DA8305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19987-BABC-4352-8ED6-78D78E25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AEB249-4B10-4714-B420-3BB3A67D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11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42D7FA-944A-412E-8DFA-F38284F9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4554F-C51A-46D2-80BB-C7C17A878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873F9-8395-4891-B39D-67DF88561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3D4EC3-36A7-43A0-886E-BEC365AC7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DB3181-CF11-457E-910D-44CF19763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2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3E67B-695B-4898-B632-95F9090D5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Einführung in 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36549-B446-4BF2-B2A8-3076ABED0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Kompaktkurs WS 24/25</a:t>
            </a:r>
          </a:p>
        </p:txBody>
      </p:sp>
    </p:spTree>
    <p:extLst>
      <p:ext uri="{BB962C8B-B14F-4D97-AF65-F5344CB8AC3E}">
        <p14:creationId xmlns:p14="http://schemas.microsoft.com/office/powerpoint/2010/main" val="351624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D52D2-BC55-4FD1-AC05-C91977ED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FC6F6-D4B2-44EA-8BD7-20724DCA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874"/>
            <a:ext cx="10515600" cy="4683089"/>
          </a:xfrm>
        </p:spPr>
        <p:txBody>
          <a:bodyPr/>
          <a:lstStyle/>
          <a:p>
            <a:r>
              <a:rPr lang="de-DE" dirty="0"/>
              <a:t>Verbinden von mehreren Werten mit c( ) (</a:t>
            </a:r>
            <a:r>
              <a:rPr lang="de-DE" dirty="0" err="1"/>
              <a:t>combine</a:t>
            </a:r>
            <a:r>
              <a:rPr lang="de-DE" dirty="0"/>
              <a:t>, </a:t>
            </a:r>
            <a:r>
              <a:rPr lang="de-DE" dirty="0" err="1"/>
              <a:t>concetinate</a:t>
            </a:r>
            <a:r>
              <a:rPr lang="de-DE" dirty="0"/>
              <a:t>)</a:t>
            </a:r>
          </a:p>
          <a:p>
            <a:r>
              <a:rPr lang="de-DE" dirty="0"/>
              <a:t>Operatoren werden auf alle Elemente eines Vektors ausgeführt</a:t>
            </a:r>
          </a:p>
          <a:p>
            <a:pPr marL="457200" lvl="1" indent="0">
              <a:buNone/>
            </a:pPr>
            <a:r>
              <a:rPr lang="de-DE" dirty="0"/>
              <a:t>-&gt; ermöglicht effizientes Editieren und durchführen von Abfragen</a:t>
            </a:r>
          </a:p>
          <a:p>
            <a:r>
              <a:rPr lang="de-DE" dirty="0"/>
              <a:t>An bestehende Vektoren lassen sich weitere Elemente anhängen</a:t>
            </a:r>
          </a:p>
          <a:p>
            <a:r>
              <a:rPr lang="de-DE" dirty="0"/>
              <a:t>Indizierung mit [ ] ermöglicht Elemente aus Vektor abzufragen</a:t>
            </a:r>
          </a:p>
          <a:p>
            <a:r>
              <a:rPr lang="de-DE" dirty="0"/>
              <a:t>Indizierung mit negativem Index wählt alle Elemente außer dem Index aus</a:t>
            </a:r>
          </a:p>
          <a:p>
            <a:pPr marL="457200" lvl="1" indent="0">
              <a:buNone/>
            </a:pPr>
            <a:r>
              <a:rPr lang="de-DE" dirty="0"/>
              <a:t>-&gt; ermöglicht das löschen von Elementen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97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27F97-6EC1-4A37-B082-BDDE5E5B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0AA3E-74DA-400E-A9AE-32DE27C7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dimensionaler Vektor</a:t>
            </a:r>
          </a:p>
          <a:p>
            <a:r>
              <a:rPr lang="de-DE" dirty="0"/>
              <a:t>Bei Indizierung mit [] muss jetzt Zeile und Spalte angegeben werden</a:t>
            </a:r>
          </a:p>
          <a:p>
            <a:r>
              <a:rPr lang="de-DE" dirty="0"/>
              <a:t>Erste Zahl: Zeile</a:t>
            </a:r>
          </a:p>
          <a:p>
            <a:r>
              <a:rPr lang="de-DE" dirty="0"/>
              <a:t>Zweite Zahl: Spalte</a:t>
            </a:r>
          </a:p>
        </p:txBody>
      </p:sp>
    </p:spTree>
    <p:extLst>
      <p:ext uri="{BB962C8B-B14F-4D97-AF65-F5344CB8AC3E}">
        <p14:creationId xmlns:p14="http://schemas.microsoft.com/office/powerpoint/2010/main" val="289785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3FD5D-0C57-4C4A-9C16-0AFCA3AC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Dataframe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CF738-AB74-4918-8C3B-C479D336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Kernstück von R</a:t>
            </a:r>
          </a:p>
          <a:p>
            <a:r>
              <a:rPr lang="de-DE" dirty="0"/>
              <a:t>Analog der Excel Tabelle</a:t>
            </a:r>
          </a:p>
          <a:p>
            <a:r>
              <a:rPr lang="de-DE" dirty="0"/>
              <a:t>Erweiterung der Matrix</a:t>
            </a:r>
          </a:p>
          <a:p>
            <a:r>
              <a:rPr lang="de-DE" dirty="0"/>
              <a:t>Spalten können aus unterschiedlichen Datentypen bestehen</a:t>
            </a:r>
          </a:p>
          <a:p>
            <a:r>
              <a:rPr lang="de-DE" dirty="0"/>
              <a:t>Spalten haben Namen!</a:t>
            </a:r>
          </a:p>
          <a:p>
            <a:r>
              <a:rPr lang="de-DE" dirty="0"/>
              <a:t>Auswahl einzelner Spalten durch $ und Spaltennamen</a:t>
            </a:r>
          </a:p>
        </p:txBody>
      </p:sp>
    </p:spTree>
    <p:extLst>
      <p:ext uri="{BB962C8B-B14F-4D97-AF65-F5344CB8AC3E}">
        <p14:creationId xmlns:p14="http://schemas.microsoft.com/office/powerpoint/2010/main" val="342036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A2DE6-FB1F-4FFB-A511-02C68EDE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und Packages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C6524-4F25-4949-BD80-6E6852C5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genau eine Funktion macht, oder welche Argumente die Funktion besitzt lässt sich über die Dokumentation in der internen  </a:t>
            </a:r>
            <a:r>
              <a:rPr lang="de-DE"/>
              <a:t>Hilfe nachlesen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283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B87A6-D61E-40FE-BB2B-BC109C6B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des Kurses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4B2906-7CCC-4CFA-9241-E1BCD9D2E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jeder/jede soll in der Lage sein Daten in beliebigen Format in R zu analysieren</a:t>
            </a:r>
          </a:p>
          <a:p>
            <a:r>
              <a:rPr lang="de-DE" dirty="0"/>
              <a:t>2. ordentliches Fundament für eigenständige Weiterbildung</a:t>
            </a:r>
          </a:p>
          <a:p>
            <a:r>
              <a:rPr lang="de-DE" dirty="0"/>
              <a:t>3. Aufbau einer gewissen Frustrationstoleranz</a:t>
            </a:r>
          </a:p>
          <a:p>
            <a:pPr lvl="1"/>
            <a:r>
              <a:rPr lang="de-DE" dirty="0"/>
              <a:t>Mitunter einer der wichtigsten Skills beim Programmieren</a:t>
            </a:r>
          </a:p>
          <a:p>
            <a:pPr lvl="1"/>
            <a:r>
              <a:rPr lang="de-DE" dirty="0"/>
              <a:t>-&gt; Die Drei Sachen könnte man als Pyramide darstellen, mit 1 ganz oben und </a:t>
            </a:r>
            <a:r>
              <a:rPr lang="de-DE"/>
              <a:t>unten Frustrationstoleranz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96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3CB14-631E-4C5C-9540-2B486A05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Wie? Warum? Was?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3C6564-70C3-4D65-94C3-483418EA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Programmiervorlesungen wird meist das Wie gelehrt</a:t>
            </a:r>
          </a:p>
          <a:p>
            <a:pPr lvl="1"/>
            <a:r>
              <a:rPr lang="de-DE" dirty="0"/>
              <a:t>Wie installiere ich die Software? Wie importiere ich Daten? Wie rufe ich Funktionen auf? …</a:t>
            </a:r>
          </a:p>
          <a:p>
            <a:r>
              <a:rPr lang="de-DE" dirty="0"/>
              <a:t>Warum das ganze wichtig ist, bleibt oft auf der Strecke</a:t>
            </a:r>
          </a:p>
          <a:p>
            <a:pPr lvl="1"/>
            <a:r>
              <a:rPr lang="de-DE" dirty="0"/>
              <a:t>Dabei ist Warum die wichtigste Frage um Motivation zu aufrecht zu halten</a:t>
            </a:r>
          </a:p>
          <a:p>
            <a:pPr lvl="1"/>
            <a:r>
              <a:rPr lang="de-DE" dirty="0"/>
              <a:t>-&gt; sobald die Warum Frage für Sie nicht geklärt ist, bitte sofort fragen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r>
              <a:rPr lang="de-DE" dirty="0">
                <a:sym typeface="Wingdings" panose="05000000000000000000" pitchFamily="2" charset="2"/>
              </a:rPr>
              <a:t>Was zur Hölle machen wir gerade?!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Die Frage wird höchstwahrscheinlich kommen und wahrscheinlich sind Sie nicht allein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Nicht abhängen lassen. Geben Sie mir die Chance Sie wieder abzuholen 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155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BBC3F-B9C0-4F85-99F3-433B6393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329"/>
            <a:ext cx="10515600" cy="6715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übungsideen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044577-1E83-4644-854B-66D6DD2E4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307"/>
            <a:ext cx="10515600" cy="5129656"/>
          </a:xfrm>
        </p:spPr>
        <p:txBody>
          <a:bodyPr/>
          <a:lstStyle/>
          <a:p>
            <a:r>
              <a:rPr lang="de-DE" dirty="0"/>
              <a:t>Bulls-</a:t>
            </a:r>
            <a:r>
              <a:rPr lang="de-DE" dirty="0" err="1"/>
              <a:t>eye</a:t>
            </a:r>
            <a:r>
              <a:rPr lang="de-DE" dirty="0"/>
              <a:t>: Matrix mit Werten wie bei einer Zielscheibe füllen -&gt; Mit Excel Matrix aufzeigen</a:t>
            </a:r>
          </a:p>
          <a:p>
            <a:pPr lvl="1"/>
            <a:r>
              <a:rPr lang="de-DE" dirty="0"/>
              <a:t>Zweite Phase: die außenliegenden </a:t>
            </a:r>
            <a:r>
              <a:rPr lang="de-DE"/>
              <a:t>Zellen löschen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350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C6933-6D3D-4D1D-A3F6-D1B68111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R bzw. Skript basierte Auswertung?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B8A9B-6500-4485-AEDC-806CD651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 ist mittlerweile Standard in der Wissenschaft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..</a:t>
            </a:r>
          </a:p>
          <a:p>
            <a:r>
              <a:rPr lang="de-DE" dirty="0"/>
              <a:t>Aber am wichtigsten: einfache Wiederholung der Auswertung weil jeder Schritt im Skript festgehalten wird -&gt; hier Beispiel: Excel vs. R wenn ein Fehler gemacht wurde oder der gleiche Datensatz nochmal analysiert werden soll (Wetterstation oder ähnliches)</a:t>
            </a:r>
          </a:p>
        </p:txBody>
      </p:sp>
    </p:spTree>
    <p:extLst>
      <p:ext uri="{BB962C8B-B14F-4D97-AF65-F5344CB8AC3E}">
        <p14:creationId xmlns:p14="http://schemas.microsoft.com/office/powerpoint/2010/main" val="356203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FC3E5-C14C-45D2-BD61-4046892D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R und R Studio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E7174-84C9-457F-84EE-9C94D38A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---Hier link zu R Studio mit R Download---</a:t>
            </a:r>
          </a:p>
        </p:txBody>
      </p:sp>
    </p:spTree>
    <p:extLst>
      <p:ext uri="{BB962C8B-B14F-4D97-AF65-F5344CB8AC3E}">
        <p14:creationId xmlns:p14="http://schemas.microsoft.com/office/powerpoint/2010/main" val="116229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Überblick Variablen, Vektoren, Dataframes und Operatoren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3D05C8-D36B-4033-941D-E8AB01EC1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-- hier kommt dann eine Grafik hin die zeigt, dass Tabellen wie in Excel eigentlich Dataframes sind, die Spalten Vektoren und jede Zelle eine Variable---</a:t>
            </a:r>
          </a:p>
          <a:p>
            <a:r>
              <a:rPr lang="de-DE" dirty="0"/>
              <a:t>Mithilfe von Operatoren interagieren diese Variablen miteinander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365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7509-513C-47CC-8009-8AD3E405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163AC-D70A-4FCA-9081-8094260F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Mathematische Operatoren</a:t>
            </a:r>
          </a:p>
          <a:p>
            <a:pPr lvl="1"/>
            <a:r>
              <a:rPr lang="de-DE" dirty="0"/>
              <a:t>+, -, *, /, ^, %%</a:t>
            </a:r>
          </a:p>
          <a:p>
            <a:r>
              <a:rPr lang="de-DE" dirty="0"/>
              <a:t>Logische Operatoren</a:t>
            </a:r>
          </a:p>
          <a:p>
            <a:pPr lvl="1"/>
            <a:r>
              <a:rPr lang="de-DE" dirty="0"/>
              <a:t>&gt;, &lt;, &gt;=, &lt;=, ==, !=</a:t>
            </a:r>
          </a:p>
          <a:p>
            <a:r>
              <a:rPr lang="de-DE" dirty="0"/>
              <a:t>Zuweisungsoperator</a:t>
            </a:r>
          </a:p>
          <a:p>
            <a:pPr lvl="1"/>
            <a:r>
              <a:rPr lang="de-DE" dirty="0"/>
              <a:t>&lt;-, =</a:t>
            </a:r>
          </a:p>
        </p:txBody>
      </p:sp>
    </p:spTree>
    <p:extLst>
      <p:ext uri="{BB962C8B-B14F-4D97-AF65-F5344CB8AC3E}">
        <p14:creationId xmlns:p14="http://schemas.microsoft.com/office/powerpoint/2010/main" val="420350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96637-3F36-4C1D-801B-B0EDFA6C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54EA2-205F-4306-ACBB-57BA8104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Speichern Werte wie Zahlen oder Wörter</a:t>
            </a:r>
          </a:p>
          <a:p>
            <a:endParaRPr lang="de-DE" dirty="0"/>
          </a:p>
          <a:p>
            <a:r>
              <a:rPr lang="de-DE" dirty="0"/>
              <a:t>Lassen sich wieder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97106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Breitbild</PresentationFormat>
  <Paragraphs>64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Einführung in R</vt:lpstr>
      <vt:lpstr>Ziel des Kurses</vt:lpstr>
      <vt:lpstr>Wie? Warum? Was?</vt:lpstr>
      <vt:lpstr>übungsideen</vt:lpstr>
      <vt:lpstr>Warum R bzw. Skript basierte Auswertung?</vt:lpstr>
      <vt:lpstr>Installation R und R Studio</vt:lpstr>
      <vt:lpstr>Überblick Variablen, Vektoren, Dataframes und Operatoren </vt:lpstr>
      <vt:lpstr>Operatoren</vt:lpstr>
      <vt:lpstr>Variablen</vt:lpstr>
      <vt:lpstr>Vektoren</vt:lpstr>
      <vt:lpstr>Matrizen</vt:lpstr>
      <vt:lpstr>Dataframe</vt:lpstr>
      <vt:lpstr>Funktionen und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R</dc:title>
  <dc:creator>Florian</dc:creator>
  <cp:lastModifiedBy>Florian Keppeler</cp:lastModifiedBy>
  <cp:revision>22</cp:revision>
  <dcterms:created xsi:type="dcterms:W3CDTF">2024-08-16T08:03:14Z</dcterms:created>
  <dcterms:modified xsi:type="dcterms:W3CDTF">2024-09-26T20:18:38Z</dcterms:modified>
</cp:coreProperties>
</file>