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C1CC8-D6E7-43C6-AD1C-655CB2F6F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6DE95F-CBEB-4632-9DD2-7CBCF612A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5241F-6828-4F13-90B1-BFD787FE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F03D4-C7FC-4AFE-BCE0-BE74EBF2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CF3F7-326B-4E21-82B6-6D75C0E2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7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72897-9DB0-4A86-AF1A-6B6BEE0E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E25762-E85E-4440-97C0-1CC305E47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53848-4B05-4BB1-A7AF-38937838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6B892A-E067-4B22-8475-FF5C0D55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6F87A-25F3-4481-8E89-52B80131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00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8CB0AE-FC15-4471-A402-8530424D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0F809-C200-4F45-A966-4A8D086C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857856-BDE9-4A21-8F6E-BF444633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E1CE5-1EA8-4610-AD4F-292F9EA7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0F4FF-447F-4E3E-9AA5-FEE53BA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4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8CE94-6F2E-45FF-8FF4-DCF8ADB7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B49F76-79B2-4DD3-A351-7266D5B5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3CB2C-B59E-45C7-AA55-E91616FA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D0CDE-0045-4756-8518-D316F12C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B41D74-A69A-49F9-95D2-A23CD184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4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E6EC9-4484-4912-A989-CFCB7F0E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CF7B15-7841-45B4-9766-35190E80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2CA74-EF4C-493D-9FC1-5ADFF2CC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30F55-F52C-49DA-80E4-129E3018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73171A-C186-4224-9FC2-8A441206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9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44CD-2341-45CB-B32E-303E61B9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5E8F2-2ABE-48B0-8F2F-BE34927B4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A6C9E4-BB79-4B04-8280-F38DF2E4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AF19B3-D791-49A1-B25F-A08290C4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AF8ED1-2E53-4ADE-90DA-77ACB7A7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A09F5F-371C-4437-B5E1-10E0FFD7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62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6BDA4-1FDA-4030-BEAF-7CAD3A8B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FA790F-EECB-4286-85A2-51CF57F7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DFE5A7-2ACC-4782-BE72-C5F4608BA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C6143E-D08C-436F-A2B8-E97C901C8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939EB3-788F-4B6D-8D1D-4F83C304F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351F7B-BE29-49BA-941D-D7C07A47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BE0888-F075-42E6-BBF6-C6DF35A8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2176D9-A37E-413F-9E87-E0088E36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50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2AE65-C567-426C-91C9-4355F2E8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953BFC-5E8A-4628-AFE5-5ADD30C7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9152B1-2FBC-4AFA-AC87-E6F6F66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F0B083-7C01-4342-8F01-1A9C5248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8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55426D-1EA2-4BDD-9010-5A460385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E6B658-7E38-47B9-8A66-887D8F2E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B1C916-FEAA-411C-93E1-C0F4DE63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9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25D87-D85A-4776-8426-E25EEEE0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FA343-068C-461E-97E9-FF6FD00F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0F687F-5019-4E93-B319-74A404BD4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CCFF41-3F89-44B9-8C17-D397836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A2900-0463-451D-B1ED-C388F83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98D8F2-E3D8-40B9-AB16-DF622542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1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57C58-F9EA-41AB-B26B-6A3591D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3A8C75-E521-437D-B6BA-8DC576333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A5D723-6050-417B-88BC-62D85BC7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B9505-05EA-49A0-99E0-64DEB4D9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AB7622-077A-4F27-BF29-81CD721E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E85610-64A7-4951-9259-1294EBF7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97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7B456A-EFD6-42D5-ACA7-F75F4DB4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887EC4-9FA8-472C-91DB-0C9D9E67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4AF4A2-8FCE-4A49-881C-225281609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2FB8-E8D3-4669-AAB0-9D4FCF94B4E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8F498-596C-4B59-9112-99FA9ACFF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E74F1-F90F-44F7-855B-1F4DCBF9C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40BD-A7DA-4952-9557-71A94984E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6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01C92-EA79-472C-92AD-60436182F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WEHAM</a:t>
            </a:r>
            <a:br>
              <a:rPr lang="de-DE" dirty="0"/>
            </a:br>
            <a:r>
              <a:rPr lang="de-DE" dirty="0"/>
              <a:t>Was bisher geschah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9F1913-60FF-40FC-A369-D9640F14D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8.8.24</a:t>
            </a:r>
          </a:p>
        </p:txBody>
      </p:sp>
    </p:spTree>
    <p:extLst>
      <p:ext uri="{BB962C8B-B14F-4D97-AF65-F5344CB8AC3E}">
        <p14:creationId xmlns:p14="http://schemas.microsoft.com/office/powerpoint/2010/main" val="242306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B24E5-8822-47A7-833D-93DB727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Fehlersuche beim Einlesen Jungbestand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7A377-7A97-4DC6-B5F5-872ADE28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Zufallsprozesse in beiden WEHAM Versionen ausschaltbar</a:t>
            </a:r>
          </a:p>
          <a:p>
            <a:r>
              <a:rPr lang="de-DE" dirty="0"/>
              <a:t>Eindeutige </a:t>
            </a:r>
            <a:r>
              <a:rPr lang="de-DE" dirty="0" err="1"/>
              <a:t>BaumID</a:t>
            </a:r>
            <a:r>
              <a:rPr lang="de-DE" dirty="0"/>
              <a:t> in beiden Versionen hinzugefügt</a:t>
            </a:r>
          </a:p>
          <a:p>
            <a:r>
              <a:rPr lang="de-DE" dirty="0"/>
              <a:t>Fehler bei Initialisierung der Jungbestände behoben</a:t>
            </a:r>
          </a:p>
          <a:p>
            <a:pPr marL="0" indent="0">
              <a:buNone/>
            </a:pPr>
            <a:r>
              <a:rPr lang="de-DE" dirty="0"/>
              <a:t>	(weham_funktionen.cpp: Zeile 350)</a:t>
            </a:r>
          </a:p>
          <a:p>
            <a:pPr marL="0" indent="0">
              <a:buNone/>
            </a:pPr>
            <a:r>
              <a:rPr lang="de-DE" dirty="0"/>
              <a:t>-&gt; War allerdings nicht der Fehler für das Auseinanderdriften der Vorräte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-&gt; Vermutung: Fehler ist in der Durchforstung</a:t>
            </a:r>
          </a:p>
        </p:txBody>
      </p:sp>
    </p:spTree>
    <p:extLst>
      <p:ext uri="{BB962C8B-B14F-4D97-AF65-F5344CB8AC3E}">
        <p14:creationId xmlns:p14="http://schemas.microsoft.com/office/powerpoint/2010/main" val="376268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E803A-EDBA-4569-A92A-FAA91446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Fehlersuche in Durchforstung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5F9A5-7227-4020-AE7D-A286C800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Über log Datei wird festgehalten welcher Baum welche Durchforstungsart zugewiesen bekommt</a:t>
            </a:r>
          </a:p>
          <a:p>
            <a:pPr lvl="1"/>
            <a:r>
              <a:rPr lang="de-DE" dirty="0"/>
              <a:t>-&gt; keine unterschiede zwischen den WEHAM Versionen in Zuordnung</a:t>
            </a:r>
          </a:p>
          <a:p>
            <a:pPr lvl="1"/>
            <a:r>
              <a:rPr lang="de-DE" dirty="0"/>
              <a:t>ABER: TI ca. 260000 Bäume in DF; FVA nur </a:t>
            </a:r>
            <a:r>
              <a:rPr lang="de-DE" dirty="0" err="1"/>
              <a:t>ca</a:t>
            </a:r>
            <a:r>
              <a:rPr lang="de-DE" dirty="0"/>
              <a:t> 106000 Bäume in DF</a:t>
            </a:r>
          </a:p>
          <a:p>
            <a:r>
              <a:rPr lang="de-DE" dirty="0"/>
              <a:t>In log Datei wird festgehalten wie der Baum tatsächlich durchforstet wird</a:t>
            </a:r>
          </a:p>
          <a:p>
            <a:pPr lvl="1"/>
            <a:r>
              <a:rPr lang="de-DE" dirty="0"/>
              <a:t>-&gt; wieder keine Unterschiede in Zuordnung</a:t>
            </a:r>
          </a:p>
          <a:p>
            <a:pPr lvl="1"/>
            <a:r>
              <a:rPr lang="de-DE" dirty="0"/>
              <a:t>ABER: real in TI ca. 350000 Bäume in DF; FVA bleibt bei 106000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ist hier los? -&gt; 2017 stehen jeweils 515191 Bäume</a:t>
            </a:r>
          </a:p>
          <a:p>
            <a:pPr marL="0" indent="0">
              <a:buNone/>
            </a:pPr>
            <a:r>
              <a:rPr lang="de-DE" dirty="0"/>
              <a:t>Werden Bäume mehrfach in Durchforstung eingespielt?</a:t>
            </a:r>
          </a:p>
        </p:txBody>
      </p:sp>
    </p:spTree>
    <p:extLst>
      <p:ext uri="{BB962C8B-B14F-4D97-AF65-F5344CB8AC3E}">
        <p14:creationId xmlns:p14="http://schemas.microsoft.com/office/powerpoint/2010/main" val="4454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3AEA-1BA3-4BD3-BBD8-BFEA1080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Jede Durchforstungsart liefert eindeutigen </a:t>
            </a:r>
            <a:r>
              <a:rPr lang="de-DE" dirty="0" err="1"/>
              <a:t>N_ha</a:t>
            </a:r>
            <a:r>
              <a:rPr lang="de-DE" dirty="0"/>
              <a:t> Wert zurück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BE01E9-B374-48D6-B052-82F82EED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875" y="1825625"/>
            <a:ext cx="7778250" cy="4351338"/>
          </a:xfrm>
        </p:spPr>
      </p:pic>
    </p:spTree>
    <p:extLst>
      <p:ext uri="{BB962C8B-B14F-4D97-AF65-F5344CB8AC3E}">
        <p14:creationId xmlns:p14="http://schemas.microsoft.com/office/powerpoint/2010/main" val="283894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7845769-32EB-48C8-8B4B-15DE2D9BD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61" y="781493"/>
            <a:ext cx="7692656" cy="57694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E620F1-AA3E-4641-B0F0-429065B6406F}"/>
              </a:ext>
            </a:extLst>
          </p:cNvPr>
          <p:cNvSpPr txBox="1"/>
          <p:nvPr/>
        </p:nvSpPr>
        <p:spPr>
          <a:xfrm>
            <a:off x="2434857" y="462516"/>
            <a:ext cx="658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N_ha</a:t>
            </a:r>
            <a:r>
              <a:rPr lang="de-DE" sz="2400" dirty="0"/>
              <a:t> 2017 alle Durchforstungen ausgeschaltet</a:t>
            </a:r>
          </a:p>
        </p:txBody>
      </p:sp>
    </p:spTree>
    <p:extLst>
      <p:ext uri="{BB962C8B-B14F-4D97-AF65-F5344CB8AC3E}">
        <p14:creationId xmlns:p14="http://schemas.microsoft.com/office/powerpoint/2010/main" val="29253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F3FD0C-F55E-4EC0-876A-19450A4E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49" y="789468"/>
            <a:ext cx="7620000" cy="5715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E620F1-AA3E-4641-B0F0-429065B6406F}"/>
              </a:ext>
            </a:extLst>
          </p:cNvPr>
          <p:cNvSpPr txBox="1"/>
          <p:nvPr/>
        </p:nvSpPr>
        <p:spPr>
          <a:xfrm>
            <a:off x="2567764" y="353532"/>
            <a:ext cx="658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N_ha</a:t>
            </a:r>
            <a:r>
              <a:rPr lang="de-DE" sz="2400" dirty="0"/>
              <a:t> 2017 alle Durchforstungen angeschaltet</a:t>
            </a:r>
          </a:p>
        </p:txBody>
      </p:sp>
    </p:spTree>
    <p:extLst>
      <p:ext uri="{BB962C8B-B14F-4D97-AF65-F5344CB8AC3E}">
        <p14:creationId xmlns:p14="http://schemas.microsoft.com/office/powerpoint/2010/main" val="36133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F79C17-FB62-446E-974E-7807AD8A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65" y="704407"/>
            <a:ext cx="7620000" cy="5715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E620F1-AA3E-4641-B0F0-429065B6406F}"/>
              </a:ext>
            </a:extLst>
          </p:cNvPr>
          <p:cNvSpPr txBox="1"/>
          <p:nvPr/>
        </p:nvSpPr>
        <p:spPr>
          <a:xfrm>
            <a:off x="2567764" y="353532"/>
            <a:ext cx="658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N_ha</a:t>
            </a:r>
            <a:r>
              <a:rPr lang="de-DE" sz="2400" dirty="0"/>
              <a:t> 2017 nur Jungbestandspflege</a:t>
            </a:r>
          </a:p>
        </p:txBody>
      </p:sp>
    </p:spTree>
    <p:extLst>
      <p:ext uri="{BB962C8B-B14F-4D97-AF65-F5344CB8AC3E}">
        <p14:creationId xmlns:p14="http://schemas.microsoft.com/office/powerpoint/2010/main" val="138184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WEHAM Was bisher geschah</vt:lpstr>
      <vt:lpstr>Fehlersuche beim Einlesen Jungbestand</vt:lpstr>
      <vt:lpstr>Fehlersuche in Durchforstung</vt:lpstr>
      <vt:lpstr>Jede Durchforstungsart liefert eindeutigen N_ha Wert zurück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7</cp:revision>
  <dcterms:created xsi:type="dcterms:W3CDTF">2024-08-08T10:49:58Z</dcterms:created>
  <dcterms:modified xsi:type="dcterms:W3CDTF">2024-08-08T13:16:03Z</dcterms:modified>
</cp:coreProperties>
</file>