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57" r:id="rId3"/>
    <p:sldId id="264" r:id="rId4"/>
    <p:sldId id="262" r:id="rId5"/>
    <p:sldId id="263" r:id="rId6"/>
    <p:sldId id="259" r:id="rId7"/>
    <p:sldId id="272" r:id="rId8"/>
    <p:sldId id="273" r:id="rId9"/>
    <p:sldId id="260" r:id="rId10"/>
    <p:sldId id="265" r:id="rId11"/>
    <p:sldId id="286" r:id="rId12"/>
    <p:sldId id="266" r:id="rId13"/>
    <p:sldId id="287" r:id="rId14"/>
    <p:sldId id="275" r:id="rId15"/>
    <p:sldId id="285" r:id="rId16"/>
    <p:sldId id="267" r:id="rId17"/>
    <p:sldId id="270" r:id="rId18"/>
    <p:sldId id="27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ine Bertrand" initials="JB" lastIdx="1" clrIdx="0">
    <p:extLst>
      <p:ext uri="{19B8F6BF-5375-455C-9EA6-DF929625EA0E}">
        <p15:presenceInfo xmlns:p15="http://schemas.microsoft.com/office/powerpoint/2012/main" userId="S-1-5-21-329068152-823518204-1177238915-136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9" autoAdjust="0"/>
    <p:restoredTop sz="94761" autoAdjust="0"/>
  </p:normalViewPr>
  <p:slideViewPr>
    <p:cSldViewPr snapToGrid="0">
      <p:cViewPr varScale="1">
        <p:scale>
          <a:sx n="108" d="100"/>
          <a:sy n="108" d="100"/>
        </p:scale>
        <p:origin x="294" y="114"/>
      </p:cViewPr>
      <p:guideLst/>
    </p:cSldViewPr>
  </p:slideViewPr>
  <p:outlineViewPr>
    <p:cViewPr>
      <p:scale>
        <a:sx n="33" d="100"/>
        <a:sy n="33" d="100"/>
      </p:scale>
      <p:origin x="0" y="-25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6323-F616-483A-A91E-DCDD19AF585D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96D3-02EE-46E8-9C5C-58F0CE8C6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9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ist eine kryptografisch verschlüsselte Datei, welche auf der Bitcoin-Blockchain gespeichert wird (https://blockchainwelt.de/bitcoin-was-ist-das/)</a:t>
            </a:r>
          </a:p>
          <a:p>
            <a:r>
              <a:rPr lang="de-DE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A45BD-6E01-43FB-957D-E456A956DF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http://www.spiegel.de/wirtschaft/unternehmen/naechster-bitcoin-crash-kryptowaehrung-verliert-25-prozent-a-1239535.html -&gt; Hochzeit und Verlust</a:t>
            </a:r>
          </a:p>
          <a:p>
            <a:endParaRPr lang="de-DE" dirty="0"/>
          </a:p>
          <a:p>
            <a:r>
              <a:rPr lang="de-DE" dirty="0"/>
              <a:t>https://www.t-online.de/digital/id_84817178/bitcoin-hype-ist-vorbei-kryptowaehrungen-verlieren-weiter-massiv-an-wert.html -&gt; Gründe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096D3-02EE-46E8-9C5C-58F0CE8C60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5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34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6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63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05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3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0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0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C251E0-6A80-42DD-AF2A-C480AEB6352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4CD135-21F3-42C4-93EF-D886F29905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6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de/" TargetMode="External"/><Relationship Id="rId13" Type="http://schemas.openxmlformats.org/officeDocument/2006/relationships/hyperlink" Target="https://www.kryptologen.de/2017/08/18/blockchain-basisinfos-fuer-einsteiger/" TargetMode="External"/><Relationship Id="rId3" Type="http://schemas.openxmlformats.org/officeDocument/2006/relationships/hyperlink" Target="https://www.computerwoche.de/a/blockchain-was-ist-das,3227284" TargetMode="External"/><Relationship Id="rId7" Type="http://schemas.openxmlformats.org/officeDocument/2006/relationships/hyperlink" Target="https://wirtschaftslexikon.gabler.de/definition/kryptowaehrung-54160" TargetMode="External"/><Relationship Id="rId12" Type="http://schemas.openxmlformats.org/officeDocument/2006/relationships/hyperlink" Target="https://ebusiness2020.wordpress.com/2017/06/24/funktionsweise-und-aufbau-der-blockchain/" TargetMode="External"/><Relationship Id="rId2" Type="http://schemas.openxmlformats.org/officeDocument/2006/relationships/hyperlink" Target="https://www.welt.de/wirtschaft/bilanz/article167051623/So-funktioniert-die-Blockcha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ise.de/thema/Kryptow%C3%A4hrung" TargetMode="External"/><Relationship Id="rId11" Type="http://schemas.openxmlformats.org/officeDocument/2006/relationships/hyperlink" Target="https://medium.com/@luca.laube/blockchain-einfach-erkl%C3%A4rt-teil-3-aufbau-eines-blocks-dbb45319da7e" TargetMode="External"/><Relationship Id="rId5" Type="http://schemas.openxmlformats.org/officeDocument/2006/relationships/hyperlink" Target="https://www.kreditkarte.net/kryptowaehrungen/" TargetMode="External"/><Relationship Id="rId10" Type="http://schemas.openxmlformats.org/officeDocument/2006/relationships/hyperlink" Target="https://blockchainbasics.ch/motivation-und-geschichtlicher-hintergrund/" TargetMode="External"/><Relationship Id="rId4" Type="http://schemas.openxmlformats.org/officeDocument/2006/relationships/hyperlink" Target="https://www.btc-echo.de/tutorial/was-ist-die-blockchain/" TargetMode="External"/><Relationship Id="rId9" Type="http://schemas.openxmlformats.org/officeDocument/2006/relationships/hyperlink" Target="https://www.forbes.com/sites/bernardmarr/2018/02/16/a-very-brief-history-of-blockchain-technology-everyone-should-read/#3ba31f467bc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.cointelegraph.com/news/ethereums-joe-lubin-blockchain-will-help-to-create-more-wealth" TargetMode="External"/><Relationship Id="rId3" Type="http://schemas.openxmlformats.org/officeDocument/2006/relationships/hyperlink" Target="https://news.sap.com/germany/2018/04/hannover-messe-blockchain/?source=social-mx-whatsapp-it&amp;campaigncode=CRM-XM17-STP-INM02" TargetMode="External"/><Relationship Id="rId7" Type="http://schemas.openxmlformats.org/officeDocument/2006/relationships/hyperlink" Target="https://news.sap.com/germany/2018/10/blockchain-handel-potenzial/?source=social-de-whatsapp-2018_SocialDE-blog-newscenter&amp;campaigncode=CRM-DE18-SOC-SOC_WHA" TargetMode="External"/><Relationship Id="rId2" Type="http://schemas.openxmlformats.org/officeDocument/2006/relationships/hyperlink" Target="https://news.sap.com/germany/2018/01/gartner-technologietrends-2018/?source=social-de-whatsapp-2017_SocialDACH-blog-newscenter&amp;campaigncode=CRM-XM17-STP-INM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sap.com/germany/2018/07/blockchain-intelligentes-unternehmen/?source=social-de-whatsapp-2018_SocialDE-blog-newscenter&amp;campaigncode=CRM-DE18-SOC-SOC_WHA" TargetMode="External"/><Relationship Id="rId5" Type="http://schemas.openxmlformats.org/officeDocument/2006/relationships/hyperlink" Target="https://news.sap.com/germany/2018/06/blockchain-als-digitale-triebfeder/?source=social-de-whatsapp-2018_SocialDE-blog-newscenter&amp;campaigncode=CRM-DE18-SOC-SOC_WHA" TargetMode="External"/><Relationship Id="rId4" Type="http://schemas.openxmlformats.org/officeDocument/2006/relationships/hyperlink" Target="https://news.sap.com/germany/2018/04/studie-moeglichkeiten-blockchain/?source=social-mx-whatsapp-it&amp;campaigncode=CRM-XM17-STP-INM02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deloitte.com/lu/en/pages/technology/articles/revolutionary-reg-reporting-in-the-funds-world.html" TargetMode="External"/><Relationship Id="rId3" Type="http://schemas.openxmlformats.org/officeDocument/2006/relationships/hyperlink" Target="https://morethandigital.info/blockchain-moeglichkeiten-und-anwendungen-der-technologie/" TargetMode="External"/><Relationship Id="rId7" Type="http://schemas.openxmlformats.org/officeDocument/2006/relationships/hyperlink" Target="https://digitaler-mittelstand.de/trends/ratgeber/smart-contracts-vertraege-mit-blockchain-52521" TargetMode="External"/><Relationship Id="rId2" Type="http://schemas.openxmlformats.org/officeDocument/2006/relationships/hyperlink" Target="https://images.cointelegraph.com/images/740_aHR0cHM6Ly9zMy5jb2ludGVsZWdyYXBoLmNvbS9zdG9yYWdlL3VwbG9hZHMvdmlldy81OWI1ODM2MWNmNjQwNmMzNWM5NTBlMjU0MzA4MGE1Yi5qcGc=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gchain.co.uk/" TargetMode="External"/><Relationship Id="rId5" Type="http://schemas.openxmlformats.org/officeDocument/2006/relationships/hyperlink" Target="http://wavebl.com/" TargetMode="External"/><Relationship Id="rId10" Type="http://schemas.openxmlformats.org/officeDocument/2006/relationships/hyperlink" Target="https://medium.com/programmers-blockchain/create-simple-blockchain-java-tutorial-from-scratch-6eeed3cb03fa" TargetMode="External"/><Relationship Id="rId4" Type="http://schemas.openxmlformats.org/officeDocument/2006/relationships/hyperlink" Target="http://news.mit.edu/2017/mit-debuts-secure-digital-diploma-using-bitcoin-blockchain-technology-1017" TargetMode="External"/><Relationship Id="rId9" Type="http://schemas.openxmlformats.org/officeDocument/2006/relationships/hyperlink" Target="https://www.t-online.de/digital/id_84817178/bitcoin-hype-ist-vorbei-kryptowaehrungen-verlieren-weiter-massiv-an-wert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fintech.de/die-blockchain-loest-noch-keine-probleme/" TargetMode="External"/><Relationship Id="rId3" Type="http://schemas.openxmlformats.org/officeDocument/2006/relationships/hyperlink" Target="http://wavebl.com/assets/img/waves_large_sm.png" TargetMode="External"/><Relationship Id="rId7" Type="http://schemas.openxmlformats.org/officeDocument/2006/relationships/hyperlink" Target="https://www.srf.ch/news/wirtschaft/die-schattenseiten-von-blockchain" TargetMode="External"/><Relationship Id="rId2" Type="http://schemas.openxmlformats.org/officeDocument/2006/relationships/hyperlink" Target="https://www.google.de/url?sa=i&amp;source=images&amp;cd=&amp;cad=rja&amp;uact=8&amp;ved=2ahUKEwj1qa-T9NPeAhWGmbQKHdMXBBgQjRx6BAgBEAU&amp;url=https://www.blockcerts.org/guide/recipient_experience.html&amp;psig=AOvVaw0Qc0F9j6IdJjKYkZ5_Fetz&amp;ust=15422857016919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bernardmarr/2018/02/19/the-5-big-problems-with-blockchain-everyone-should-be-aware-of/#3efdbe41670c" TargetMode="External"/><Relationship Id="rId5" Type="http://schemas.openxmlformats.org/officeDocument/2006/relationships/hyperlink" Target="https://codebrahma.com/wp-content/themes/codebrahma/public/img/cb_logo_small@2x.png" TargetMode="External"/><Relationship Id="rId4" Type="http://schemas.openxmlformats.org/officeDocument/2006/relationships/hyperlink" Target="https://codebrahma.com/brief-intro-smart-contracts-endless-possibilities/" TargetMode="External"/><Relationship Id="rId9" Type="http://schemas.openxmlformats.org/officeDocument/2006/relationships/hyperlink" Target="https://www.kaspersky.de/blog/bitcoin-blockchain-issues/1445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986C6-5AF0-4FAD-9845-15387371D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966" y="1773237"/>
            <a:ext cx="5873404" cy="1655763"/>
          </a:xfrm>
        </p:spPr>
        <p:txBody>
          <a:bodyPr>
            <a:normAutofit/>
          </a:bodyPr>
          <a:lstStyle/>
          <a:p>
            <a:r>
              <a:rPr lang="de-DE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de-DE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0E443-4489-4CED-92F2-C9097121F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552" y="6026227"/>
            <a:ext cx="6606448" cy="83177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Andrei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Berbescu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Jeannine Bertrand, Florian Klinke, Tom Lindner, Lilli Michaelis, Ruben Ruhland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F794F5-A0D6-44B7-8074-18EDAEE94553}"/>
              </a:ext>
            </a:extLst>
          </p:cNvPr>
          <p:cNvSpPr txBox="1"/>
          <p:nvPr/>
        </p:nvSpPr>
        <p:spPr>
          <a:xfrm flipH="1">
            <a:off x="-2" y="6026227"/>
            <a:ext cx="299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WWI18SEC DHBW,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 Heller</a:t>
            </a:r>
          </a:p>
        </p:txBody>
      </p:sp>
    </p:spTree>
    <p:extLst>
      <p:ext uri="{BB962C8B-B14F-4D97-AF65-F5344CB8AC3E}">
        <p14:creationId xmlns:p14="http://schemas.microsoft.com/office/powerpoint/2010/main" val="3675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E0E8F-7C10-4A98-B979-66A75BCC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1" y="186266"/>
            <a:ext cx="10018713" cy="1752599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Kryptowährung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60588-900A-4707-9516-97CBEEBF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0600"/>
            <a:ext cx="10018713" cy="4157133"/>
          </a:xfrm>
        </p:spPr>
        <p:txBody>
          <a:bodyPr>
            <a:no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„Virtuelle/digitale Währungen“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Digitale Geldbörse = „Wallet“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Technische Basis ist die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Idee: keine Banken, keine staatliche Einmischung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2.081 Kryptowährungen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 als 165 Milliarden US-Dollar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 Milliarden US-Dollar Bitcoin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52,5%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76CC46-5F1F-4566-8606-B6026219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89171"/>
            <a:ext cx="7084177" cy="365125"/>
          </a:xfrm>
        </p:spPr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*Coinmarketcap.com (19.11.2018)</a:t>
            </a:r>
          </a:p>
        </p:txBody>
      </p:sp>
    </p:spTree>
    <p:extLst>
      <p:ext uri="{BB962C8B-B14F-4D97-AF65-F5344CB8AC3E}">
        <p14:creationId xmlns:p14="http://schemas.microsoft.com/office/powerpoint/2010/main" val="12279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86BE-D1FD-4E79-AA47-80B24D38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032" y="60543"/>
            <a:ext cx="10018713" cy="1752599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(BTC)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0F89B-9D2C-40CA-9806-4A87A46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637" y="1659808"/>
            <a:ext cx="10018713" cy="4658406"/>
          </a:xfrm>
        </p:spPr>
        <p:txBody>
          <a:bodyPr>
            <a:normAutofit lnSpcReduction="10000"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Erste digitale Währung 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Bekannteste Kryptowährung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nach Börsenwert: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(BTC)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XRP (XRP)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(ETH)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Cash (BCH)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Stellar (XLM)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Große und seriöse Bitcoin-Marktplätze: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Anycoindirekt.eu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Bitcoin.de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Kraken.com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26FC8FB-C541-419F-BEEF-CF2EC5E78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22" y="4121027"/>
            <a:ext cx="393668" cy="33243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D2DD699-C68B-44F0-88DE-CD0FDCCE0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12" y="3013572"/>
            <a:ext cx="422483" cy="3981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4BF5698-37A3-41FC-A9B6-0F35182F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10" y="3702193"/>
            <a:ext cx="390580" cy="47631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DC99B90-6807-4CA0-A202-E4E8827F7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95" y="4416745"/>
            <a:ext cx="390578" cy="47825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A05C9F6-FAE4-4DC8-890C-9A0407D16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22" y="3349887"/>
            <a:ext cx="386851" cy="3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6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3">
            <a:extLst>
              <a:ext uri="{FF2B5EF4-FFF2-40B4-BE49-F238E27FC236}">
                <a16:creationId xmlns:a16="http://schemas.microsoft.com/office/drawing/2014/main" id="{36E98BE8-7DCB-45F9-8425-05E9D36B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97" y="-930"/>
            <a:ext cx="7835605" cy="68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ADF9F34-10C0-4CCF-B18F-C5F491D52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54" y="3716"/>
            <a:ext cx="8002291" cy="68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A709B-1940-4D89-8E53-F1E71825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&amp; Contra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81A3-F843-4A32-90F8-2CEABDDB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Bankgeheimnis ↔ </a:t>
            </a:r>
            <a:r>
              <a:rPr lang="de-D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Transaktionen und Kontostände für jedes Mitglied des Netzwerkes zugänglich</a:t>
            </a:r>
          </a:p>
          <a:p>
            <a:pPr lvl="1"/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Widerspricht mehr oder weniger der versprochenen Anonymität der Transaktionen</a:t>
            </a:r>
          </a:p>
          <a:p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Ineffizient</a:t>
            </a:r>
          </a:p>
          <a:p>
            <a:pPr lvl="1"/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Proof-</a:t>
            </a:r>
            <a:r>
              <a:rPr lang="de-D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-Work Methoden zur Transaktionssicherheit</a:t>
            </a:r>
          </a:p>
          <a:p>
            <a:pPr marL="457200" lvl="1" indent="0">
              <a:buNone/>
            </a:pP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verbrauchen sehr viel Rechenleistung, somit auch Energie</a:t>
            </a:r>
          </a:p>
          <a:p>
            <a:pPr lvl="1"/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Transaktionsgeschwindigkeit wird gedrosselt, um fehlerhafte Blöcke auszufiltern </a:t>
            </a:r>
          </a:p>
          <a:p>
            <a:pPr lvl="1"/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„Miner schützen Bitcoin vor anderen </a:t>
            </a:r>
            <a:r>
              <a:rPr lang="de-D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Minern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(siehe 51%-Attacken)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46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3FB6-590C-44E0-938D-304F2F43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&amp; Contra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D7942-AB37-4561-82FD-80F798D9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34871"/>
          </a:xfrm>
        </p:spPr>
        <p:txBody>
          <a:bodyPr>
            <a:no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Mehrheit entscheidet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51%-Attacken: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Würde ein Nutzer der Blockchain über mehr als 50% der Gesamtrechenleistung verfügen, könnte dieser die ganze Blockchain fälschen bzw. kontrollieren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Exzessives Mining kann nicht mehr gestoppt werden, da sonst das Risiko einer 51%-Attacke erhöht würde (Bitcoin)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Keine zentrale Instanz: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Fehltransaktionen können nicht rückgängig gemacht werden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Chancen für Betrüger, Steuerhinterzieher, Korruption, Drogen- und Waffenhandel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Unlöschbares Speichern von illegalen Dateien</a:t>
            </a:r>
          </a:p>
        </p:txBody>
      </p:sp>
    </p:spTree>
    <p:extLst>
      <p:ext uri="{BB962C8B-B14F-4D97-AF65-F5344CB8AC3E}">
        <p14:creationId xmlns:p14="http://schemas.microsoft.com/office/powerpoint/2010/main" val="104123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89C0A-2DAD-4EB6-8365-D8B9652C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3850A-2713-4BCD-A023-EE121D15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https://www.welt.de/wirtschaft/bilanz/article167051623/So-funktioniert-die-Blockchain.html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https://www.computerwoche.de/a/blockchain-was-ist-das,3227284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https://www.btc-echo.de/tutorial/was-ist-die-blockchain/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https://www.welt.de/wirtschaft/bilanz/article167051623/So-funktioniert-die-Blockchain.html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https://www.kreditkarte.net/kryptowaehrungen/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https://www.heise.de/thema/Kryptow%C3%A4hrung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https://wirtschaftslexikon.gabler.de/definition/kryptowaehrung-54160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https://coinmarketcap.com/de/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https://www.forbes.com/sites/bernardmarr/2018/02/16/a-very-brief-history-of-blockchain-technology-everyone-should-read/#3ba31f467bc4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10.11.18 20:00 Uhr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https://blockchainbasics.ch/motivation-und-geschichtlicher-hintergrund/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10.11.2018 20:00 </a:t>
            </a:r>
            <a:r>
              <a:rPr lang="de-DE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uhr</a:t>
            </a:r>
            <a:endParaRPr lang="de-DE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5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https://medium.com/@luca.laube/blockchain-einfach-erkl%C3%A4rt-teil-3-aufbau-eines-blocks-dbb45319da7e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https://ebusiness2020.wordpress.com/2017/06/24/funktionsweise-und-aufbau-der-blockchain/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10.11.2018</a:t>
            </a:r>
          </a:p>
          <a:p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https://www.kryptologen.de/2017/08/18/blockchain-basisinfos-fuer-einsteiger/</a:t>
            </a:r>
            <a:r>
              <a:rPr lang="de-DE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10.110.2018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95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E95AC-15F3-4BEC-9091-E4EA6BF7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4A0A4-6505-4016-B12E-A0C46E8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https://news.sap.com/germany/2018/01/gartner-technologietrends-2018/?source=social-de-whatsapp-2017_SocialDACH-blog-newscenter&amp;campaigncode=CRM-XM17-STP-INM02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08.11.18, </a:t>
            </a:r>
          </a:p>
          <a:p>
            <a:pPr lvl="0"/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https://news.sap.com/germany/2018/04/hannover-messe-blockchain/?source=social-mx-whatsapp-it&amp;campaigncode=CRM-XM17-STP-INM02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08.11.2018,</a:t>
            </a:r>
          </a:p>
          <a:p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https://news.sap.com/germany/2018/04/studie-moeglichkeiten-blockchain/?source=social-mx-whatsapp-it&amp;campaignco de=CRM-XM17-STP-INM02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08.11.18, </a:t>
            </a:r>
          </a:p>
          <a:p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https://news.sap.com/germany/2018/06/blockchain-als-digitale-triebfeder/?source=social-de-whatsapp-2018_SocialDE-blog-newscenter&amp;campaigncode=CRM-DE18-SOC-SOC_WHA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08.11.18, </a:t>
            </a:r>
          </a:p>
          <a:p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https://news.sap.com/germany/2018/07/blockchain-intelligentes-unternehmen/?source=social-de-whatsapp-2018_SocialDE-blog-newscenter&amp;campaigncode=CRM-DE18-SOC-SOC_WHA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c08.11.2018</a:t>
            </a:r>
          </a:p>
          <a:p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https://news.sap.com/germany/2018/10/blockchain-handel-potenzial/?source=social-de-whatsapp-2018_SocialDE-blog-newscenter&amp;campaigncode=CRM-DE18-SOC-SOC_WHA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08.11.18,</a:t>
            </a:r>
          </a:p>
          <a:p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Präsentation </a:t>
            </a:r>
            <a:r>
              <a:rPr lang="de-D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-Sicherheit und Anwendungen. Cybersecurity Conference Mannheim 2018, Jens-Matthias </a:t>
            </a:r>
            <a:r>
              <a:rPr lang="de-D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Bohli</a:t>
            </a:r>
            <a:r>
              <a:rPr lang="de-D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29.10.18</a:t>
            </a:r>
          </a:p>
          <a:p>
            <a:pPr lvl="0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https://de.cointelegraph.com/news/ethereums-joe-lubin-blockchain-will-help-to-create-more-wealth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12.11.18</a:t>
            </a:r>
          </a:p>
          <a:p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13132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61A04-C6C2-4F23-93D9-F7664FCB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491BF-420C-4B27-8673-FBD6E1A3D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946399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https://images.cointelegraph.com/images/740_aHR0cHM6Ly9zMy5jb2ludGVsZWdyYXBoLmNvbS9zdG9yYWdlL3VwbG9hZHMvdmlldy81OWI1ODM2MWNmNjQwNmMzNWM5NTBlMjU0MzA4MGE1Yi5qcGc=.jpg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12.11.18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https://www2.deloitte.com/content/dam/Deloitte/lu/Documents/financial-services/performancemagazine/articles/lu_RegChain%20Reaction_Performance23.pdf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https://morethandigital.info/blockchain-moeglichkeiten-und-anwendungen-der-technologie/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http://news.mit.edu/2017/mit-debuts-secure-digital-diploma-using-bitcoin-blockchain-technology-1017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http://wavebl.com/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https://www.regchain.co.uk/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https://digitaler-mittelstand.de/trends/ratgeber/smart-contracts-vertraege-mit-blockchain-52521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https://www2.deloitte.com/lu/en/pages/technology/articles/revolutionary-reg-reporting-in-the-funds-world.html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https://www.t-online.de/digital/id_84817178/bitcoin-hype-ist-vorbei-kryptowaehrungen-verlieren-weiter-massiv-an-wert.html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https://medium.com/programmers-blockchain/create-simple-blockchain-java-tutorial-from-scratch-6eeed3cb03fa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18.11.18</a:t>
            </a:r>
          </a:p>
          <a:p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7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B3F2-F662-449A-AAA3-0DAAD8DD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20DF-2886-440D-9960-0330B2B5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55014"/>
            <a:ext cx="10018713" cy="4260914"/>
          </a:xfrm>
        </p:spPr>
        <p:txBody>
          <a:bodyPr>
            <a:norm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de/url?sa=i&amp;source=images&amp;cd=&amp;cad=rja&amp;uact=8&amp;ved=2ahUKEwjblpaG9dPeAhUKfFAKHR0SCQQQjRx6BAgBEAU&amp;url=https%3A%2F%2Fplay.google.com%2Fstore%2Fapps%2Fdetails%3Fid%3Dcom.learningmachine.android.app%26hl%3Den&amp;psig=AOvVaw0Qc0F9j6IdJjKYkZ5_Fetz&amp;ust=1542285701691972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https://www.google.de/url?sa=i&amp;source=images&amp;cd=&amp;cad=rja&amp;uact=8&amp;ved=2ahUKEwj1qa-T9NPeAhWGmbQKHdMXBBgQjRx6BAgBEAU&amp;url=https%3A%2F%2Fwww.blockcerts.org%2Fguide%2Frecipient_experience.html&amp;psig=AOvVaw0Qc0F9j6IdJjKYkZ5_Fetz&amp;ust=1542285701691972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http://wavebl.com/assets/img/waves_large_sm.png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https://codebrahma.com/brief-intro-smart-contracts-endless-possibilities/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https://codebrahma.com/wp-content/themes/codebrahma/public/img/cb_logo_small@2x.png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https://www.forbes.com/sites/bernardmarr/2018/02/19/the-5-big-problems-with-blockchain-everyone-should-be-aware-of/#3efdbe41670c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https://www.srf.ch/news/wirtschaft/die-schattenseiten-von-blockchain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https://aboutfintech.de/die-blockchain-loest-noch-keine-probleme/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https://www.kaspersky.de/blog/bitcoin-blockchain-issues/14453/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60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F8712-0133-4324-A8A5-EDADC71E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F94EA-24B2-4FC2-B714-93A3FDDD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Aufbau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Historie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Kryptowährung und Bitcoin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&amp; Contra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9916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6513-B08F-4A75-B3BB-7CF02081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8D628-F923-43AF-A390-182683D3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Dezentrale Datenbank</a:t>
            </a:r>
          </a:p>
          <a:p>
            <a:pPr lvl="1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 vielen verschiedenen Computern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Dokumentiert alle getätigten Transaktionen transparent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Wächst stetig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Webbasiert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Bildlich</a:t>
            </a:r>
          </a:p>
          <a:p>
            <a:pPr lvl="1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Kette von Blöcken, die Transaktionsdaten miteinander verknüpft</a:t>
            </a:r>
          </a:p>
          <a:p>
            <a:pPr lvl="1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= "Blockkette"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0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9C815-9666-4A1F-89FD-ACABC494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3EB7E-754D-4D85-A1B1-50723893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“Reihe von Blöcken, welche miteinander verkettet sind “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einzelner Block besteht aus: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Transaktionen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Hashwerte und Referenzen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Header</a:t>
            </a:r>
          </a:p>
          <a:p>
            <a:pPr lvl="1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Head</a:t>
            </a:r>
          </a:p>
        </p:txBody>
      </p:sp>
    </p:spTree>
    <p:extLst>
      <p:ext uri="{BB962C8B-B14F-4D97-AF65-F5344CB8AC3E}">
        <p14:creationId xmlns:p14="http://schemas.microsoft.com/office/powerpoint/2010/main" val="14025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13E6EC-9374-47B2-BB20-EB642405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" y="716450"/>
            <a:ext cx="12177554" cy="5425100"/>
          </a:xfrm>
        </p:spPr>
      </p:pic>
    </p:spTree>
    <p:extLst>
      <p:ext uri="{BB962C8B-B14F-4D97-AF65-F5344CB8AC3E}">
        <p14:creationId xmlns:p14="http://schemas.microsoft.com/office/powerpoint/2010/main" val="204485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A4282-B735-4D9D-BC4F-7739BF3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E79DBF-2372-4176-AB85-812388E3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Satoshi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Nakamoto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„Bitcoin: A Peer-to-Peer Electronic Cash System”</a:t>
            </a:r>
          </a:p>
          <a:p>
            <a:pPr marL="0" indent="0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→Bitcoin basierend auf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öffentlich Einsehbare Veränderungen, nicht 	rückwirkend zu bearbeiten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- offene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Plattform,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Applikation entwickeln und veröffentlichen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–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kann mehr als nur Kryptowährungen</a:t>
            </a:r>
          </a:p>
          <a:p>
            <a:pPr marL="0" indent="0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Erforschung und Investition</a:t>
            </a:r>
          </a:p>
        </p:txBody>
      </p:sp>
    </p:spTree>
    <p:extLst>
      <p:ext uri="{BB962C8B-B14F-4D97-AF65-F5344CB8AC3E}">
        <p14:creationId xmlns:p14="http://schemas.microsoft.com/office/powerpoint/2010/main" val="403388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BE70F-8CB9-4E99-B80B-D3D59A91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6E646-7569-494F-9ADF-D61E936B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4229100"/>
          </a:xfrm>
        </p:spPr>
        <p:txBody>
          <a:bodyPr>
            <a:normAutofit fontScale="25000" lnSpcReduction="20000"/>
          </a:bodyPr>
          <a:lstStyle/>
          <a:p>
            <a:r>
              <a:rPr lang="de-DE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Landwirtschaft: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Reihe von Ineffizienz lösen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Nachverfolgung der Produkte, Speicherung der Anbau Bedingungen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Lebensmittelbetrug wird verringert</a:t>
            </a:r>
          </a:p>
          <a:p>
            <a:r>
              <a:rPr lang="de-DE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Wenn man Ausdrucke (Papier kram) einfach durch ein Scan-Label ersetzen würde, das auf ein </a:t>
            </a:r>
            <a:r>
              <a:rPr lang="de-DE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-System transferieren würde, so kann man jedes Teil digital zurückverfolgen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Nachweisbare TÜV/Service-Historie des Fahrzeugs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Prüfen der Herkunft von Ersatzteilen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Dokumente wie Verträge lassen sich elektronisch schließen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Verfolgung von Prozessstatus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liefert Grundlage dafür Ressourcen und Kapazität an der aktuellen Nachfrage zu orientieren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3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32951-65AE-40B3-A90D-BC56B343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2DE7E-CADA-42ED-A963-5036DF42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445934"/>
          </a:xfrm>
        </p:spPr>
        <p:txBody>
          <a:bodyPr>
            <a:normAutofit fontScale="70000" lnSpcReduction="20000"/>
          </a:bodyPr>
          <a:lstStyle/>
          <a:p>
            <a:r>
              <a:rPr lang="de-DE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Logistik: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von Rohstoffen und Bauteilen effizient gestalten und absichern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Informationen in Lieferkettennetzwerken (Wertschöpfungskette)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 Bewegung eines Produktes wird in der </a:t>
            </a:r>
            <a:r>
              <a:rPr lang="de-D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dokumentiert und wird dabei neu verschlüsselt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Vereinfachung des Dokumentenflusses des Transportweges durch </a:t>
            </a:r>
            <a:r>
              <a:rPr lang="de-D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-basierte elektronische Seefrachtbriefe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Logistische Prozesse automatisierbar (Sensoren können mit der </a:t>
            </a:r>
            <a:r>
              <a:rPr lang="de-D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Bockchain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kommunizieren)</a:t>
            </a:r>
          </a:p>
          <a:p>
            <a:pPr lvl="1"/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1C4B1DF-F806-4868-95D0-A47A43B38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40177"/>
            <a:ext cx="4895850" cy="2777845"/>
          </a:xfrm>
        </p:spPr>
      </p:pic>
    </p:spTree>
    <p:extLst>
      <p:ext uri="{BB962C8B-B14F-4D97-AF65-F5344CB8AC3E}">
        <p14:creationId xmlns:p14="http://schemas.microsoft.com/office/powerpoint/2010/main" val="34785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4A144-1C30-4940-8B9D-1669EF26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32" y="838200"/>
            <a:ext cx="10541000" cy="1752599"/>
          </a:xfrm>
        </p:spPr>
        <p:txBody>
          <a:bodyPr>
            <a:normAutofit fontScale="90000"/>
          </a:bodyPr>
          <a:lstStyle/>
          <a:p>
            <a:r>
              <a:rPr lang="de-DE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Anwendungsbereiche: Resultat für Kunden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18E5C5-5833-4C90-AD37-BA3DD4AA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176" y="3098799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Transparenz für Konsumenten und Fertiger über den Ursprung von Produkten, somit wird per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sichergestellt, dass Originalteile zum Beispiel in der Montur benutzt werden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Einsichtnahme durch jeden Beteiligten in der Kette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Einsicht über Anforderungen wie Bio- oder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Fairtradesiegel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QR-Code könnten Kunden Einblicke ermöglichen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Schutz gegen Produktfälschung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Möglichkeit Integrität und Effizienz der Lieferkette zu gewährleisten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713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1357</Words>
  <Application>Microsoft Office PowerPoint</Application>
  <PresentationFormat>Breitbild</PresentationFormat>
  <Paragraphs>156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Parallax</vt:lpstr>
      <vt:lpstr>Blockchain</vt:lpstr>
      <vt:lpstr>Inhaltsverzeichnis</vt:lpstr>
      <vt:lpstr>Definition</vt:lpstr>
      <vt:lpstr>Aufbau</vt:lpstr>
      <vt:lpstr>PowerPoint-Präsentation</vt:lpstr>
      <vt:lpstr>Historie</vt:lpstr>
      <vt:lpstr>Anwendungsbereiche </vt:lpstr>
      <vt:lpstr>Anwendungsbereiche</vt:lpstr>
      <vt:lpstr>Anwendungsbereiche: Resultat für Kunden </vt:lpstr>
      <vt:lpstr>Kryptowährung</vt:lpstr>
      <vt:lpstr>Bitcoin (BTC)</vt:lpstr>
      <vt:lpstr>PowerPoint-Präsentation</vt:lpstr>
      <vt:lpstr>PowerPoint-Präsentation</vt:lpstr>
      <vt:lpstr>Pro &amp; Contra</vt:lpstr>
      <vt:lpstr>Pro &amp; Contra</vt:lpstr>
      <vt:lpstr>Quellen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Jeannine Bertrand</dc:creator>
  <cp:lastModifiedBy>Florian Klinke</cp:lastModifiedBy>
  <cp:revision>45</cp:revision>
  <dcterms:created xsi:type="dcterms:W3CDTF">2018-10-29T11:45:11Z</dcterms:created>
  <dcterms:modified xsi:type="dcterms:W3CDTF">2018-11-22T08:21:43Z</dcterms:modified>
</cp:coreProperties>
</file>