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12/14/2021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meeting 27.03.2017</a:t>
            </a: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/>
              <a:t>Associative </a:t>
            </a:r>
            <a:r>
              <a:rPr lang="fr-FR" sz="3600" dirty="0" err="1"/>
              <a:t>Inference</a:t>
            </a:r>
            <a:endParaRPr lang="fr-FR" sz="360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4226442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8354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277310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F7940-389D-4E83-A1C9-DB0598FB8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02E93-519B-4AAC-84DF-8CC8AAF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2" y="3429000"/>
            <a:ext cx="78486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763044"/>
            <a:ext cx="3048000" cy="3048000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5" y="3372644"/>
            <a:ext cx="1828800" cy="1828800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55" y="2001044"/>
            <a:ext cx="4650828" cy="4650828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17" y="200104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128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AdvPSA183</vt:lpstr>
      <vt:lpstr>Arial</vt:lpstr>
      <vt:lpstr>Calibri Light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Associative Inference</vt:lpstr>
      <vt:lpstr>Reactivation of associated stimuli with learning</vt:lpstr>
      <vt:lpstr>Reactivation of associated stimuli with learning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7</cp:revision>
  <dcterms:created xsi:type="dcterms:W3CDTF">2021-12-07T15:10:25Z</dcterms:created>
  <dcterms:modified xsi:type="dcterms:W3CDTF">2021-12-14T14:25:45Z</dcterms:modified>
</cp:coreProperties>
</file>