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6" r:id="rId6"/>
    <p:sldId id="259" r:id="rId7"/>
    <p:sldId id="276" r:id="rId8"/>
    <p:sldId id="265" r:id="rId9"/>
    <p:sldId id="274" r:id="rId10"/>
    <p:sldId id="264" r:id="rId11"/>
    <p:sldId id="275" r:id="rId12"/>
    <p:sldId id="260" r:id="rId13"/>
    <p:sldId id="272" r:id="rId14"/>
    <p:sldId id="268" r:id="rId15"/>
    <p:sldId id="269" r:id="rId16"/>
    <p:sldId id="270" r:id="rId17"/>
    <p:sldId id="263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E07D-13BC-4AC6-A5BF-D0A1C3C81759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DB5D-EAB6-444E-AD22-FC4D6BC4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7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3DB5D-EAB6-444E-AD22-FC4D6BC4A9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1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/areas </a:t>
            </a:r>
            <a:r>
              <a:rPr lang="fr-FR" dirty="0" err="1"/>
              <a:t>involved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3DB5D-EAB6-444E-AD22-FC4D6BC4A9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36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of </a:t>
            </a:r>
            <a:r>
              <a:rPr lang="fr-FR" dirty="0" err="1"/>
              <a:t>xp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3DB5D-EAB6-444E-AD22-FC4D6BC4A9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9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1/7/2022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</a:t>
            </a:r>
            <a:r>
              <a:rPr lang="en-US" altLang="de-DE" sz="2400">
                <a:latin typeface="Calibri Light" panose="020F0302020204030204" pitchFamily="34" charset="0"/>
              </a:rPr>
              <a:t>meeting 2022</a:t>
            </a:r>
            <a:endParaRPr lang="en-US" altLang="de-DE" sz="2400" dirty="0"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27B4-72D4-4FE0-A265-0FCD387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62975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66FC4-8EFD-49B0-8256-47E40B37E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Association (</a:t>
            </a:r>
            <a:r>
              <a:rPr lang="fr-FR" dirty="0" err="1"/>
              <a:t>preconditioning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16 pairs,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repeated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73115-3DA2-4AB7-8378-E026D68A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2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2018, Hart 2020</a:t>
            </a:r>
          </a:p>
          <a:p>
            <a:pPr lvl="1"/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Wikenheiser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2017 = hippo inactivation </a:t>
            </a:r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less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state rpz in OFC</a:t>
            </a:r>
            <a:endParaRPr lang="fr-FR" sz="1300" dirty="0"/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b="1" dirty="0" err="1"/>
              <a:t>hPC-mpfc</a:t>
            </a:r>
            <a:r>
              <a:rPr lang="fr-FR" sz="1300" b="1" dirty="0"/>
              <a:t> </a:t>
            </a:r>
            <a:r>
              <a:rPr lang="fr-FR" sz="1300" b="1" dirty="0" err="1"/>
              <a:t>coupling</a:t>
            </a:r>
            <a:r>
              <a:rPr lang="fr-FR" sz="1300" b="1" dirty="0"/>
              <a:t> </a:t>
            </a:r>
            <a:r>
              <a:rPr lang="fr-FR" sz="1300" b="1" dirty="0" err="1"/>
              <a:t>during</a:t>
            </a:r>
            <a:r>
              <a:rPr lang="fr-FR" sz="1300" b="1" dirty="0"/>
              <a:t> BC </a:t>
            </a:r>
            <a:r>
              <a:rPr lang="fr-FR" sz="1300" b="1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9E0D7D2-5741-4721-B7DE-56A425570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State </a:t>
            </a:r>
            <a:r>
              <a:rPr lang="fr-FR" dirty="0" err="1"/>
              <a:t>representation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OFC (</a:t>
            </a:r>
            <a:r>
              <a:rPr lang="fr-FR" dirty="0" err="1"/>
              <a:t>spalding</a:t>
            </a:r>
            <a:r>
              <a:rPr lang="fr-FR" dirty="0"/>
              <a:t> 18 </a:t>
            </a:r>
            <a:r>
              <a:rPr lang="fr-FR" dirty="0" err="1"/>
              <a:t>lesion</a:t>
            </a:r>
            <a:r>
              <a:rPr lang="fr-FR" dirty="0"/>
              <a:t>, Jones 12)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OFC-</a:t>
            </a:r>
            <a:r>
              <a:rPr lang="fr-FR" dirty="0" err="1"/>
              <a:t>hippocampus</a:t>
            </a:r>
            <a:r>
              <a:rPr lang="fr-FR" dirty="0"/>
              <a:t> (Bowman categ)</a:t>
            </a:r>
          </a:p>
          <a:p>
            <a:pPr marL="285750" indent="-285750">
              <a:buFontTx/>
              <a:buChar char="-"/>
            </a:pPr>
            <a:r>
              <a:rPr lang="fr-FR" dirty="0"/>
              <a:t>Value computation/</a:t>
            </a:r>
            <a:r>
              <a:rPr lang="fr-FR" dirty="0" err="1"/>
              <a:t>transfer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Striatum &amp; VTA dopamine (RL)</a:t>
            </a:r>
          </a:p>
          <a:p>
            <a:pPr marL="285750" indent="-285750">
              <a:buFontTx/>
              <a:buChar char="-"/>
            </a:pPr>
            <a:r>
              <a:rPr lang="fr-FR" dirty="0"/>
              <a:t>Généralisation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OFC </a:t>
            </a:r>
            <a:r>
              <a:rPr lang="fr-FR" dirty="0" err="1"/>
              <a:t>hippocampus</a:t>
            </a:r>
            <a:r>
              <a:rPr lang="fr-FR" dirty="0"/>
              <a:t> (</a:t>
            </a:r>
            <a:r>
              <a:rPr lang="fr-FR" dirty="0" err="1"/>
              <a:t>Schlichting</a:t>
            </a:r>
            <a:r>
              <a:rPr lang="fr-FR" dirty="0"/>
              <a:t> 16)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VTA dopamine (</a:t>
            </a:r>
            <a:r>
              <a:rPr lang="fr-FR" dirty="0" err="1"/>
              <a:t>Kahnt</a:t>
            </a:r>
            <a:r>
              <a:rPr lang="fr-FR" dirty="0"/>
              <a:t> </a:t>
            </a:r>
            <a:r>
              <a:rPr lang="fr-FR" dirty="0" err="1"/>
              <a:t>Shohamy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Dopamine to EC? (Lee 21 clos 19)</a:t>
            </a:r>
          </a:p>
          <a:p>
            <a:pPr marL="285750" indent="-285750">
              <a:buFontTx/>
              <a:buChar char="-"/>
            </a:pPr>
            <a:r>
              <a:rPr lang="fr-FR" dirty="0"/>
              <a:t>(post H for généralisation vs </a:t>
            </a:r>
            <a:r>
              <a:rPr lang="fr-FR" dirty="0" err="1"/>
              <a:t>ant</a:t>
            </a:r>
            <a:r>
              <a:rPr lang="fr-FR" dirty="0"/>
              <a:t> Cowan21, wang21 but </a:t>
            </a:r>
            <a:r>
              <a:rPr lang="fr-FR" dirty="0" err="1"/>
              <a:t>schlichting</a:t>
            </a:r>
            <a:r>
              <a:rPr lang="fr-FR" dirty="0"/>
              <a:t> 15 </a:t>
            </a:r>
            <a:r>
              <a:rPr lang="fr-FR" dirty="0" err="1"/>
              <a:t>poppenk</a:t>
            </a:r>
            <a:r>
              <a:rPr lang="fr-FR" dirty="0"/>
              <a:t> 2013 milivojevic15 </a:t>
            </a:r>
            <a:r>
              <a:rPr lang="fr-FR" dirty="0" err="1"/>
              <a:t>separation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986360A-4B88-4849-88D4-E91CDE373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Semantic</a:t>
            </a:r>
            <a:r>
              <a:rPr lang="fr-FR" dirty="0"/>
              <a:t> association (Ryan et al., 2016, </a:t>
            </a:r>
            <a:r>
              <a:rPr lang="fr-FR" dirty="0" err="1"/>
              <a:t>Pajkert</a:t>
            </a:r>
            <a:r>
              <a:rPr lang="fr-FR" dirty="0"/>
              <a:t> 2017)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facilitates</a:t>
            </a:r>
            <a:r>
              <a:rPr lang="fr-FR" dirty="0"/>
              <a:t> associative </a:t>
            </a:r>
            <a:r>
              <a:rPr lang="fr-FR" dirty="0" err="1"/>
              <a:t>learning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Relies on </a:t>
            </a:r>
            <a:r>
              <a:rPr lang="fr-FR" dirty="0" err="1"/>
              <a:t>hippocampus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7BA493-8858-4796-9D9D-774954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02" y="2597516"/>
            <a:ext cx="4029075" cy="34671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16870D5-50EE-43D3-8A0F-6AFFFC79FB63}"/>
              </a:ext>
            </a:extLst>
          </p:cNvPr>
          <p:cNvSpPr txBox="1">
            <a:spLocks/>
          </p:cNvSpPr>
          <p:nvPr/>
        </p:nvSpPr>
        <p:spPr>
          <a:xfrm>
            <a:off x="6417412" y="2006747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But </a:t>
            </a:r>
            <a:r>
              <a:rPr lang="fr-FR" sz="2000" dirty="0" err="1"/>
              <a:t>decreases</a:t>
            </a:r>
            <a:r>
              <a:rPr lang="fr-FR" sz="2000" dirty="0"/>
              <a:t> as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occurs</a:t>
            </a:r>
            <a:r>
              <a:rPr lang="fr-FR" sz="2000" dirty="0"/>
              <a:t>?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3138544" y="6064616"/>
            <a:ext cx="4946644" cy="59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hippocampal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involvement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necessary</a:t>
            </a:r>
            <a:r>
              <a:rPr lang="fr-FR" sz="2000" b="1" dirty="0">
                <a:solidFill>
                  <a:schemeClr val="accent6"/>
                </a:solidFill>
              </a:rPr>
              <a:t> 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in </a:t>
            </a:r>
            <a:r>
              <a:rPr lang="fr-FR" b="1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Striatum- (a)hippo FC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b="1" dirty="0" err="1"/>
              <a:t>Decision</a:t>
            </a:r>
            <a:r>
              <a:rPr lang="fr-FR" dirty="0"/>
              <a:t> Phase (Wimmer)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57ACD47B-21A2-4DFF-814F-A657F45C0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OFC(Wang)</a:t>
            </a:r>
          </a:p>
          <a:p>
            <a:r>
              <a:rPr lang="fr-FR" dirty="0"/>
              <a:t>OFC-(post)hippo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0A1703-9E9B-4C0D-A30E-496D256577D0}"/>
              </a:ext>
            </a:extLst>
          </p:cNvPr>
          <p:cNvSpPr txBox="1">
            <a:spLocks/>
          </p:cNvSpPr>
          <p:nvPr/>
        </p:nvSpPr>
        <p:spPr>
          <a:xfrm>
            <a:off x="702247" y="5473612"/>
            <a:ext cx="4946644" cy="156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accent6"/>
                </a:solidFill>
              </a:rPr>
              <a:t>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chemeClr val="accent6"/>
                </a:solidFill>
              </a:rPr>
              <a:t>More </a:t>
            </a:r>
            <a:r>
              <a:rPr lang="fr-FR" sz="2000" b="1" dirty="0" err="1">
                <a:solidFill>
                  <a:schemeClr val="accent6"/>
                </a:solidFill>
              </a:rPr>
              <a:t>reactivation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and </a:t>
            </a:r>
            <a:r>
              <a:rPr lang="fr-FR" sz="2000" b="1" dirty="0" err="1">
                <a:solidFill>
                  <a:schemeClr val="accent6"/>
                </a:solidFill>
              </a:rPr>
              <a:t>Decision</a:t>
            </a:r>
            <a:r>
              <a:rPr lang="fr-FR" sz="2000" b="1" dirty="0">
                <a:solidFill>
                  <a:schemeClr val="accent6"/>
                </a:solidFill>
              </a:rPr>
              <a:t> phase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hippo-striatum FC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phase </a:t>
            </a:r>
            <a:r>
              <a:rPr lang="fr-FR" sz="2000" b="1" dirty="0" err="1">
                <a:solidFill>
                  <a:schemeClr val="accent6"/>
                </a:solidFill>
              </a:rPr>
              <a:t>correl</a:t>
            </a:r>
            <a:r>
              <a:rPr lang="fr-FR" sz="2000" b="1" dirty="0">
                <a:solidFill>
                  <a:schemeClr val="accent6"/>
                </a:solidFill>
              </a:rPr>
              <a:t> w perf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Better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decoding</a:t>
            </a:r>
            <a:r>
              <a:rPr lang="fr-FR" sz="2000" b="1" dirty="0">
                <a:solidFill>
                  <a:schemeClr val="accent6"/>
                </a:solidFill>
              </a:rPr>
              <a:t> of (</a:t>
            </a:r>
            <a:r>
              <a:rPr lang="fr-FR" sz="2000" b="1" dirty="0" err="1">
                <a:solidFill>
                  <a:schemeClr val="accent6"/>
                </a:solidFill>
              </a:rPr>
              <a:t>specific</a:t>
            </a:r>
            <a:r>
              <a:rPr lang="fr-FR" sz="2000" b="1" dirty="0">
                <a:solidFill>
                  <a:schemeClr val="accent6"/>
                </a:solidFill>
              </a:rPr>
              <a:t>) </a:t>
            </a:r>
            <a:r>
              <a:rPr lang="fr-FR" sz="2000" b="1" dirty="0" err="1">
                <a:solidFill>
                  <a:schemeClr val="accent6"/>
                </a:solidFill>
              </a:rPr>
              <a:t>object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scene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activity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</a:p>
          <a:p>
            <a:pPr>
              <a:buFontTx/>
              <a:buChar char="-"/>
            </a:pP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BB8D1-1EC4-42C0-A6B5-05CB276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Hypotheses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B537-972C-49D0-A7A1-21B53131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83443"/>
            <a:ext cx="8267296" cy="4514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Reactivation of the associated stim earlier </a:t>
            </a:r>
          </a:p>
          <a:p>
            <a:pPr lvl="1"/>
            <a:r>
              <a:rPr lang="en-US" dirty="0" err="1"/>
              <a:t>asso</a:t>
            </a:r>
            <a:r>
              <a:rPr lang="en-US" dirty="0"/>
              <a:t> phase</a:t>
            </a:r>
          </a:p>
          <a:p>
            <a:pPr lvl="1"/>
            <a:r>
              <a:rPr lang="en-US" dirty="0"/>
              <a:t>I only need scenes for that so ok?</a:t>
            </a:r>
          </a:p>
          <a:p>
            <a:r>
              <a:rPr lang="en-US" dirty="0"/>
              <a:t>Reduced </a:t>
            </a:r>
            <a:r>
              <a:rPr lang="en-US" dirty="0" err="1"/>
              <a:t>functionnal</a:t>
            </a:r>
            <a:r>
              <a:rPr lang="en-US" dirty="0"/>
              <a:t> connectivity hippo-striatum and hippo-OFC (because hippo not necessary anymore to recover associated stimulus state)</a:t>
            </a:r>
          </a:p>
          <a:p>
            <a:pPr lvl="1"/>
            <a:r>
              <a:rPr lang="en-US" dirty="0"/>
              <a:t>Mostly reward phase and decision phase?</a:t>
            </a:r>
          </a:p>
          <a:p>
            <a:r>
              <a:rPr lang="en-US" dirty="0"/>
              <a:t>Bold (a) hippo during </a:t>
            </a:r>
            <a:r>
              <a:rPr lang="en-US" dirty="0" err="1"/>
              <a:t>Conditionning</a:t>
            </a:r>
            <a:r>
              <a:rPr lang="en-US" dirty="0"/>
              <a:t> Phase doesn't predict performance, but another (semantic) region might </a:t>
            </a:r>
          </a:p>
          <a:p>
            <a:pPr lvl="1"/>
            <a:r>
              <a:rPr lang="en-US" dirty="0"/>
              <a:t>Reward phase</a:t>
            </a:r>
          </a:p>
          <a:p>
            <a:r>
              <a:rPr lang="en-US" dirty="0"/>
              <a:t>Representational similarity might predict performance in hippo/OFC? (state encoding – not in temporal cx otherwise </a:t>
            </a:r>
            <a:r>
              <a:rPr lang="en-US" dirty="0" err="1"/>
              <a:t>douple</a:t>
            </a:r>
            <a:r>
              <a:rPr lang="en-US" dirty="0"/>
              <a:t> dipping)</a:t>
            </a:r>
          </a:p>
          <a:p>
            <a:pPr lvl="1"/>
            <a:r>
              <a:rPr lang="en-US" dirty="0" err="1"/>
              <a:t>Asso</a:t>
            </a:r>
            <a:r>
              <a:rPr lang="en-US" dirty="0"/>
              <a:t> phase </a:t>
            </a:r>
            <a:r>
              <a:rPr lang="en-US" dirty="0" err="1"/>
              <a:t>nec</a:t>
            </a:r>
            <a:r>
              <a:rPr lang="en-US" dirty="0"/>
              <a:t> for RSA???</a:t>
            </a:r>
          </a:p>
          <a:p>
            <a:r>
              <a:rPr lang="en-US" dirty="0"/>
              <a:t>Decoding of state and stim - to think about more </a:t>
            </a:r>
          </a:p>
          <a:p>
            <a:r>
              <a:rPr lang="en-US" dirty="0"/>
              <a:t>Interaction with reward - to think about more - hippo-striatum connectivity, strengthen 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98902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783</Words>
  <Application>Microsoft Office PowerPoint</Application>
  <PresentationFormat>Grand écran</PresentationFormat>
  <Paragraphs>124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AdvPSA183</vt:lpstr>
      <vt:lpstr>Arial</vt:lpstr>
      <vt:lpstr>Calibri</vt:lpstr>
      <vt:lpstr>Calibri Light</vt:lpstr>
      <vt:lpstr>Roboto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Reactivation of associated stimuli with learning</vt:lpstr>
      <vt:lpstr>1.2 Paradigm – Reward &amp; Decision Phases</vt:lpstr>
      <vt:lpstr>Hypotheses</vt:lpstr>
      <vt:lpstr>2.1 Design</vt:lpstr>
      <vt:lpstr>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  <vt:lpstr>1.1 Associative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45</cp:revision>
  <dcterms:created xsi:type="dcterms:W3CDTF">2021-12-07T15:10:25Z</dcterms:created>
  <dcterms:modified xsi:type="dcterms:W3CDTF">2022-01-08T22:33:11Z</dcterms:modified>
</cp:coreProperties>
</file>