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21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51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1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5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9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0C24-C218-45FA-9EE6-E7648B4AF5DF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0350-87DC-465A-ABA2-B09A013D5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707548" y="935182"/>
            <a:ext cx="8393922" cy="48733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73379" y="3356264"/>
            <a:ext cx="6217230" cy="2324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05445" y="4634345"/>
            <a:ext cx="5773882" cy="862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Ressourcen</a:t>
            </a:r>
          </a:p>
          <a:p>
            <a:pPr algn="ctr"/>
            <a:r>
              <a:rPr lang="de-DE" dirty="0" smtClean="0"/>
              <a:t>(Primärressourcen, etc.)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005445" y="3564081"/>
            <a:ext cx="2770909" cy="862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Repräsentation 1</a:t>
            </a:r>
          </a:p>
          <a:p>
            <a:pPr algn="ctr"/>
            <a:r>
              <a:rPr lang="de-DE" dirty="0" smtClean="0"/>
              <a:t>(HTML, XML, JSON, etc.)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73379" y="1080654"/>
            <a:ext cx="6217229" cy="862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2"/>
            <a:endCxn id="7" idx="0"/>
          </p:cNvCxnSpPr>
          <p:nvPr/>
        </p:nvCxnSpPr>
        <p:spPr>
          <a:xfrm>
            <a:off x="4881994" y="1943100"/>
            <a:ext cx="0" cy="14131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36646" y="2465016"/>
            <a:ext cx="81478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HTTP(S): </a:t>
            </a:r>
            <a:r>
              <a:rPr lang="de-DE" dirty="0" smtClean="0">
                <a:solidFill>
                  <a:srgbClr val="0070C0"/>
                </a:solidFill>
              </a:rPr>
              <a:t>Schema</a:t>
            </a:r>
            <a:r>
              <a:rPr lang="de-DE" dirty="0" smtClean="0"/>
              <a:t>://[</a:t>
            </a:r>
            <a:r>
              <a:rPr lang="de-DE" dirty="0" smtClean="0">
                <a:solidFill>
                  <a:srgbClr val="0070C0"/>
                </a:solidFill>
              </a:rPr>
              <a:t>Benutzer</a:t>
            </a:r>
            <a:r>
              <a:rPr lang="de-DE" dirty="0" smtClean="0"/>
              <a:t>:</a:t>
            </a:r>
            <a:r>
              <a:rPr lang="de-DE" dirty="0" smtClean="0">
                <a:solidFill>
                  <a:srgbClr val="0070C0"/>
                </a:solidFill>
              </a:rPr>
              <a:t>Passwort</a:t>
            </a:r>
            <a:r>
              <a:rPr lang="de-DE" dirty="0" smtClean="0"/>
              <a:t>@]</a:t>
            </a:r>
            <a:r>
              <a:rPr lang="de-DE" dirty="0" smtClean="0">
                <a:solidFill>
                  <a:srgbClr val="0070C0"/>
                </a:solidFill>
              </a:rPr>
              <a:t>Hostname</a:t>
            </a:r>
            <a:r>
              <a:rPr lang="de-DE" dirty="0" smtClean="0"/>
              <a:t>[:</a:t>
            </a:r>
            <a:r>
              <a:rPr lang="de-DE" dirty="0" smtClean="0">
                <a:solidFill>
                  <a:srgbClr val="0070C0"/>
                </a:solidFill>
              </a:rPr>
              <a:t>Port</a:t>
            </a:r>
            <a:r>
              <a:rPr lang="de-DE" dirty="0" smtClean="0"/>
              <a:t>]/</a:t>
            </a:r>
            <a:r>
              <a:rPr lang="de-DE" dirty="0" smtClean="0">
                <a:solidFill>
                  <a:srgbClr val="0070C0"/>
                </a:solidFill>
              </a:rPr>
              <a:t>Pfad</a:t>
            </a:r>
            <a:r>
              <a:rPr lang="de-DE" dirty="0" smtClean="0"/>
              <a:t>[?</a:t>
            </a:r>
            <a:r>
              <a:rPr lang="de-DE" dirty="0" smtClean="0">
                <a:solidFill>
                  <a:srgbClr val="0070C0"/>
                </a:solidFill>
              </a:rPr>
              <a:t>Query</a:t>
            </a:r>
            <a:r>
              <a:rPr lang="de-DE" dirty="0" smtClean="0"/>
              <a:t>][#</a:t>
            </a:r>
            <a:r>
              <a:rPr lang="de-DE" dirty="0" smtClean="0">
                <a:solidFill>
                  <a:srgbClr val="0070C0"/>
                </a:solidFill>
              </a:rPr>
              <a:t>Fragment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008418" y="3564081"/>
            <a:ext cx="2770909" cy="862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Repräsentation n</a:t>
            </a:r>
          </a:p>
          <a:p>
            <a:pPr algn="ctr"/>
            <a:r>
              <a:rPr lang="de-DE" dirty="0" smtClean="0"/>
              <a:t>(HTML, XML, JSON,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Loch</dc:creator>
  <cp:lastModifiedBy>Florian Loch</cp:lastModifiedBy>
  <cp:revision>4</cp:revision>
  <dcterms:created xsi:type="dcterms:W3CDTF">2013-11-18T08:14:01Z</dcterms:created>
  <dcterms:modified xsi:type="dcterms:W3CDTF">2013-11-18T08:45:30Z</dcterms:modified>
</cp:coreProperties>
</file>