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85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9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08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4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40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14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56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53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10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38396-8CA6-426E-A38B-F56F64728CC1}" type="datetimeFigureOut">
              <a:rPr lang="de-DE" smtClean="0"/>
              <a:t>10.10.2013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9BFE-FF1B-498A-A86B-1801D4AA73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1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94786" y="-669472"/>
            <a:ext cx="2122056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Axel Christ</a:t>
            </a:r>
            <a:endParaRPr lang="en-GB" dirty="0"/>
          </a:p>
        </p:txBody>
      </p:sp>
      <p:sp>
        <p:nvSpPr>
          <p:cNvPr id="7" name="Rechteck 6"/>
          <p:cNvSpPr/>
          <p:nvPr/>
        </p:nvSpPr>
        <p:spPr>
          <a:xfrm>
            <a:off x="194786" y="2175779"/>
            <a:ext cx="2122056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Benny </a:t>
            </a:r>
            <a:r>
              <a:rPr lang="en-GB" dirty="0" err="1" smtClean="0"/>
              <a:t>Görzig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194786" y="5036905"/>
            <a:ext cx="2122056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Florian Loch</a:t>
            </a:r>
            <a:endParaRPr lang="en-GB" dirty="0"/>
          </a:p>
        </p:txBody>
      </p:sp>
      <p:sp>
        <p:nvSpPr>
          <p:cNvPr id="9" name="Rechteck 8"/>
          <p:cNvSpPr/>
          <p:nvPr/>
        </p:nvSpPr>
        <p:spPr>
          <a:xfrm>
            <a:off x="194786" y="-1291772"/>
            <a:ext cx="6592456" cy="469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Team member					Role</a:t>
            </a:r>
            <a:endParaRPr lang="en-GB" sz="2000" dirty="0"/>
          </a:p>
        </p:txBody>
      </p:sp>
      <p:cxnSp>
        <p:nvCxnSpPr>
          <p:cNvPr id="11" name="Gerader Verbinder 10"/>
          <p:cNvCxnSpPr>
            <a:stCxn id="9" idx="2"/>
          </p:cNvCxnSpPr>
          <p:nvPr/>
        </p:nvCxnSpPr>
        <p:spPr>
          <a:xfrm>
            <a:off x="3491014" y="-821872"/>
            <a:ext cx="0" cy="76798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904342" y="-669472"/>
            <a:ext cx="2882900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 manger</a:t>
            </a:r>
            <a:endParaRPr lang="en-GB" dirty="0"/>
          </a:p>
        </p:txBody>
      </p:sp>
      <p:sp>
        <p:nvSpPr>
          <p:cNvPr id="13" name="Rechteck 12"/>
          <p:cNvSpPr/>
          <p:nvPr/>
        </p:nvSpPr>
        <p:spPr>
          <a:xfrm>
            <a:off x="3904342" y="-59872"/>
            <a:ext cx="2882900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Manager “Frontend”</a:t>
            </a:r>
            <a:endParaRPr lang="en-GB" dirty="0"/>
          </a:p>
        </p:txBody>
      </p:sp>
      <p:sp>
        <p:nvSpPr>
          <p:cNvPr id="14" name="Rechteck 13"/>
          <p:cNvSpPr/>
          <p:nvPr/>
        </p:nvSpPr>
        <p:spPr>
          <a:xfrm>
            <a:off x="3904342" y="1362528"/>
            <a:ext cx="2882900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Manager “Backend”</a:t>
            </a:r>
            <a:endParaRPr lang="en-GB" dirty="0"/>
          </a:p>
        </p:txBody>
      </p:sp>
      <p:sp>
        <p:nvSpPr>
          <p:cNvPr id="15" name="Rechteck 14"/>
          <p:cNvSpPr/>
          <p:nvPr/>
        </p:nvSpPr>
        <p:spPr>
          <a:xfrm>
            <a:off x="3904342" y="3019878"/>
            <a:ext cx="2882900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Architect</a:t>
            </a:r>
            <a:endParaRPr lang="en-GB" dirty="0"/>
          </a:p>
        </p:txBody>
      </p:sp>
      <p:sp>
        <p:nvSpPr>
          <p:cNvPr id="16" name="Rechteck 15"/>
          <p:cNvSpPr/>
          <p:nvPr/>
        </p:nvSpPr>
        <p:spPr>
          <a:xfrm>
            <a:off x="3904342" y="4699000"/>
            <a:ext cx="2882900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Documentarian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3904342" y="6356350"/>
            <a:ext cx="2882900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Developer</a:t>
            </a:r>
            <a:endParaRPr lang="en-GB" dirty="0"/>
          </a:p>
        </p:txBody>
      </p:sp>
      <p:sp>
        <p:nvSpPr>
          <p:cNvPr id="18" name="Rechteck 17"/>
          <p:cNvSpPr/>
          <p:nvPr/>
        </p:nvSpPr>
        <p:spPr>
          <a:xfrm>
            <a:off x="3904342" y="346528"/>
            <a:ext cx="2882900" cy="787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 smtClean="0"/>
              <a:t>Responsible for development, design and documentation of the default frontend.</a:t>
            </a:r>
            <a:endParaRPr lang="en-GB" sz="1600" dirty="0"/>
          </a:p>
        </p:txBody>
      </p:sp>
      <p:sp>
        <p:nvSpPr>
          <p:cNvPr id="19" name="Rechteck 18"/>
          <p:cNvSpPr/>
          <p:nvPr/>
        </p:nvSpPr>
        <p:spPr>
          <a:xfrm>
            <a:off x="3904342" y="1768928"/>
            <a:ext cx="2882900" cy="1047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 smtClean="0"/>
              <a:t>Responsible for development of backend, maintaining database model and documentation of REST-API.</a:t>
            </a:r>
            <a:endParaRPr lang="en-GB" sz="1600" dirty="0"/>
          </a:p>
        </p:txBody>
      </p:sp>
      <p:sp>
        <p:nvSpPr>
          <p:cNvPr id="21" name="Rechteck 20"/>
          <p:cNvSpPr/>
          <p:nvPr/>
        </p:nvSpPr>
        <p:spPr>
          <a:xfrm>
            <a:off x="3904342" y="5105400"/>
            <a:ext cx="2882900" cy="1047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 smtClean="0"/>
              <a:t>Documenting the public interfaces like the </a:t>
            </a:r>
            <a:r>
              <a:rPr lang="en-GB" sz="1600" dirty="0" err="1" smtClean="0"/>
              <a:t>RESTful</a:t>
            </a:r>
            <a:r>
              <a:rPr lang="en-GB" sz="1600" dirty="0" smtClean="0"/>
              <a:t>-API. </a:t>
            </a:r>
            <a:endParaRPr lang="en-GB" sz="1600" dirty="0"/>
          </a:p>
        </p:txBody>
      </p:sp>
      <p:sp>
        <p:nvSpPr>
          <p:cNvPr id="22" name="Rechteck 21"/>
          <p:cNvSpPr/>
          <p:nvPr/>
        </p:nvSpPr>
        <p:spPr>
          <a:xfrm>
            <a:off x="3904342" y="3426278"/>
            <a:ext cx="2882900" cy="10477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dirty="0" smtClean="0"/>
              <a:t>Thinking about the software's programmatically structures and defining interfaces between the different modules.</a:t>
            </a:r>
            <a:endParaRPr lang="en-GB" sz="1600" dirty="0"/>
          </a:p>
        </p:txBody>
      </p:sp>
      <p:cxnSp>
        <p:nvCxnSpPr>
          <p:cNvPr id="25" name="Gerader Verbinder 24"/>
          <p:cNvCxnSpPr>
            <a:stCxn id="4" idx="3"/>
            <a:endCxn id="13" idx="1"/>
          </p:cNvCxnSpPr>
          <p:nvPr/>
        </p:nvCxnSpPr>
        <p:spPr>
          <a:xfrm>
            <a:off x="2316842" y="-466272"/>
            <a:ext cx="158750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17" idx="1"/>
            <a:endCxn id="4" idx="3"/>
          </p:cNvCxnSpPr>
          <p:nvPr/>
        </p:nvCxnSpPr>
        <p:spPr>
          <a:xfrm flipH="1" flipV="1">
            <a:off x="2316842" y="-466272"/>
            <a:ext cx="1587500" cy="70258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2" idx="1"/>
            <a:endCxn id="7" idx="3"/>
          </p:cNvCxnSpPr>
          <p:nvPr/>
        </p:nvCxnSpPr>
        <p:spPr>
          <a:xfrm flipH="1">
            <a:off x="2316842" y="-466272"/>
            <a:ext cx="1587500" cy="28452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7" idx="1"/>
            <a:endCxn id="7" idx="3"/>
          </p:cNvCxnSpPr>
          <p:nvPr/>
        </p:nvCxnSpPr>
        <p:spPr>
          <a:xfrm flipH="1" flipV="1">
            <a:off x="2316842" y="2378979"/>
            <a:ext cx="1587500" cy="4180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6" idx="1"/>
            <a:endCxn id="7" idx="3"/>
          </p:cNvCxnSpPr>
          <p:nvPr/>
        </p:nvCxnSpPr>
        <p:spPr>
          <a:xfrm flipH="1" flipV="1">
            <a:off x="2316842" y="2378979"/>
            <a:ext cx="1587500" cy="25232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4" idx="3"/>
          </p:cNvCxnSpPr>
          <p:nvPr/>
        </p:nvCxnSpPr>
        <p:spPr>
          <a:xfrm>
            <a:off x="2316842" y="-466272"/>
            <a:ext cx="1587500" cy="5368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8" idx="3"/>
            <a:endCxn id="14" idx="1"/>
          </p:cNvCxnSpPr>
          <p:nvPr/>
        </p:nvCxnSpPr>
        <p:spPr>
          <a:xfrm flipV="1">
            <a:off x="2316842" y="1565728"/>
            <a:ext cx="1587500" cy="367437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8" idx="3"/>
            <a:endCxn id="16" idx="1"/>
          </p:cNvCxnSpPr>
          <p:nvPr/>
        </p:nvCxnSpPr>
        <p:spPr>
          <a:xfrm flipV="1">
            <a:off x="2316842" y="4902200"/>
            <a:ext cx="1587500" cy="33790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8" idx="3"/>
            <a:endCxn id="17" idx="1"/>
          </p:cNvCxnSpPr>
          <p:nvPr/>
        </p:nvCxnSpPr>
        <p:spPr>
          <a:xfrm>
            <a:off x="2316842" y="5240105"/>
            <a:ext cx="1587500" cy="13194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8" idx="3"/>
            <a:endCxn id="15" idx="1"/>
          </p:cNvCxnSpPr>
          <p:nvPr/>
        </p:nvCxnSpPr>
        <p:spPr>
          <a:xfrm flipV="1">
            <a:off x="2316842" y="3223078"/>
            <a:ext cx="1587500" cy="20170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648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Loch</dc:creator>
  <cp:lastModifiedBy>Florian Loch</cp:lastModifiedBy>
  <cp:revision>6</cp:revision>
  <dcterms:created xsi:type="dcterms:W3CDTF">2013-10-10T11:18:44Z</dcterms:created>
  <dcterms:modified xsi:type="dcterms:W3CDTF">2013-10-10T12:04:12Z</dcterms:modified>
</cp:coreProperties>
</file>