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398C3-336B-94ED-DE5E-46349142E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C2A65-549B-8599-BF95-93531027F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91419-A607-F67C-46FE-051669A8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E339-AFEC-467A-B649-BAFE1E6BBFD5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235C1-073A-FA16-60EA-B5593C8F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C0162-6967-A854-47EE-530A1DBE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1739-24EF-435B-9018-B6299DA538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63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8DF8-2A98-B18B-5706-B9E86C3B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498CF-D7F3-E53C-7ECF-9A67BA62A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91BF8-3F89-FF2C-38DE-3FE16E95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E339-AFEC-467A-B649-BAFE1E6BBFD5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18B9D-1DD5-20F6-3091-13CAF8B9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6627C-272E-BF0F-BB83-3628E776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1739-24EF-435B-9018-B6299DA538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48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AF295-06E3-157F-50CD-C24BEC3B1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EF59C-BC46-AE1F-5674-430B7D9C2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73055-3610-E00B-B6B6-B7F91C71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E339-AFEC-467A-B649-BAFE1E6BBFD5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CA313-025E-99D3-B09C-8AF0B84E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6F12D-3E84-54E0-5E30-9B9DC75A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1739-24EF-435B-9018-B6299DA538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53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317B-CCB4-2275-895A-CFA9D8E1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D4B94-FEB0-BE9F-C766-3EEE85940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BFE40-5565-FA32-93EB-9E481D1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E339-AFEC-467A-B649-BAFE1E6BBFD5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EE5F4-B3BE-EAA8-6D5F-199F9D0A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55198-5BF9-3A84-2299-800979FE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1739-24EF-435B-9018-B6299DA538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64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B9B2-EA08-49F3-1768-EC76CC40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B2004-BC7B-515C-68D9-F7D248940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F0F24-9ADE-CA49-6BA6-125112883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E339-AFEC-467A-B649-BAFE1E6BBFD5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DF6E0-9E58-556A-DEB3-2CE3756FC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5268F-260A-CD05-5744-31E6811C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1739-24EF-435B-9018-B6299DA538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91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414DA-64BA-75C8-9CD5-7F5005B2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6AB5C-535D-35E5-45D0-CE07BB716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C3249-68BC-7A47-09C0-3912BF557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C45E3-FF53-8489-93F3-F69AC34F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E339-AFEC-467A-B649-BAFE1E6BBFD5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9A5B0-316B-6AD6-CC66-96017345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A9FA2-709F-580D-B0C8-DD41062F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1739-24EF-435B-9018-B6299DA538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30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49A1E-1E18-03CE-C6AB-C3F411D5E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BC319-54E7-77BD-CE28-3A06A369A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BCDC9-3FB8-6FA8-DD32-3CFC184AD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9BA4FC-6576-6C37-64A1-DB9FBAFED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9D7C7-089D-E55A-B84E-5AF3C0909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FEB2B2-0BDB-CE16-84BF-E2976E94E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E339-AFEC-467A-B649-BAFE1E6BBFD5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4E3690-5314-F23C-E6AA-6CDFD3C9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74006-CC0B-6D07-9D42-D1843824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1739-24EF-435B-9018-B6299DA538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3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1215-327C-A131-E1C2-7D8DA9A5E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AAC2F-A2E9-B380-CFC1-A8C462F6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E339-AFEC-467A-B649-BAFE1E6BBFD5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B6E74-D49F-E002-F7BC-DDFDA89E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9C978-1E8F-88AC-94B3-0C3CB099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1739-24EF-435B-9018-B6299DA538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67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14104-0462-0A99-A026-B3C23AB9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E339-AFEC-467A-B649-BAFE1E6BBFD5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255AE-E542-427A-292E-52AF5FAF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BB517-CCDC-2467-4BB9-BC8E5A90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1739-24EF-435B-9018-B6299DA538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55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5F13-CA14-1276-55B9-F72655A2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EDEE-A905-89BD-D6B3-D047E0579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ADC81-7338-46B5-6E60-4901479CD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44754-DCC4-E723-CF64-0A244A1E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E339-AFEC-467A-B649-BAFE1E6BBFD5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D65CD-52E8-45CD-C40C-68E4774A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1A208-AC9C-1C55-FC09-C26AC0F7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1739-24EF-435B-9018-B6299DA538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30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2D05-6EEC-D9BF-E5B2-91F33E60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82194E-332C-4282-426A-F5596B368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DF143-AE8C-C2B6-7AFA-0FD5F2954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AF41E-4F13-9584-AC09-C6978097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E339-AFEC-467A-B649-BAFE1E6BBFD5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DC879-E5EF-EF4A-3181-09F12B27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793E5-1FDF-0555-CBE0-1EEE5B52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1739-24EF-435B-9018-B6299DA538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3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F3EAA-3CA6-BE5A-B66D-FE00D66E0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91762-ECEA-1869-D15F-FA51F114C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C255B-5E28-007D-9FD8-DEE8AC071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7E339-AFEC-467A-B649-BAFE1E6BBFD5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2254B-1893-1B85-2934-8B07D0ED3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59430-3E68-33C9-8337-442B3E8CC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B1739-24EF-435B-9018-B6299DA538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94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rainbow and pixelated clouds&#10;&#10;Description automatically generated with medium confidence">
            <a:extLst>
              <a:ext uri="{FF2B5EF4-FFF2-40B4-BE49-F238E27FC236}">
                <a16:creationId xmlns:a16="http://schemas.microsoft.com/office/drawing/2014/main" id="{4D31EB08-5DF3-A971-710A-E20B91D3D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B340B0-AB8B-E133-0838-DE8C419F9FFA}"/>
              </a:ext>
            </a:extLst>
          </p:cNvPr>
          <p:cNvSpPr txBox="1"/>
          <p:nvPr/>
        </p:nvSpPr>
        <p:spPr>
          <a:xfrm>
            <a:off x="2667000" y="5994399"/>
            <a:ext cx="5239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b="1" dirty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PXRDABSORB</a:t>
            </a:r>
          </a:p>
        </p:txBody>
      </p:sp>
    </p:spTree>
    <p:extLst>
      <p:ext uri="{BB962C8B-B14F-4D97-AF65-F5344CB8AC3E}">
        <p14:creationId xmlns:p14="http://schemas.microsoft.com/office/powerpoint/2010/main" val="253041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Microsoft Himalaya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Meurer</dc:creator>
  <cp:lastModifiedBy>Florian Meurer</cp:lastModifiedBy>
  <cp:revision>1</cp:revision>
  <dcterms:created xsi:type="dcterms:W3CDTF">2024-06-03T14:14:38Z</dcterms:created>
  <dcterms:modified xsi:type="dcterms:W3CDTF">2024-06-03T14:17:35Z</dcterms:modified>
</cp:coreProperties>
</file>