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1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6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596EF-0D70-4906-AF6B-A21DBBB1819F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56F69-167E-49CE-94F9-258EB29314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31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 automates all the error-prone deployment and configuration tasks, and sets up the way JavaScript developers </a:t>
            </a:r>
            <a:r>
              <a:rPr lang="en-US" dirty="0" err="1"/>
              <a:t>excepect</a:t>
            </a:r>
            <a:r>
              <a:rPr lang="en-US" dirty="0"/>
              <a:t> out of the box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56F69-167E-49CE-94F9-258EB29314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09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1E38-AD68-451E-B3E6-EE0A62F209B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982E-8EFF-435C-BF78-FC25BCF2A7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8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1E38-AD68-451E-B3E6-EE0A62F209B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982E-8EFF-435C-BF78-FC25BCF2A7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1E38-AD68-451E-B3E6-EE0A62F209B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982E-8EFF-435C-BF78-FC25BCF2A7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9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1E38-AD68-451E-B3E6-EE0A62F209B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982E-8EFF-435C-BF78-FC25BCF2A710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8014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1E38-AD68-451E-B3E6-EE0A62F209B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982E-8EFF-435C-BF78-FC25BCF2A7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47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1E38-AD68-451E-B3E6-EE0A62F209B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982E-8EFF-435C-BF78-FC25BCF2A7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66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1E38-AD68-451E-B3E6-EE0A62F209B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982E-8EFF-435C-BF78-FC25BCF2A7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56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1E38-AD68-451E-B3E6-EE0A62F209B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982E-8EFF-435C-BF78-FC25BCF2A7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37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1E38-AD68-451E-B3E6-EE0A62F209B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982E-8EFF-435C-BF78-FC25BCF2A7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1E38-AD68-451E-B3E6-EE0A62F209B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982E-8EFF-435C-BF78-FC25BCF2A7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0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1E38-AD68-451E-B3E6-EE0A62F209B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982E-8EFF-435C-BF78-FC25BCF2A7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9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1E38-AD68-451E-B3E6-EE0A62F209B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982E-8EFF-435C-BF78-FC25BCF2A7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60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1E38-AD68-451E-B3E6-EE0A62F209B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982E-8EFF-435C-BF78-FC25BCF2A7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1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1E38-AD68-451E-B3E6-EE0A62F209B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982E-8EFF-435C-BF78-FC25BCF2A7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3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1E38-AD68-451E-B3E6-EE0A62F209B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982E-8EFF-435C-BF78-FC25BCF2A7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0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1E38-AD68-451E-B3E6-EE0A62F209B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982E-8EFF-435C-BF78-FC25BCF2A7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34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1E38-AD68-451E-B3E6-EE0A62F209B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982E-8EFF-435C-BF78-FC25BCF2A7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9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2F51E38-AD68-451E-B3E6-EE0A62F209B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D6C982E-8EFF-435C-BF78-FC25BCF2A7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827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  <p:sldLayoutId id="2147483914" r:id="rId13"/>
    <p:sldLayoutId id="2147483915" r:id="rId14"/>
    <p:sldLayoutId id="2147483916" r:id="rId15"/>
    <p:sldLayoutId id="2147483917" r:id="rId16"/>
    <p:sldLayoutId id="214748391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6815D8-9FF9-47A3-AB60-DBDB430EA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Summary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798421-542C-4048-BFC2-81ABFA06E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AWS Lambda and API Gateway can be tedious to set up.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Claudia.js </a:t>
            </a:r>
            <a:r>
              <a:rPr lang="en-US" dirty="0"/>
              <a:t>makes it easy to deploy Node.js projects to AWS Lambda and API Gateway.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It automates all the error-prone deployment and configuration tasks.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Deploy and update using a single command. Claudia is just a deployment tool, without runtime dependencies. (</a:t>
            </a:r>
            <a:r>
              <a:rPr lang="en-US" sz="1500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claudia</a:t>
            </a:r>
            <a:r>
              <a:rPr lang="en-US" sz="1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create, </a:t>
            </a:r>
            <a:r>
              <a:rPr lang="en-US" sz="1500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claudia</a:t>
            </a:r>
            <a:r>
              <a:rPr lang="en-US" sz="1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update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Skip all the boilerplate and focus on the code.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Manage multiple versions at the same time.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Build a Web API endpoint in just a few lines of code.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Test Lambdas directly from the command line.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Claudia.js is completely free.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1028" name="Picture 4" descr="GitHub - claudiajs/example-projects: Simple example projects that show how  to use ClaudiaJs">
            <a:extLst>
              <a:ext uri="{FF2B5EF4-FFF2-40B4-BE49-F238E27FC236}">
                <a16:creationId xmlns:a16="http://schemas.microsoft.com/office/drawing/2014/main" id="{C7BBAEE0-0D29-458A-8EC4-3F81B3953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236" y="365125"/>
            <a:ext cx="2191527" cy="219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482102"/>
      </p:ext>
    </p:extLst>
  </p:cSld>
  <p:clrMapOvr>
    <a:masterClrMapping/>
  </p:clrMapOvr>
</p:sld>
</file>

<file path=ppt/theme/theme1.xml><?xml version="1.0" encoding="utf-8"?>
<a:theme xmlns:a="http://schemas.openxmlformats.org/drawingml/2006/main" name="Tiefe">
  <a:themeElements>
    <a:clrScheme name="Tief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Tiefe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ief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TM04033923[[fn=Tiefe]]</Template>
  <TotalTime>0</TotalTime>
  <Words>138</Words>
  <Application>Microsoft Office PowerPoint</Application>
  <PresentationFormat>Breitbild</PresentationFormat>
  <Paragraphs>13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Corbel</vt:lpstr>
      <vt:lpstr>JetBrains Mono</vt:lpstr>
      <vt:lpstr>Tiefe</vt:lpstr>
      <vt:lpstr>Management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Mold</dc:creator>
  <cp:lastModifiedBy>Florian Mold</cp:lastModifiedBy>
  <cp:revision>7</cp:revision>
  <dcterms:created xsi:type="dcterms:W3CDTF">2022-03-13T19:09:59Z</dcterms:created>
  <dcterms:modified xsi:type="dcterms:W3CDTF">2022-03-17T06:49:34Z</dcterms:modified>
</cp:coreProperties>
</file>