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33833-D7C5-4685-B15E-6D7CE6207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5838BE-15CD-43BC-B5B7-AD06A01AC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91045D-AB80-4C11-A0E2-DA51446F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0C6-9040-46FC-B45D-4B749478EB0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7F48AC-EE06-4F42-8654-4F9435F2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B517CD-A796-43AC-A10E-3C728BD5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6C58-1FD7-43A8-AE69-1D479FC9FA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1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95F0B-564B-4CC4-BDB0-8C6DA90E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8101FD-6563-4515-8AB8-2EDCA1F99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849C13-84A1-4F5F-B81E-9EE15850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0C6-9040-46FC-B45D-4B749478EB0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804AB6-EBF7-4EA7-B79D-F6E33C69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D68825-F041-4201-B79E-2D89FB4A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6C58-1FD7-43A8-AE69-1D479FC9FA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3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4D9B5A-40AD-4CEE-BE08-D7C16F191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DFA08E-7924-4029-824F-3268DC5D3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9E7999-340F-4C5F-94C6-CCC712A6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0C6-9040-46FC-B45D-4B749478EB0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BBABB9-F856-4B4B-B36B-7A1BECBA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03BF3-C0B3-488B-9952-B779852B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6C58-1FD7-43A8-AE69-1D479FC9FA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87DC2-D043-403C-B8E5-3B1F4813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A38F5A-DDE7-4A8C-8D5A-6F3F236C2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A2F1A-BC04-4F12-9481-99151BBE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0C6-9040-46FC-B45D-4B749478EB0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57981A-F1DF-4F42-9FFD-70143003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BD4D87-1E49-4244-AE39-EE2540E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6C58-1FD7-43A8-AE69-1D479FC9FA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8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E5056-9B1F-4917-9EE4-D5991B2F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E7EA02-09B1-42F4-8686-70560192C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E9A9AC-AE77-443B-823D-675A8984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0C6-9040-46FC-B45D-4B749478EB0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545E9-7630-494B-BB7F-DA538912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1AE1B4-9459-44EC-81FE-B9EBB259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6C58-1FD7-43A8-AE69-1D479FC9FA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5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86661-40A2-478F-A6B1-F26F0DF9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41F79-B794-489E-885A-AA950ADEF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2EE845-DF64-4DAA-B86D-5CCF51E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761DB5-2146-4D30-90BE-86B974AF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0C6-9040-46FC-B45D-4B749478EB0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C4D244-BB7B-4702-935F-AC37620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1E6E02-8D66-48CF-BEFF-277DF4E6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6C58-1FD7-43A8-AE69-1D479FC9FA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8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47BBB-E89F-4E25-8C7F-11194447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BA6BCE-7293-4AC7-9BF2-6AEBA4A5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2BE357-632C-47ED-BF67-5B105107E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AE5DFD-9EB8-425A-B421-EA750F75D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F9EA0B-BE91-4C49-982F-F76731234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5E471D-9860-4FB5-9264-684D179A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0C6-9040-46FC-B45D-4B749478EB0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0E512D-B939-467C-8D9D-31670B41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574FC4-7D65-4388-AA56-9936D79A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6C58-1FD7-43A8-AE69-1D479FC9FA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E6C8F-B545-4309-85C3-4763790C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1A0B0F-4567-4BE0-B21E-2D656461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0C6-9040-46FC-B45D-4B749478EB0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8B500-A9EE-4320-90EF-AC90D05D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9D1C13-5E27-4743-BAB7-C5244869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6C58-1FD7-43A8-AE69-1D479FC9FA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A18605-7014-41F9-B90F-787D702D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0C6-9040-46FC-B45D-4B749478EB0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CF3567-9916-4063-BFBB-A7011870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3988B0-3405-4474-9105-F6F5B632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6C58-1FD7-43A8-AE69-1D479FC9FA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2DE56-229C-4863-B9FA-385D17ED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39D054-BFF4-461E-AF53-62B328B0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F7927D-2B8F-47E3-83EF-ADA4E6C03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E2561E-DD2D-485F-A6C1-8F2EBF45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0C6-9040-46FC-B45D-4B749478EB0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723497-49DF-47EF-9A62-416BBE1B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4E1944-FD28-4323-8102-0C532837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6C58-1FD7-43A8-AE69-1D479FC9FA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3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46E56-6185-4707-B695-A2A3D641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90B97F-F1D9-45E3-A493-86AE91A1E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5C2578-3EBE-461F-9F39-54F2968A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289CF7-6B8F-471D-A3BA-F766C736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F0C6-9040-46FC-B45D-4B749478EB0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64D60C-21AA-4B9A-A1FB-08430D10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C8B6D6-B3DD-4272-B82E-8FC1C5AC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6C58-1FD7-43A8-AE69-1D479FC9FA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62F84F-8619-4369-B6D0-971950C5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AF29C2-87FA-4DA6-A29C-52CECFF4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BF3C19-7D56-4609-8295-8DD4146C5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F0C6-9040-46FC-B45D-4B749478EB0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5080F-3FC7-4EF7-BAB6-668FD6E65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9CE2DF-945C-4FF8-B905-560BC7194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76C58-1FD7-43A8-AE69-1D479FC9FA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7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E50D3-4C53-4EDC-A016-6E4CC87EC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EF0E83-EAAE-49CD-A929-6E7CF7840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2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Mold</dc:creator>
  <cp:lastModifiedBy>Florian Mold</cp:lastModifiedBy>
  <cp:revision>1</cp:revision>
  <dcterms:created xsi:type="dcterms:W3CDTF">2022-03-27T15:59:28Z</dcterms:created>
  <dcterms:modified xsi:type="dcterms:W3CDTF">2022-03-27T16:30:53Z</dcterms:modified>
</cp:coreProperties>
</file>