
<file path=[Content_Types].xml><?xml version="1.0" encoding="utf-8"?>
<Types xmlns="http://schemas.openxmlformats.org/package/2006/content-types">
  <Override PartName="/_rels/.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6.png" ContentType="image/png"/>
  <Override PartName="/ppt/media/image15.png" ContentType="image/png"/>
  <Override PartName="/ppt/media/image14.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3.jpeg" ContentType="image/jpe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133"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34"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35"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36" name="PlaceHolder 5"/>
          <p:cNvSpPr>
            <a:spLocks noGrp="1"/>
          </p:cNvSpPr>
          <p:nvPr>
            <p:ph type="sldNum"/>
          </p:nvPr>
        </p:nvSpPr>
        <p:spPr>
          <a:xfrm>
            <a:off x="4399200" y="9555480"/>
            <a:ext cx="3372840" cy="502560"/>
          </a:xfrm>
          <a:prstGeom prst="rect">
            <a:avLst/>
          </a:prstGeom>
        </p:spPr>
        <p:txBody>
          <a:bodyPr lIns="0" rIns="0" tIns="0" bIns="0" anchor="b"/>
          <a:p>
            <a:pPr algn="r"/>
            <a:fld id="{2CE4CCA2-61C4-489B-AACF-5DA84C79A21A}" type="slidenum">
              <a:rPr b="0" lang="en-US" sz="1400" spc="-1" strike="noStrike">
                <a:solidFill>
                  <a:srgbClr val="000000"/>
                </a:solidFill>
                <a:uFill>
                  <a:solidFill>
                    <a:srgbClr val="ffffff"/>
                  </a:solidFill>
                </a:uFill>
                <a:latin typeface="Times New Roman"/>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hyperlink" Target="https://elinux.org/Zedboard_Android" TargetMode="External"/><Relationship Id="rId2" Type="http://schemas.openxmlformats.org/officeDocument/2006/relationships/slide" Target="../slides/slide5.xml"/><Relationship Id="rId3"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84" name="TextShape 2"/>
          <p:cNvSpPr txBox="1"/>
          <p:nvPr/>
        </p:nvSpPr>
        <p:spPr>
          <a:xfrm>
            <a:off x="3884760" y="8685360"/>
            <a:ext cx="2971440" cy="456840"/>
          </a:xfrm>
          <a:prstGeom prst="rect">
            <a:avLst/>
          </a:prstGeom>
          <a:noFill/>
          <a:ln>
            <a:noFill/>
          </a:ln>
        </p:spPr>
        <p:txBody>
          <a:bodyPr anchor="b"/>
          <a:p>
            <a:pPr algn="r">
              <a:lnSpc>
                <a:spcPct val="100000"/>
              </a:lnSpc>
            </a:pPr>
            <a:fld id="{9868AAE5-B97A-44C5-AFDD-27E72A5AC232}" type="slidenum">
              <a:rPr b="0" lang="en-US" sz="1200" spc="-1" strike="noStrike">
                <a:solidFill>
                  <a:srgbClr val="000000"/>
                </a:solidFill>
                <a:uFill>
                  <a:solidFill>
                    <a:srgbClr val="ffffff"/>
                  </a:solidFill>
                </a:uFill>
                <a:latin typeface="Calibri"/>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body"/>
          </p:nvPr>
        </p:nvSpPr>
        <p:spPr>
          <a:xfrm>
            <a:off x="685800" y="4343400"/>
            <a:ext cx="5486040" cy="4114440"/>
          </a:xfrm>
          <a:prstGeom prst="rect">
            <a:avLst/>
          </a:prstGeom>
        </p:spPr>
        <p:txBody>
          <a:bodyPr lIns="0" rIns="0" tIns="0" bIns="0"/>
          <a:p>
            <a:r>
              <a:rPr b="0" lang="en-US" sz="2000" spc="-1" strike="noStrike">
                <a:solidFill>
                  <a:srgbClr val="000000"/>
                </a:solidFill>
                <a:uFill>
                  <a:solidFill>
                    <a:srgbClr val="ffffff"/>
                  </a:solidFill>
                </a:uFill>
                <a:latin typeface="Arial"/>
              </a:rPr>
              <a:t>Hardware requirements not met:</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ZedBoard only has 512mb RAM → Not enough (could be solved by using SWAP memory, but SWAP on SD-cards is very very slow)</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No GPU. Even 2.3.7 is slow, people that got higher versions running (with SWAP memory) encountered unusable graphical user interfaces</a:t>
            </a:r>
            <a:endParaRPr b="0" lang="en-US" sz="20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685800" y="4343400"/>
            <a:ext cx="5486040" cy="4114440"/>
          </a:xfrm>
          <a:prstGeom prst="rect">
            <a:avLst/>
          </a:prstGeom>
        </p:spPr>
        <p:txBody>
          <a:bodyPr lIns="0" rIns="0" tIns="0" bIns="0"/>
          <a:p>
            <a:r>
              <a:rPr b="0" lang="en-US" sz="2000" spc="-1" strike="noStrike">
                <a:solidFill>
                  <a:srgbClr val="000000"/>
                </a:solidFill>
                <a:uFill>
                  <a:solidFill>
                    <a:srgbClr val="ffffff"/>
                  </a:solidFill>
                </a:uFill>
                <a:latin typeface="Arial"/>
              </a:rPr>
              <a:t>We could have designed our own hardware design in Vivado, but this was deemed to be too much work for the short time we had available, since it must be designed with Linux compatibility in mind and none of us had the background knowledge to do that</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Tools required by u-boot: right device tree compiler (dtc) version</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Make 3.81 is required to build android, since there are some syntax errors in it’s makefiles and 3.82+ versions are more restrictive and generate errors</a:t>
            </a:r>
            <a:endParaRPr b="0" lang="en-US" sz="2000" spc="-1" strike="noStrike">
              <a:solidFill>
                <a:srgbClr val="000000"/>
              </a:solidFill>
              <a:uFill>
                <a:solidFill>
                  <a:srgbClr val="ffffff"/>
                </a:solidFill>
              </a:u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body"/>
          </p:nvPr>
        </p:nvSpPr>
        <p:spPr>
          <a:xfrm>
            <a:off x="685800" y="4343400"/>
            <a:ext cx="5486040" cy="4114440"/>
          </a:xfrm>
          <a:prstGeom prst="rect">
            <a:avLst/>
          </a:prstGeom>
        </p:spPr>
        <p:txBody>
          <a:bodyPr lIns="0" rIns="0" tIns="0" bIns="0"/>
          <a:p>
            <a:r>
              <a:rPr b="0" lang="en-US" sz="1800" spc="-1" strike="noStrike">
                <a:solidFill>
                  <a:srgbClr val="000000"/>
                </a:solidFill>
                <a:uFill>
                  <a:solidFill>
                    <a:srgbClr val="ffffff"/>
                  </a:solidFill>
                </a:uFill>
                <a:latin typeface="Arial"/>
              </a:rPr>
              <a:t>Linux kernel can be configured with “make menuconfig”</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Necessary configuration for Android found at </a:t>
            </a:r>
            <a:r>
              <a:rPr b="0" lang="en-US" sz="1800" spc="-1" strike="noStrike">
                <a:solidFill>
                  <a:srgbClr val="000000"/>
                </a:solidFill>
                <a:uFill>
                  <a:solidFill>
                    <a:srgbClr val="ffffff"/>
                  </a:solidFill>
                </a:uFill>
                <a:latin typeface="Arial"/>
                <a:hlinkClick r:id="rId1"/>
              </a:rPr>
              <a:t>https://elinux.org/Zedboard_Android</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Necessary configuration for touchscreens is straight-forward</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Iveia shut down their repositories for some reason</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Touch issues: Touchscreen is detected fine by Linux, so no hardware incompatibility. Events are detected by android (android has a built-in getevent utility) but never dispatched to the GUI. The same happens with a mouse, which should be supported out-of-box. I tried to trace where the events are lost: They are enqueued by native code to be picked up by the dalvik virtual machine, but the VM never picks them up</a:t>
            </a:r>
            <a:endParaRPr b="0" lang="en-US"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643040" y="2928960"/>
            <a:ext cx="6143400" cy="1255320"/>
          </a:xfrm>
          <a:prstGeom prst="rect">
            <a:avLst/>
          </a:prstGeom>
        </p:spPr>
        <p:txBody>
          <a:bodyPr lIns="0" rIns="0" tIns="0" bIns="0" anchor="ctr"/>
          <a:p>
            <a:endParaRPr b="0" lang="de-DE" sz="36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457200" y="1604520"/>
            <a:ext cx="8229240" cy="189684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457200" y="3682080"/>
            <a:ext cx="8229240" cy="189684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643040" y="2928960"/>
            <a:ext cx="6143400" cy="1255320"/>
          </a:xfrm>
          <a:prstGeom prst="rect">
            <a:avLst/>
          </a:prstGeom>
        </p:spPr>
        <p:txBody>
          <a:bodyPr lIns="0" rIns="0" tIns="0" bIns="0" anchor="ctr"/>
          <a:p>
            <a:endParaRPr b="0" lang="de-DE" sz="36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604520"/>
            <a:ext cx="4015800" cy="189684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4674240" y="1604520"/>
            <a:ext cx="4015800" cy="189684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
        <p:nvSpPr>
          <p:cNvPr id="35" name="PlaceHolder 4"/>
          <p:cNvSpPr>
            <a:spLocks noGrp="1"/>
          </p:cNvSpPr>
          <p:nvPr>
            <p:ph type="body"/>
          </p:nvPr>
        </p:nvSpPr>
        <p:spPr>
          <a:xfrm>
            <a:off x="4674240" y="3682080"/>
            <a:ext cx="4015800" cy="189684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
        <p:nvSpPr>
          <p:cNvPr id="36" name="PlaceHolder 5"/>
          <p:cNvSpPr>
            <a:spLocks noGrp="1"/>
          </p:cNvSpPr>
          <p:nvPr>
            <p:ph type="body"/>
          </p:nvPr>
        </p:nvSpPr>
        <p:spPr>
          <a:xfrm>
            <a:off x="457200" y="3682080"/>
            <a:ext cx="4015800" cy="189684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643040" y="2928960"/>
            <a:ext cx="6143400" cy="1255320"/>
          </a:xfrm>
          <a:prstGeom prst="rect">
            <a:avLst/>
          </a:prstGeom>
        </p:spPr>
        <p:txBody>
          <a:bodyPr lIns="0" rIns="0" tIns="0" bIns="0" anchor="ctr"/>
          <a:p>
            <a:endParaRPr b="0" lang="de-DE" sz="3600" spc="-1" strike="noStrike">
              <a:solidFill>
                <a:srgbClr val="000000"/>
              </a:solidFill>
              <a:uFill>
                <a:solidFill>
                  <a:srgbClr val="ffffff"/>
                </a:solidFill>
              </a:uFill>
              <a:latin typeface="Arial"/>
            </a:endParaRPr>
          </a:p>
        </p:txBody>
      </p:sp>
      <p:sp>
        <p:nvSpPr>
          <p:cNvPr id="38" name="PlaceHolder 2"/>
          <p:cNvSpPr>
            <a:spLocks noGrp="1"/>
          </p:cNvSpPr>
          <p:nvPr>
            <p:ph type="body"/>
          </p:nvPr>
        </p:nvSpPr>
        <p:spPr>
          <a:xfrm>
            <a:off x="457200" y="1604520"/>
            <a:ext cx="8229240" cy="397728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
        <p:nvSpPr>
          <p:cNvPr id="39" name="PlaceHolder 3"/>
          <p:cNvSpPr>
            <a:spLocks noGrp="1"/>
          </p:cNvSpPr>
          <p:nvPr>
            <p:ph type="body"/>
          </p:nvPr>
        </p:nvSpPr>
        <p:spPr>
          <a:xfrm>
            <a:off x="457200" y="1604520"/>
            <a:ext cx="8229240" cy="397728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pic>
        <p:nvPicPr>
          <p:cNvPr id="40" name="" descr=""/>
          <p:cNvPicPr/>
          <p:nvPr/>
        </p:nvPicPr>
        <p:blipFill>
          <a:blip r:embed="rId2"/>
          <a:stretch/>
        </p:blipFill>
        <p:spPr>
          <a:xfrm>
            <a:off x="2079000" y="1604520"/>
            <a:ext cx="4984920" cy="3977280"/>
          </a:xfrm>
          <a:prstGeom prst="rect">
            <a:avLst/>
          </a:prstGeom>
          <a:ln>
            <a:noFill/>
          </a:ln>
        </p:spPr>
      </p:pic>
      <p:pic>
        <p:nvPicPr>
          <p:cNvPr id="41"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1643040" y="2928960"/>
            <a:ext cx="6143400" cy="1255320"/>
          </a:xfrm>
          <a:prstGeom prst="rect">
            <a:avLst/>
          </a:prstGeom>
        </p:spPr>
        <p:txBody>
          <a:bodyPr lIns="0" rIns="0" tIns="0" bIns="0" anchor="ctr"/>
          <a:p>
            <a:endParaRPr b="0" lang="de-DE" sz="3600" spc="-1" strike="noStrike">
              <a:solidFill>
                <a:srgbClr val="000000"/>
              </a:solidFill>
              <a:uFill>
                <a:solidFill>
                  <a:srgbClr val="ffffff"/>
                </a:solidFill>
              </a:uFill>
              <a:latin typeface="Arial"/>
            </a:endParaRPr>
          </a:p>
        </p:txBody>
      </p:sp>
      <p:sp>
        <p:nvSpPr>
          <p:cNvPr id="5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643040" y="2928960"/>
            <a:ext cx="6143400" cy="1255320"/>
          </a:xfrm>
          <a:prstGeom prst="rect">
            <a:avLst/>
          </a:prstGeom>
        </p:spPr>
        <p:txBody>
          <a:bodyPr lIns="0" rIns="0" tIns="0" bIns="0" anchor="ctr"/>
          <a:p>
            <a:endParaRPr b="0" lang="de-DE" sz="36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457200" y="1604520"/>
            <a:ext cx="8229240" cy="397728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643040" y="2928960"/>
            <a:ext cx="6143400" cy="1255320"/>
          </a:xfrm>
          <a:prstGeom prst="rect">
            <a:avLst/>
          </a:prstGeom>
        </p:spPr>
        <p:txBody>
          <a:bodyPr lIns="0" rIns="0" tIns="0" bIns="0" anchor="ctr"/>
          <a:p>
            <a:endParaRPr b="0" lang="de-DE" sz="3600" spc="-1" strike="noStrike">
              <a:solidFill>
                <a:srgbClr val="000000"/>
              </a:solidFill>
              <a:uFill>
                <a:solidFill>
                  <a:srgbClr val="ffffff"/>
                </a:solidFill>
              </a:uFill>
              <a:latin typeface="Arial"/>
            </a:endParaRPr>
          </a:p>
        </p:txBody>
      </p:sp>
      <p:sp>
        <p:nvSpPr>
          <p:cNvPr id="59" name="PlaceHolder 2"/>
          <p:cNvSpPr>
            <a:spLocks noGrp="1"/>
          </p:cNvSpPr>
          <p:nvPr>
            <p:ph type="body"/>
          </p:nvPr>
        </p:nvSpPr>
        <p:spPr>
          <a:xfrm>
            <a:off x="457200" y="1604520"/>
            <a:ext cx="4015800" cy="397728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
        <p:nvSpPr>
          <p:cNvPr id="60" name="PlaceHolder 3"/>
          <p:cNvSpPr>
            <a:spLocks noGrp="1"/>
          </p:cNvSpPr>
          <p:nvPr>
            <p:ph type="body"/>
          </p:nvPr>
        </p:nvSpPr>
        <p:spPr>
          <a:xfrm>
            <a:off x="4674240" y="1604520"/>
            <a:ext cx="4015800" cy="397728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1643040" y="2928960"/>
            <a:ext cx="6143400" cy="1255320"/>
          </a:xfrm>
          <a:prstGeom prst="rect">
            <a:avLst/>
          </a:prstGeom>
        </p:spPr>
        <p:txBody>
          <a:bodyPr lIns="0" rIns="0" tIns="0" bIns="0" anchor="ctr"/>
          <a:p>
            <a:endParaRPr b="0" lang="de-DE" sz="36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1643040" y="2928960"/>
            <a:ext cx="6143400" cy="5820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643040" y="2928960"/>
            <a:ext cx="6143400" cy="1255320"/>
          </a:xfrm>
          <a:prstGeom prst="rect">
            <a:avLst/>
          </a:prstGeom>
        </p:spPr>
        <p:txBody>
          <a:bodyPr lIns="0" rIns="0" tIns="0" bIns="0" anchor="ctr"/>
          <a:p>
            <a:endParaRPr b="0" lang="de-DE" sz="36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457200" y="3682080"/>
            <a:ext cx="4015800" cy="189684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
        <p:nvSpPr>
          <p:cNvPr id="66" name="PlaceHolder 4"/>
          <p:cNvSpPr>
            <a:spLocks noGrp="1"/>
          </p:cNvSpPr>
          <p:nvPr>
            <p:ph type="body"/>
          </p:nvPr>
        </p:nvSpPr>
        <p:spPr>
          <a:xfrm>
            <a:off x="4674240" y="1604520"/>
            <a:ext cx="4015800" cy="397728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1643040" y="2928960"/>
            <a:ext cx="6143400" cy="1255320"/>
          </a:xfrm>
          <a:prstGeom prst="rect">
            <a:avLst/>
          </a:prstGeom>
        </p:spPr>
        <p:txBody>
          <a:bodyPr lIns="0" rIns="0" tIns="0" bIns="0" anchor="ctr"/>
          <a:p>
            <a:endParaRPr b="0" lang="de-DE" sz="3600" spc="-1" strike="noStrike">
              <a:solidFill>
                <a:srgbClr val="000000"/>
              </a:solidFill>
              <a:uFill>
                <a:solidFill>
                  <a:srgbClr val="ffffff"/>
                </a:solidFill>
              </a:uFill>
              <a:latin typeface="Arial"/>
            </a:endParaRPr>
          </a:p>
        </p:txBody>
      </p:sp>
      <p:sp>
        <p:nvSpPr>
          <p:cNvPr id="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643040" y="2928960"/>
            <a:ext cx="6143400" cy="1255320"/>
          </a:xfrm>
          <a:prstGeom prst="rect">
            <a:avLst/>
          </a:prstGeom>
        </p:spPr>
        <p:txBody>
          <a:bodyPr lIns="0" rIns="0" tIns="0" bIns="0" anchor="ctr"/>
          <a:p>
            <a:endParaRPr b="0" lang="de-DE" sz="36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4015800" cy="397728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4674240" y="1604520"/>
            <a:ext cx="4015800" cy="189684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
        <p:nvSpPr>
          <p:cNvPr id="70" name="PlaceHolder 4"/>
          <p:cNvSpPr>
            <a:spLocks noGrp="1"/>
          </p:cNvSpPr>
          <p:nvPr>
            <p:ph type="body"/>
          </p:nvPr>
        </p:nvSpPr>
        <p:spPr>
          <a:xfrm>
            <a:off x="4674240" y="3682080"/>
            <a:ext cx="4015800" cy="189684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643040" y="2928960"/>
            <a:ext cx="6143400" cy="1255320"/>
          </a:xfrm>
          <a:prstGeom prst="rect">
            <a:avLst/>
          </a:prstGeom>
        </p:spPr>
        <p:txBody>
          <a:bodyPr lIns="0" rIns="0" tIns="0" bIns="0" anchor="ctr"/>
          <a:p>
            <a:endParaRPr b="0" lang="de-DE" sz="36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457200" y="1604520"/>
            <a:ext cx="4015800" cy="189684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4674240" y="1604520"/>
            <a:ext cx="4015800" cy="189684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457200" y="3682080"/>
            <a:ext cx="8229240" cy="189684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643040" y="2928960"/>
            <a:ext cx="6143400" cy="1255320"/>
          </a:xfrm>
          <a:prstGeom prst="rect">
            <a:avLst/>
          </a:prstGeom>
        </p:spPr>
        <p:txBody>
          <a:bodyPr lIns="0" rIns="0" tIns="0" bIns="0" anchor="ctr"/>
          <a:p>
            <a:endParaRPr b="0" lang="de-DE" sz="3600" spc="-1" strike="noStrike">
              <a:solidFill>
                <a:srgbClr val="000000"/>
              </a:solidFill>
              <a:uFill>
                <a:solidFill>
                  <a:srgbClr val="ffffff"/>
                </a:solidFill>
              </a:uFill>
              <a:latin typeface="Arial"/>
            </a:endParaRPr>
          </a:p>
        </p:txBody>
      </p:sp>
      <p:sp>
        <p:nvSpPr>
          <p:cNvPr id="76" name="PlaceHolder 2"/>
          <p:cNvSpPr>
            <a:spLocks noGrp="1"/>
          </p:cNvSpPr>
          <p:nvPr>
            <p:ph type="body"/>
          </p:nvPr>
        </p:nvSpPr>
        <p:spPr>
          <a:xfrm>
            <a:off x="457200" y="1604520"/>
            <a:ext cx="8229240" cy="189684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
        <p:nvSpPr>
          <p:cNvPr id="77" name="PlaceHolder 3"/>
          <p:cNvSpPr>
            <a:spLocks noGrp="1"/>
          </p:cNvSpPr>
          <p:nvPr>
            <p:ph type="body"/>
          </p:nvPr>
        </p:nvSpPr>
        <p:spPr>
          <a:xfrm>
            <a:off x="457200" y="3682080"/>
            <a:ext cx="8229240" cy="189684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643040" y="2928960"/>
            <a:ext cx="6143400" cy="1255320"/>
          </a:xfrm>
          <a:prstGeom prst="rect">
            <a:avLst/>
          </a:prstGeom>
        </p:spPr>
        <p:txBody>
          <a:bodyPr lIns="0" rIns="0" tIns="0" bIns="0" anchor="ctr"/>
          <a:p>
            <a:endParaRPr b="0" lang="de-DE" sz="3600" spc="-1" strike="noStrike">
              <a:solidFill>
                <a:srgbClr val="000000"/>
              </a:solidFill>
              <a:uFill>
                <a:solidFill>
                  <a:srgbClr val="ffffff"/>
                </a:solidFill>
              </a:uFill>
              <a:latin typeface="Arial"/>
            </a:endParaRPr>
          </a:p>
        </p:txBody>
      </p:sp>
      <p:sp>
        <p:nvSpPr>
          <p:cNvPr id="79" name="PlaceHolder 2"/>
          <p:cNvSpPr>
            <a:spLocks noGrp="1"/>
          </p:cNvSpPr>
          <p:nvPr>
            <p:ph type="body"/>
          </p:nvPr>
        </p:nvSpPr>
        <p:spPr>
          <a:xfrm>
            <a:off x="457200" y="1604520"/>
            <a:ext cx="4015800" cy="189684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
        <p:nvSpPr>
          <p:cNvPr id="80" name="PlaceHolder 3"/>
          <p:cNvSpPr>
            <a:spLocks noGrp="1"/>
          </p:cNvSpPr>
          <p:nvPr>
            <p:ph type="body"/>
          </p:nvPr>
        </p:nvSpPr>
        <p:spPr>
          <a:xfrm>
            <a:off x="4674240" y="1604520"/>
            <a:ext cx="4015800" cy="189684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
        <p:nvSpPr>
          <p:cNvPr id="81" name="PlaceHolder 4"/>
          <p:cNvSpPr>
            <a:spLocks noGrp="1"/>
          </p:cNvSpPr>
          <p:nvPr>
            <p:ph type="body"/>
          </p:nvPr>
        </p:nvSpPr>
        <p:spPr>
          <a:xfrm>
            <a:off x="4674240" y="3682080"/>
            <a:ext cx="4015800" cy="189684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
        <p:nvSpPr>
          <p:cNvPr id="82" name="PlaceHolder 5"/>
          <p:cNvSpPr>
            <a:spLocks noGrp="1"/>
          </p:cNvSpPr>
          <p:nvPr>
            <p:ph type="body"/>
          </p:nvPr>
        </p:nvSpPr>
        <p:spPr>
          <a:xfrm>
            <a:off x="457200" y="3682080"/>
            <a:ext cx="4015800" cy="189684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1643040" y="2928960"/>
            <a:ext cx="6143400" cy="1255320"/>
          </a:xfrm>
          <a:prstGeom prst="rect">
            <a:avLst/>
          </a:prstGeom>
        </p:spPr>
        <p:txBody>
          <a:bodyPr lIns="0" rIns="0" tIns="0" bIns="0" anchor="ctr"/>
          <a:p>
            <a:endParaRPr b="0" lang="de-DE" sz="3600" spc="-1" strike="noStrike">
              <a:solidFill>
                <a:srgbClr val="000000"/>
              </a:solidFill>
              <a:uFill>
                <a:solidFill>
                  <a:srgbClr val="ffffff"/>
                </a:solidFill>
              </a:uFill>
              <a:latin typeface="Arial"/>
            </a:endParaRPr>
          </a:p>
        </p:txBody>
      </p:sp>
      <p:sp>
        <p:nvSpPr>
          <p:cNvPr id="84" name="PlaceHolder 2"/>
          <p:cNvSpPr>
            <a:spLocks noGrp="1"/>
          </p:cNvSpPr>
          <p:nvPr>
            <p:ph type="body"/>
          </p:nvPr>
        </p:nvSpPr>
        <p:spPr>
          <a:xfrm>
            <a:off x="457200" y="1604520"/>
            <a:ext cx="8229240" cy="397728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
        <p:nvSpPr>
          <p:cNvPr id="85" name="PlaceHolder 3"/>
          <p:cNvSpPr>
            <a:spLocks noGrp="1"/>
          </p:cNvSpPr>
          <p:nvPr>
            <p:ph type="body"/>
          </p:nvPr>
        </p:nvSpPr>
        <p:spPr>
          <a:xfrm>
            <a:off x="457200" y="1604520"/>
            <a:ext cx="8229240" cy="397728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pic>
        <p:nvPicPr>
          <p:cNvPr id="86" name="" descr=""/>
          <p:cNvPicPr/>
          <p:nvPr/>
        </p:nvPicPr>
        <p:blipFill>
          <a:blip r:embed="rId2"/>
          <a:stretch/>
        </p:blipFill>
        <p:spPr>
          <a:xfrm>
            <a:off x="2079000" y="1604520"/>
            <a:ext cx="4984920" cy="3977280"/>
          </a:xfrm>
          <a:prstGeom prst="rect">
            <a:avLst/>
          </a:prstGeom>
          <a:ln>
            <a:noFill/>
          </a:ln>
        </p:spPr>
      </p:pic>
      <p:pic>
        <p:nvPicPr>
          <p:cNvPr id="87" name="" descr=""/>
          <p:cNvPicPr/>
          <p:nvPr/>
        </p:nvPicPr>
        <p:blipFill>
          <a:blip r:embed="rId3"/>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1643040" y="2928960"/>
            <a:ext cx="6143400" cy="1255320"/>
          </a:xfrm>
          <a:prstGeom prst="rect">
            <a:avLst/>
          </a:prstGeom>
        </p:spPr>
        <p:txBody>
          <a:bodyPr lIns="0" rIns="0" tIns="0" bIns="0" anchor="ctr"/>
          <a:p>
            <a:endParaRPr b="0" lang="de-DE" sz="3600" spc="-1" strike="noStrike">
              <a:solidFill>
                <a:srgbClr val="000000"/>
              </a:solidFill>
              <a:uFill>
                <a:solidFill>
                  <a:srgbClr val="ffffff"/>
                </a:solidFill>
              </a:uFill>
              <a:latin typeface="Arial"/>
            </a:endParaRPr>
          </a:p>
        </p:txBody>
      </p:sp>
      <p:sp>
        <p:nvSpPr>
          <p:cNvPr id="9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1643040" y="2928960"/>
            <a:ext cx="6143400" cy="1255320"/>
          </a:xfrm>
          <a:prstGeom prst="rect">
            <a:avLst/>
          </a:prstGeom>
        </p:spPr>
        <p:txBody>
          <a:bodyPr lIns="0" rIns="0" tIns="0" bIns="0" anchor="ctr"/>
          <a:p>
            <a:endParaRPr b="0" lang="de-DE" sz="3600" spc="-1" strike="noStrike">
              <a:solidFill>
                <a:srgbClr val="000000"/>
              </a:solidFill>
              <a:uFill>
                <a:solidFill>
                  <a:srgbClr val="ffffff"/>
                </a:solidFill>
              </a:uFill>
              <a:latin typeface="Arial"/>
            </a:endParaRPr>
          </a:p>
        </p:txBody>
      </p:sp>
      <p:sp>
        <p:nvSpPr>
          <p:cNvPr id="101" name="PlaceHolder 2"/>
          <p:cNvSpPr>
            <a:spLocks noGrp="1"/>
          </p:cNvSpPr>
          <p:nvPr>
            <p:ph type="body"/>
          </p:nvPr>
        </p:nvSpPr>
        <p:spPr>
          <a:xfrm>
            <a:off x="457200" y="1604520"/>
            <a:ext cx="8229240" cy="397728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643040" y="2928960"/>
            <a:ext cx="6143400" cy="1255320"/>
          </a:xfrm>
          <a:prstGeom prst="rect">
            <a:avLst/>
          </a:prstGeom>
        </p:spPr>
        <p:txBody>
          <a:bodyPr lIns="0" rIns="0" tIns="0" bIns="0" anchor="ctr"/>
          <a:p>
            <a:endParaRPr b="0" lang="de-DE" sz="3600" spc="-1" strike="noStrike">
              <a:solidFill>
                <a:srgbClr val="000000"/>
              </a:solidFill>
              <a:uFill>
                <a:solidFill>
                  <a:srgbClr val="ffffff"/>
                </a:solidFill>
              </a:uFill>
              <a:latin typeface="Arial"/>
            </a:endParaRPr>
          </a:p>
        </p:txBody>
      </p:sp>
      <p:sp>
        <p:nvSpPr>
          <p:cNvPr id="103" name="PlaceHolder 2"/>
          <p:cNvSpPr>
            <a:spLocks noGrp="1"/>
          </p:cNvSpPr>
          <p:nvPr>
            <p:ph type="body"/>
          </p:nvPr>
        </p:nvSpPr>
        <p:spPr>
          <a:xfrm>
            <a:off x="457200" y="1604520"/>
            <a:ext cx="4015800" cy="397728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
        <p:nvSpPr>
          <p:cNvPr id="104" name="PlaceHolder 3"/>
          <p:cNvSpPr>
            <a:spLocks noGrp="1"/>
          </p:cNvSpPr>
          <p:nvPr>
            <p:ph type="body"/>
          </p:nvPr>
        </p:nvSpPr>
        <p:spPr>
          <a:xfrm>
            <a:off x="4674240" y="1604520"/>
            <a:ext cx="4015800" cy="397728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1643040" y="2928960"/>
            <a:ext cx="6143400" cy="1255320"/>
          </a:xfrm>
          <a:prstGeom prst="rect">
            <a:avLst/>
          </a:prstGeom>
        </p:spPr>
        <p:txBody>
          <a:bodyPr lIns="0" rIns="0" tIns="0" bIns="0" anchor="ctr"/>
          <a:p>
            <a:endParaRPr b="0" lang="de-DE" sz="36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643040" y="2928960"/>
            <a:ext cx="6143400" cy="1255320"/>
          </a:xfrm>
          <a:prstGeom prst="rect">
            <a:avLst/>
          </a:prstGeom>
        </p:spPr>
        <p:txBody>
          <a:bodyPr lIns="0" rIns="0" tIns="0" bIns="0" anchor="ctr"/>
          <a:p>
            <a:endParaRPr b="0" lang="de-DE" sz="3600" spc="-1" strike="noStrike">
              <a:solidFill>
                <a:srgbClr val="000000"/>
              </a:solidFill>
              <a:uFill>
                <a:solidFill>
                  <a:srgbClr val="ffffff"/>
                </a:solidFill>
              </a:uFill>
              <a:latin typeface="Arial"/>
            </a:endParaRPr>
          </a:p>
        </p:txBody>
      </p:sp>
      <p:sp>
        <p:nvSpPr>
          <p:cNvPr id="11" name="PlaceHolder 2"/>
          <p:cNvSpPr>
            <a:spLocks noGrp="1"/>
          </p:cNvSpPr>
          <p:nvPr>
            <p:ph type="body"/>
          </p:nvPr>
        </p:nvSpPr>
        <p:spPr>
          <a:xfrm>
            <a:off x="457200" y="1604520"/>
            <a:ext cx="8229240" cy="397728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1643040" y="2928960"/>
            <a:ext cx="6143400" cy="5820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643040" y="2928960"/>
            <a:ext cx="6143400" cy="1255320"/>
          </a:xfrm>
          <a:prstGeom prst="rect">
            <a:avLst/>
          </a:prstGeom>
        </p:spPr>
        <p:txBody>
          <a:bodyPr lIns="0" rIns="0" tIns="0" bIns="0" anchor="ctr"/>
          <a:p>
            <a:endParaRPr b="0" lang="de-DE" sz="3600" spc="-1" strike="noStrike">
              <a:solidFill>
                <a:srgbClr val="000000"/>
              </a:solidFill>
              <a:uFill>
                <a:solidFill>
                  <a:srgbClr val="ffffff"/>
                </a:solidFill>
              </a:uFill>
              <a:latin typeface="Arial"/>
            </a:endParaRPr>
          </a:p>
        </p:txBody>
      </p:sp>
      <p:sp>
        <p:nvSpPr>
          <p:cNvPr id="108" name="PlaceHolder 2"/>
          <p:cNvSpPr>
            <a:spLocks noGrp="1"/>
          </p:cNvSpPr>
          <p:nvPr>
            <p:ph type="body"/>
          </p:nvPr>
        </p:nvSpPr>
        <p:spPr>
          <a:xfrm>
            <a:off x="457200" y="1604520"/>
            <a:ext cx="4015800" cy="189684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
        <p:nvSpPr>
          <p:cNvPr id="109" name="PlaceHolder 3"/>
          <p:cNvSpPr>
            <a:spLocks noGrp="1"/>
          </p:cNvSpPr>
          <p:nvPr>
            <p:ph type="body"/>
          </p:nvPr>
        </p:nvSpPr>
        <p:spPr>
          <a:xfrm>
            <a:off x="457200" y="3682080"/>
            <a:ext cx="4015800" cy="189684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
        <p:nvSpPr>
          <p:cNvPr id="110" name="PlaceHolder 4"/>
          <p:cNvSpPr>
            <a:spLocks noGrp="1"/>
          </p:cNvSpPr>
          <p:nvPr>
            <p:ph type="body"/>
          </p:nvPr>
        </p:nvSpPr>
        <p:spPr>
          <a:xfrm>
            <a:off x="4674240" y="1604520"/>
            <a:ext cx="4015800" cy="397728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643040" y="2928960"/>
            <a:ext cx="6143400" cy="1255320"/>
          </a:xfrm>
          <a:prstGeom prst="rect">
            <a:avLst/>
          </a:prstGeom>
        </p:spPr>
        <p:txBody>
          <a:bodyPr lIns="0" rIns="0" tIns="0" bIns="0" anchor="ctr"/>
          <a:p>
            <a:endParaRPr b="0" lang="de-DE" sz="3600" spc="-1" strike="noStrike">
              <a:solidFill>
                <a:srgbClr val="000000"/>
              </a:solidFill>
              <a:uFill>
                <a:solidFill>
                  <a:srgbClr val="ffffff"/>
                </a:solidFill>
              </a:uFill>
              <a:latin typeface="Arial"/>
            </a:endParaRPr>
          </a:p>
        </p:txBody>
      </p:sp>
      <p:sp>
        <p:nvSpPr>
          <p:cNvPr id="112" name="PlaceHolder 2"/>
          <p:cNvSpPr>
            <a:spLocks noGrp="1"/>
          </p:cNvSpPr>
          <p:nvPr>
            <p:ph type="body"/>
          </p:nvPr>
        </p:nvSpPr>
        <p:spPr>
          <a:xfrm>
            <a:off x="457200" y="1604520"/>
            <a:ext cx="4015800" cy="397728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
        <p:nvSpPr>
          <p:cNvPr id="113" name="PlaceHolder 3"/>
          <p:cNvSpPr>
            <a:spLocks noGrp="1"/>
          </p:cNvSpPr>
          <p:nvPr>
            <p:ph type="body"/>
          </p:nvPr>
        </p:nvSpPr>
        <p:spPr>
          <a:xfrm>
            <a:off x="4674240" y="1604520"/>
            <a:ext cx="4015800" cy="189684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
        <p:nvSpPr>
          <p:cNvPr id="114" name="PlaceHolder 4"/>
          <p:cNvSpPr>
            <a:spLocks noGrp="1"/>
          </p:cNvSpPr>
          <p:nvPr>
            <p:ph type="body"/>
          </p:nvPr>
        </p:nvSpPr>
        <p:spPr>
          <a:xfrm>
            <a:off x="4674240" y="3682080"/>
            <a:ext cx="4015800" cy="189684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643040" y="2928960"/>
            <a:ext cx="6143400" cy="1255320"/>
          </a:xfrm>
          <a:prstGeom prst="rect">
            <a:avLst/>
          </a:prstGeom>
        </p:spPr>
        <p:txBody>
          <a:bodyPr lIns="0" rIns="0" tIns="0" bIns="0" anchor="ctr"/>
          <a:p>
            <a:endParaRPr b="0" lang="de-DE" sz="3600" spc="-1" strike="noStrike">
              <a:solidFill>
                <a:srgbClr val="000000"/>
              </a:solidFill>
              <a:uFill>
                <a:solidFill>
                  <a:srgbClr val="ffffff"/>
                </a:solidFill>
              </a:uFill>
              <a:latin typeface="Arial"/>
            </a:endParaRPr>
          </a:p>
        </p:txBody>
      </p:sp>
      <p:sp>
        <p:nvSpPr>
          <p:cNvPr id="116" name="PlaceHolder 2"/>
          <p:cNvSpPr>
            <a:spLocks noGrp="1"/>
          </p:cNvSpPr>
          <p:nvPr>
            <p:ph type="body"/>
          </p:nvPr>
        </p:nvSpPr>
        <p:spPr>
          <a:xfrm>
            <a:off x="457200" y="1604520"/>
            <a:ext cx="4015800" cy="189684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
        <p:nvSpPr>
          <p:cNvPr id="117" name="PlaceHolder 3"/>
          <p:cNvSpPr>
            <a:spLocks noGrp="1"/>
          </p:cNvSpPr>
          <p:nvPr>
            <p:ph type="body"/>
          </p:nvPr>
        </p:nvSpPr>
        <p:spPr>
          <a:xfrm>
            <a:off x="4674240" y="1604520"/>
            <a:ext cx="4015800" cy="189684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
        <p:nvSpPr>
          <p:cNvPr id="118" name="PlaceHolder 4"/>
          <p:cNvSpPr>
            <a:spLocks noGrp="1"/>
          </p:cNvSpPr>
          <p:nvPr>
            <p:ph type="body"/>
          </p:nvPr>
        </p:nvSpPr>
        <p:spPr>
          <a:xfrm>
            <a:off x="457200" y="3682080"/>
            <a:ext cx="8229240" cy="189684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643040" y="2928960"/>
            <a:ext cx="6143400" cy="1255320"/>
          </a:xfrm>
          <a:prstGeom prst="rect">
            <a:avLst/>
          </a:prstGeom>
        </p:spPr>
        <p:txBody>
          <a:bodyPr lIns="0" rIns="0" tIns="0" bIns="0" anchor="ctr"/>
          <a:p>
            <a:endParaRPr b="0" lang="de-DE" sz="3600" spc="-1" strike="noStrike">
              <a:solidFill>
                <a:srgbClr val="000000"/>
              </a:solidFill>
              <a:uFill>
                <a:solidFill>
                  <a:srgbClr val="ffffff"/>
                </a:solidFill>
              </a:uFill>
              <a:latin typeface="Arial"/>
            </a:endParaRPr>
          </a:p>
        </p:txBody>
      </p:sp>
      <p:sp>
        <p:nvSpPr>
          <p:cNvPr id="120" name="PlaceHolder 2"/>
          <p:cNvSpPr>
            <a:spLocks noGrp="1"/>
          </p:cNvSpPr>
          <p:nvPr>
            <p:ph type="body"/>
          </p:nvPr>
        </p:nvSpPr>
        <p:spPr>
          <a:xfrm>
            <a:off x="457200" y="1604520"/>
            <a:ext cx="8229240" cy="189684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
        <p:nvSpPr>
          <p:cNvPr id="121" name="PlaceHolder 3"/>
          <p:cNvSpPr>
            <a:spLocks noGrp="1"/>
          </p:cNvSpPr>
          <p:nvPr>
            <p:ph type="body"/>
          </p:nvPr>
        </p:nvSpPr>
        <p:spPr>
          <a:xfrm>
            <a:off x="457200" y="3682080"/>
            <a:ext cx="8229240" cy="189684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1643040" y="2928960"/>
            <a:ext cx="6143400" cy="1255320"/>
          </a:xfrm>
          <a:prstGeom prst="rect">
            <a:avLst/>
          </a:prstGeom>
        </p:spPr>
        <p:txBody>
          <a:bodyPr lIns="0" rIns="0" tIns="0" bIns="0" anchor="ctr"/>
          <a:p>
            <a:endParaRPr b="0" lang="de-DE" sz="3600" spc="-1" strike="noStrike">
              <a:solidFill>
                <a:srgbClr val="000000"/>
              </a:solidFill>
              <a:uFill>
                <a:solidFill>
                  <a:srgbClr val="ffffff"/>
                </a:solidFill>
              </a:uFill>
              <a:latin typeface="Arial"/>
            </a:endParaRPr>
          </a:p>
        </p:txBody>
      </p:sp>
      <p:sp>
        <p:nvSpPr>
          <p:cNvPr id="123" name="PlaceHolder 2"/>
          <p:cNvSpPr>
            <a:spLocks noGrp="1"/>
          </p:cNvSpPr>
          <p:nvPr>
            <p:ph type="body"/>
          </p:nvPr>
        </p:nvSpPr>
        <p:spPr>
          <a:xfrm>
            <a:off x="457200" y="1604520"/>
            <a:ext cx="4015800" cy="189684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
        <p:nvSpPr>
          <p:cNvPr id="124" name="PlaceHolder 3"/>
          <p:cNvSpPr>
            <a:spLocks noGrp="1"/>
          </p:cNvSpPr>
          <p:nvPr>
            <p:ph type="body"/>
          </p:nvPr>
        </p:nvSpPr>
        <p:spPr>
          <a:xfrm>
            <a:off x="4674240" y="1604520"/>
            <a:ext cx="4015800" cy="189684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
        <p:nvSpPr>
          <p:cNvPr id="125" name="PlaceHolder 4"/>
          <p:cNvSpPr>
            <a:spLocks noGrp="1"/>
          </p:cNvSpPr>
          <p:nvPr>
            <p:ph type="body"/>
          </p:nvPr>
        </p:nvSpPr>
        <p:spPr>
          <a:xfrm>
            <a:off x="4674240" y="3682080"/>
            <a:ext cx="4015800" cy="189684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
        <p:nvSpPr>
          <p:cNvPr id="126" name="PlaceHolder 5"/>
          <p:cNvSpPr>
            <a:spLocks noGrp="1"/>
          </p:cNvSpPr>
          <p:nvPr>
            <p:ph type="body"/>
          </p:nvPr>
        </p:nvSpPr>
        <p:spPr>
          <a:xfrm>
            <a:off x="457200" y="3682080"/>
            <a:ext cx="4015800" cy="189684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643040" y="2928960"/>
            <a:ext cx="6143400" cy="1255320"/>
          </a:xfrm>
          <a:prstGeom prst="rect">
            <a:avLst/>
          </a:prstGeom>
        </p:spPr>
        <p:txBody>
          <a:bodyPr lIns="0" rIns="0" tIns="0" bIns="0" anchor="ctr"/>
          <a:p>
            <a:endParaRPr b="0" lang="de-DE" sz="3600" spc="-1" strike="noStrike">
              <a:solidFill>
                <a:srgbClr val="000000"/>
              </a:solidFill>
              <a:uFill>
                <a:solidFill>
                  <a:srgbClr val="ffffff"/>
                </a:solidFill>
              </a:uFill>
              <a:latin typeface="Arial"/>
            </a:endParaRPr>
          </a:p>
        </p:txBody>
      </p:sp>
      <p:sp>
        <p:nvSpPr>
          <p:cNvPr id="128" name="PlaceHolder 2"/>
          <p:cNvSpPr>
            <a:spLocks noGrp="1"/>
          </p:cNvSpPr>
          <p:nvPr>
            <p:ph type="body"/>
          </p:nvPr>
        </p:nvSpPr>
        <p:spPr>
          <a:xfrm>
            <a:off x="457200" y="1604520"/>
            <a:ext cx="8229240" cy="397728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
        <p:nvSpPr>
          <p:cNvPr id="129" name="PlaceHolder 3"/>
          <p:cNvSpPr>
            <a:spLocks noGrp="1"/>
          </p:cNvSpPr>
          <p:nvPr>
            <p:ph type="body"/>
          </p:nvPr>
        </p:nvSpPr>
        <p:spPr>
          <a:xfrm>
            <a:off x="457200" y="1604520"/>
            <a:ext cx="8229240" cy="397728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pic>
        <p:nvPicPr>
          <p:cNvPr id="130" name="" descr=""/>
          <p:cNvPicPr/>
          <p:nvPr/>
        </p:nvPicPr>
        <p:blipFill>
          <a:blip r:embed="rId2"/>
          <a:stretch/>
        </p:blipFill>
        <p:spPr>
          <a:xfrm>
            <a:off x="2079000" y="1604520"/>
            <a:ext cx="4984920" cy="3977280"/>
          </a:xfrm>
          <a:prstGeom prst="rect">
            <a:avLst/>
          </a:prstGeom>
          <a:ln>
            <a:noFill/>
          </a:ln>
        </p:spPr>
      </p:pic>
      <p:pic>
        <p:nvPicPr>
          <p:cNvPr id="131" name="" descr=""/>
          <p:cNvPicPr/>
          <p:nvPr/>
        </p:nvPicPr>
        <p:blipFill>
          <a:blip r:embed="rId3"/>
          <a:stretch/>
        </p:blipFill>
        <p:spPr>
          <a:xfrm>
            <a:off x="207900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643040" y="2928960"/>
            <a:ext cx="6143400" cy="1255320"/>
          </a:xfrm>
          <a:prstGeom prst="rect">
            <a:avLst/>
          </a:prstGeom>
        </p:spPr>
        <p:txBody>
          <a:bodyPr lIns="0" rIns="0" tIns="0" bIns="0" anchor="ctr"/>
          <a:p>
            <a:endParaRPr b="0" lang="de-DE" sz="36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457200" y="1604520"/>
            <a:ext cx="4015800" cy="397728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1643040" y="2928960"/>
            <a:ext cx="6143400" cy="1255320"/>
          </a:xfrm>
          <a:prstGeom prst="rect">
            <a:avLst/>
          </a:prstGeom>
        </p:spPr>
        <p:txBody>
          <a:bodyPr lIns="0" rIns="0" tIns="0" bIns="0" anchor="ctr"/>
          <a:p>
            <a:endParaRPr b="0" lang="de-DE" sz="36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1643040" y="2928960"/>
            <a:ext cx="6143400" cy="5820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643040" y="2928960"/>
            <a:ext cx="6143400" cy="1255320"/>
          </a:xfrm>
          <a:prstGeom prst="rect">
            <a:avLst/>
          </a:prstGeom>
        </p:spPr>
        <p:txBody>
          <a:bodyPr lIns="0" rIns="0" tIns="0" bIns="0" anchor="ctr"/>
          <a:p>
            <a:endParaRPr b="0" lang="de-DE" sz="3600" spc="-1" strike="noStrike">
              <a:solidFill>
                <a:srgbClr val="000000"/>
              </a:solidFill>
              <a:uFill>
                <a:solidFill>
                  <a:srgbClr val="ffffff"/>
                </a:solidFill>
              </a:uFill>
              <a:latin typeface="Arial"/>
            </a:endParaRPr>
          </a:p>
        </p:txBody>
      </p:sp>
      <p:sp>
        <p:nvSpPr>
          <p:cNvPr id="18" name="PlaceHolder 2"/>
          <p:cNvSpPr>
            <a:spLocks noGrp="1"/>
          </p:cNvSpPr>
          <p:nvPr>
            <p:ph type="body"/>
          </p:nvPr>
        </p:nvSpPr>
        <p:spPr>
          <a:xfrm>
            <a:off x="457200" y="1604520"/>
            <a:ext cx="4015800" cy="189684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
        <p:nvSpPr>
          <p:cNvPr id="19" name="PlaceHolder 3"/>
          <p:cNvSpPr>
            <a:spLocks noGrp="1"/>
          </p:cNvSpPr>
          <p:nvPr>
            <p:ph type="body"/>
          </p:nvPr>
        </p:nvSpPr>
        <p:spPr>
          <a:xfrm>
            <a:off x="457200" y="3682080"/>
            <a:ext cx="4015800" cy="189684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
        <p:nvSpPr>
          <p:cNvPr id="20" name="PlaceHolder 4"/>
          <p:cNvSpPr>
            <a:spLocks noGrp="1"/>
          </p:cNvSpPr>
          <p:nvPr>
            <p:ph type="body"/>
          </p:nvPr>
        </p:nvSpPr>
        <p:spPr>
          <a:xfrm>
            <a:off x="4674240" y="1604520"/>
            <a:ext cx="4015800" cy="397728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643040" y="2928960"/>
            <a:ext cx="6143400" cy="1255320"/>
          </a:xfrm>
          <a:prstGeom prst="rect">
            <a:avLst/>
          </a:prstGeom>
        </p:spPr>
        <p:txBody>
          <a:bodyPr lIns="0" rIns="0" tIns="0" bIns="0" anchor="ctr"/>
          <a:p>
            <a:endParaRPr b="0" lang="de-DE" sz="3600" spc="-1" strike="noStrike">
              <a:solidFill>
                <a:srgbClr val="000000"/>
              </a:solidFill>
              <a:uFill>
                <a:solidFill>
                  <a:srgbClr val="ffffff"/>
                </a:solidFill>
              </a:uFill>
              <a:latin typeface="Arial"/>
            </a:endParaRPr>
          </a:p>
        </p:txBody>
      </p:sp>
      <p:sp>
        <p:nvSpPr>
          <p:cNvPr id="22" name="PlaceHolder 2"/>
          <p:cNvSpPr>
            <a:spLocks noGrp="1"/>
          </p:cNvSpPr>
          <p:nvPr>
            <p:ph type="body"/>
          </p:nvPr>
        </p:nvSpPr>
        <p:spPr>
          <a:xfrm>
            <a:off x="457200" y="1604520"/>
            <a:ext cx="4015800" cy="397728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
        <p:nvSpPr>
          <p:cNvPr id="24" name="PlaceHolder 4"/>
          <p:cNvSpPr>
            <a:spLocks noGrp="1"/>
          </p:cNvSpPr>
          <p:nvPr>
            <p:ph type="body"/>
          </p:nvPr>
        </p:nvSpPr>
        <p:spPr>
          <a:xfrm>
            <a:off x="4674240" y="3682080"/>
            <a:ext cx="4015800" cy="189684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643040" y="2928960"/>
            <a:ext cx="6143400" cy="1255320"/>
          </a:xfrm>
          <a:prstGeom prst="rect">
            <a:avLst/>
          </a:prstGeom>
        </p:spPr>
        <p:txBody>
          <a:bodyPr lIns="0" rIns="0" tIns="0" bIns="0" anchor="ctr"/>
          <a:p>
            <a:endParaRPr b="0" lang="de-DE" sz="36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457200" y="1604520"/>
            <a:ext cx="4015800" cy="189684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4674240" y="1604520"/>
            <a:ext cx="4015800" cy="189684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
        <p:nvSpPr>
          <p:cNvPr id="28" name="PlaceHolder 4"/>
          <p:cNvSpPr>
            <a:spLocks noGrp="1"/>
          </p:cNvSpPr>
          <p:nvPr>
            <p:ph type="body"/>
          </p:nvPr>
        </p:nvSpPr>
        <p:spPr>
          <a:xfrm>
            <a:off x="457200" y="3682080"/>
            <a:ext cx="8229240" cy="1896840"/>
          </a:xfrm>
          <a:prstGeom prst="rect">
            <a:avLst/>
          </a:prstGeom>
        </p:spPr>
        <p:txBody>
          <a:bodyPr lIns="0" rIns="0" tIns="0" bIns="0">
            <a:normAutofit/>
          </a:bodyPr>
          <a:p>
            <a:endParaRPr b="0" lang="de-DE" sz="2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8.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Bild 7" descr=""/>
          <p:cNvPicPr/>
          <p:nvPr/>
        </p:nvPicPr>
        <p:blipFill>
          <a:blip r:embed="rId2"/>
          <a:stretch/>
        </p:blipFill>
        <p:spPr>
          <a:xfrm>
            <a:off x="0" y="0"/>
            <a:ext cx="9143640" cy="6857640"/>
          </a:xfrm>
          <a:prstGeom prst="rect">
            <a:avLst/>
          </a:prstGeom>
          <a:ln>
            <a:noFill/>
          </a:ln>
        </p:spPr>
      </p:pic>
      <p:sp>
        <p:nvSpPr>
          <p:cNvPr id="1" name="CustomShape 1"/>
          <p:cNvSpPr/>
          <p:nvPr/>
        </p:nvSpPr>
        <p:spPr>
          <a:xfrm>
            <a:off x="0" y="2076480"/>
            <a:ext cx="8143560" cy="4781160"/>
          </a:xfrm>
          <a:prstGeom prst="rect">
            <a:avLst/>
          </a:prstGeom>
          <a:solidFill>
            <a:srgbClr val="006699"/>
          </a:solidFill>
          <a:ln>
            <a:noFill/>
          </a:ln>
        </p:spPr>
        <p:style>
          <a:lnRef idx="0"/>
          <a:fillRef idx="0"/>
          <a:effectRef idx="0"/>
          <a:fontRef idx="minor"/>
        </p:style>
      </p:sp>
      <p:sp>
        <p:nvSpPr>
          <p:cNvPr id="2" name="CustomShape 2"/>
          <p:cNvSpPr/>
          <p:nvPr/>
        </p:nvSpPr>
        <p:spPr>
          <a:xfrm>
            <a:off x="7628040" y="2076480"/>
            <a:ext cx="1012320" cy="1012320"/>
          </a:xfrm>
          <a:prstGeom prst="ellipse">
            <a:avLst/>
          </a:prstGeom>
          <a:solidFill>
            <a:srgbClr val="006699"/>
          </a:solidFill>
          <a:ln>
            <a:noFill/>
          </a:ln>
        </p:spPr>
        <p:style>
          <a:lnRef idx="0"/>
          <a:fillRef idx="0"/>
          <a:effectRef idx="0"/>
          <a:fontRef idx="minor"/>
        </p:style>
      </p:sp>
      <p:sp>
        <p:nvSpPr>
          <p:cNvPr id="3" name="CustomShape 3"/>
          <p:cNvSpPr/>
          <p:nvPr/>
        </p:nvSpPr>
        <p:spPr>
          <a:xfrm>
            <a:off x="4896000" y="2571840"/>
            <a:ext cx="3746160" cy="4285800"/>
          </a:xfrm>
          <a:prstGeom prst="rect">
            <a:avLst/>
          </a:prstGeom>
          <a:solidFill>
            <a:srgbClr val="006699"/>
          </a:solidFill>
          <a:ln>
            <a:noFill/>
          </a:ln>
        </p:spPr>
        <p:style>
          <a:lnRef idx="0"/>
          <a:fillRef idx="0"/>
          <a:effectRef idx="0"/>
          <a:fontRef idx="minor"/>
        </p:style>
      </p:sp>
      <p:pic>
        <p:nvPicPr>
          <p:cNvPr id="4" name="Grafik 4" descr=""/>
          <p:cNvPicPr/>
          <p:nvPr/>
        </p:nvPicPr>
        <p:blipFill>
          <a:blip r:embed="rId3"/>
          <a:stretch/>
        </p:blipFill>
        <p:spPr>
          <a:xfrm>
            <a:off x="216000" y="216000"/>
            <a:ext cx="3708000" cy="1404720"/>
          </a:xfrm>
          <a:prstGeom prst="rect">
            <a:avLst/>
          </a:prstGeom>
          <a:ln>
            <a:noFill/>
          </a:ln>
        </p:spPr>
      </p:pic>
      <p:sp>
        <p:nvSpPr>
          <p:cNvPr id="5" name="PlaceHolder 4"/>
          <p:cNvSpPr>
            <a:spLocks noGrp="1"/>
          </p:cNvSpPr>
          <p:nvPr>
            <p:ph type="title"/>
          </p:nvPr>
        </p:nvSpPr>
        <p:spPr>
          <a:xfrm>
            <a:off x="1643040" y="2928960"/>
            <a:ext cx="6143400" cy="1255320"/>
          </a:xfrm>
          <a:prstGeom prst="rect">
            <a:avLst/>
          </a:prstGeom>
        </p:spPr>
        <p:txBody>
          <a:bodyPr lIns="90000" rIns="90000" tIns="45000" bIns="45000"/>
          <a:p>
            <a:pPr>
              <a:lnSpc>
                <a:spcPct val="100000"/>
              </a:lnSpc>
            </a:pPr>
            <a:r>
              <a:rPr b="0" lang="de-DE" sz="3600" spc="-1" strike="noStrike">
                <a:solidFill>
                  <a:srgbClr val="ffffff"/>
                </a:solidFill>
                <a:uFill>
                  <a:solidFill>
                    <a:srgbClr val="ffffff"/>
                  </a:solidFill>
                </a:uFill>
                <a:latin typeface="Arial"/>
                <a:ea typeface="Arial"/>
              </a:rPr>
              <a:t>Titelmasterformat durch Klicken bearbeiten</a:t>
            </a:r>
            <a:endParaRPr b="0" lang="de-DE" sz="3600" spc="-1" strike="noStrike">
              <a:solidFill>
                <a:srgbClr val="000000"/>
              </a:solidFill>
              <a:uFill>
                <a:solidFill>
                  <a:srgbClr val="ffffff"/>
                </a:solidFill>
              </a:uFill>
              <a:latin typeface="Arial"/>
            </a:endParaRPr>
          </a:p>
        </p:txBody>
      </p:sp>
      <p:sp>
        <p:nvSpPr>
          <p:cNvPr id="6" name="PlaceHolder 5"/>
          <p:cNvSpPr>
            <a:spLocks noGrp="1"/>
          </p:cNvSpPr>
          <p:nvPr>
            <p:ph type="ftr"/>
          </p:nvPr>
        </p:nvSpPr>
        <p:spPr>
          <a:xfrm>
            <a:off x="1643040" y="6000840"/>
            <a:ext cx="4376520" cy="720360"/>
          </a:xfrm>
          <a:prstGeom prst="rect">
            <a:avLst/>
          </a:prstGeom>
        </p:spPr>
        <p:txBody>
          <a:bodyPr lIns="90000" rIns="90000" tIns="45000" bIns="45000" anchor="ctr"/>
          <a:p>
            <a:endParaRPr b="0" lang="en-US" sz="2400" spc="-1" strike="noStrike">
              <a:solidFill>
                <a:srgbClr val="000000"/>
              </a:solidFill>
              <a:uFill>
                <a:solidFill>
                  <a:srgbClr val="ffffff"/>
                </a:solidFill>
              </a:uFill>
              <a:latin typeface="Times New Roman"/>
            </a:endParaRPr>
          </a:p>
        </p:txBody>
      </p:sp>
      <p:sp>
        <p:nvSpPr>
          <p:cNvPr id="7" name="PlaceHolder 6"/>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3200" spc="-1" strike="noStrike">
                <a:solidFill>
                  <a:srgbClr val="000000"/>
                </a:solidFill>
                <a:uFill>
                  <a:solidFill>
                    <a:srgbClr val="ffffff"/>
                  </a:solidFill>
                </a:uFill>
                <a:latin typeface="Calibri"/>
              </a:rPr>
              <a:t>Click to edit the outline text format</a:t>
            </a:r>
            <a:endParaRPr b="0" lang="de-DE" sz="3200" spc="-1" strike="noStrike">
              <a:solidFill>
                <a:srgbClr val="000000"/>
              </a:solidFill>
              <a:uFill>
                <a:solidFill>
                  <a:srgbClr val="ffffff"/>
                </a:solidFill>
              </a:uFill>
              <a:latin typeface="Calibri"/>
            </a:endParaRPr>
          </a:p>
          <a:p>
            <a:pPr lvl="1" marL="864000" indent="-324000">
              <a:spcBef>
                <a:spcPts val="1134"/>
              </a:spcBef>
              <a:buClr>
                <a:srgbClr val="000000"/>
              </a:buClr>
              <a:buSzPct val="75000"/>
              <a:buFont typeface="Symbol" charset="2"/>
              <a:buChar char=""/>
            </a:pPr>
            <a:r>
              <a:rPr b="0" lang="de-DE" sz="2400" spc="-1" strike="noStrike">
                <a:solidFill>
                  <a:srgbClr val="000000"/>
                </a:solidFill>
                <a:uFill>
                  <a:solidFill>
                    <a:srgbClr val="ffffff"/>
                  </a:solidFill>
                </a:uFill>
                <a:latin typeface="Calibri"/>
              </a:rPr>
              <a:t>Second Outline Level</a:t>
            </a:r>
            <a:endParaRPr b="0" lang="de-DE" sz="2400" spc="-1" strike="noStrike">
              <a:solidFill>
                <a:srgbClr val="000000"/>
              </a:solidFill>
              <a:uFill>
                <a:solidFill>
                  <a:srgbClr val="ffffff"/>
                </a:solidFill>
              </a:uFill>
              <a:latin typeface="Calibri"/>
            </a:endParaRPr>
          </a:p>
          <a:p>
            <a:pPr lvl="2" marL="1296000" indent="-288000">
              <a:spcBef>
                <a:spcPts val="850"/>
              </a:spcBef>
              <a:buClr>
                <a:srgbClr val="000000"/>
              </a:buClr>
              <a:buSzPct val="45000"/>
              <a:buFont typeface="Wingdings" charset="2"/>
              <a:buChar char=""/>
            </a:pPr>
            <a:r>
              <a:rPr b="0" lang="de-DE" sz="2000" spc="-1" strike="noStrike">
                <a:solidFill>
                  <a:srgbClr val="000000"/>
                </a:solidFill>
                <a:uFill>
                  <a:solidFill>
                    <a:srgbClr val="ffffff"/>
                  </a:solidFill>
                </a:uFill>
                <a:latin typeface="Calibri"/>
              </a:rPr>
              <a:t>Third Outline Level</a:t>
            </a:r>
            <a:endParaRPr b="0" lang="de-DE" sz="2000" spc="-1" strike="noStrike">
              <a:solidFill>
                <a:srgbClr val="000000"/>
              </a:solidFill>
              <a:uFill>
                <a:solidFill>
                  <a:srgbClr val="ffffff"/>
                </a:solidFill>
              </a:uFill>
              <a:latin typeface="Calibri"/>
            </a:endParaRPr>
          </a:p>
          <a:p>
            <a:pPr lvl="3" marL="1728000" indent="-216000">
              <a:spcBef>
                <a:spcPts val="567"/>
              </a:spcBef>
              <a:buClr>
                <a:srgbClr val="000000"/>
              </a:buClr>
              <a:buSzPct val="75000"/>
              <a:buFont typeface="Symbol" charset="2"/>
              <a:buChar char=""/>
            </a:pPr>
            <a:r>
              <a:rPr b="0" lang="de-DE" sz="2000" spc="-1" strike="noStrike">
                <a:solidFill>
                  <a:srgbClr val="000000"/>
                </a:solidFill>
                <a:uFill>
                  <a:solidFill>
                    <a:srgbClr val="ffffff"/>
                  </a:solidFill>
                </a:uFill>
                <a:latin typeface="Calibri"/>
              </a:rPr>
              <a:t>Fourth Outline Level</a:t>
            </a:r>
            <a:endParaRPr b="0" lang="de-DE" sz="2000" spc="-1" strike="noStrike">
              <a:solidFill>
                <a:srgbClr val="000000"/>
              </a:solidFill>
              <a:uFill>
                <a:solidFill>
                  <a:srgbClr val="ffffff"/>
                </a:solidFill>
              </a:uFill>
              <a:latin typeface="Calibri"/>
            </a:endParaRPr>
          </a:p>
          <a:p>
            <a:pPr lvl="4" marL="2160000" indent="-216000">
              <a:spcBef>
                <a:spcPts val="283"/>
              </a:spcBef>
              <a:buClr>
                <a:srgbClr val="000000"/>
              </a:buClr>
              <a:buSzPct val="45000"/>
              <a:buFont typeface="Wingdings" charset="2"/>
              <a:buChar char=""/>
            </a:pPr>
            <a:r>
              <a:rPr b="0" lang="de-DE" sz="2000" spc="-1" strike="noStrike">
                <a:solidFill>
                  <a:srgbClr val="000000"/>
                </a:solidFill>
                <a:uFill>
                  <a:solidFill>
                    <a:srgbClr val="ffffff"/>
                  </a:solidFill>
                </a:uFill>
                <a:latin typeface="Calibri"/>
              </a:rPr>
              <a:t>Fifth Outline Level</a:t>
            </a:r>
            <a:endParaRPr b="0" lang="de-DE" sz="2000" spc="-1" strike="noStrike">
              <a:solidFill>
                <a:srgbClr val="000000"/>
              </a:solidFill>
              <a:uFill>
                <a:solidFill>
                  <a:srgbClr val="ffffff"/>
                </a:solidFill>
              </a:uFill>
              <a:latin typeface="Calibri"/>
            </a:endParaRPr>
          </a:p>
          <a:p>
            <a:pPr lvl="5" marL="2592000" indent="-216000">
              <a:spcBef>
                <a:spcPts val="283"/>
              </a:spcBef>
              <a:buClr>
                <a:srgbClr val="000000"/>
              </a:buClr>
              <a:buSzPct val="45000"/>
              <a:buFont typeface="Wingdings" charset="2"/>
              <a:buChar char=""/>
            </a:pPr>
            <a:r>
              <a:rPr b="0" lang="de-DE" sz="2000" spc="-1" strike="noStrike">
                <a:solidFill>
                  <a:srgbClr val="000000"/>
                </a:solidFill>
                <a:uFill>
                  <a:solidFill>
                    <a:srgbClr val="ffffff"/>
                  </a:solidFill>
                </a:uFill>
                <a:latin typeface="Calibri"/>
              </a:rPr>
              <a:t>Sixth Outline Level</a:t>
            </a:r>
            <a:endParaRPr b="0" lang="de-DE" sz="2000" spc="-1" strike="noStrike">
              <a:solidFill>
                <a:srgbClr val="000000"/>
              </a:solidFill>
              <a:uFill>
                <a:solidFill>
                  <a:srgbClr val="ffffff"/>
                </a:solidFill>
              </a:uFill>
              <a:latin typeface="Calibri"/>
            </a:endParaRPr>
          </a:p>
          <a:p>
            <a:pPr lvl="6" marL="3024000" indent="-216000">
              <a:spcBef>
                <a:spcPts val="283"/>
              </a:spcBef>
              <a:buClr>
                <a:srgbClr val="000000"/>
              </a:buClr>
              <a:buSzPct val="45000"/>
              <a:buFont typeface="Wingdings" charset="2"/>
              <a:buChar char=""/>
            </a:pPr>
            <a:r>
              <a:rPr b="0" lang="de-DE" sz="2000" spc="-1" strike="noStrike">
                <a:solidFill>
                  <a:srgbClr val="000000"/>
                </a:solidFill>
                <a:uFill>
                  <a:solidFill>
                    <a:srgbClr val="ffffff"/>
                  </a:solidFill>
                </a:uFill>
                <a:latin typeface="Calibri"/>
              </a:rPr>
              <a:t>Seventh Outline Level</a:t>
            </a:r>
            <a:endParaRPr b="0" lang="de-DE"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ee7ec"/>
        </a:solidFill>
      </p:bgPr>
    </p:bg>
    <p:spTree>
      <p:nvGrpSpPr>
        <p:cNvPr id="1" name=""/>
        <p:cNvGrpSpPr/>
        <p:nvPr/>
      </p:nvGrpSpPr>
      <p:grpSpPr>
        <a:xfrm>
          <a:off x="0" y="0"/>
          <a:ext cx="0" cy="0"/>
          <a:chOff x="0" y="0"/>
          <a:chExt cx="0" cy="0"/>
        </a:xfrm>
      </p:grpSpPr>
      <p:sp>
        <p:nvSpPr>
          <p:cNvPr id="42" name="CustomShape 1"/>
          <p:cNvSpPr/>
          <p:nvPr/>
        </p:nvSpPr>
        <p:spPr>
          <a:xfrm>
            <a:off x="0" y="857160"/>
            <a:ext cx="8143560" cy="6000480"/>
          </a:xfrm>
          <a:prstGeom prst="rect">
            <a:avLst/>
          </a:prstGeom>
          <a:solidFill>
            <a:schemeClr val="bg1"/>
          </a:solidFill>
          <a:ln w="9360">
            <a:noFill/>
          </a:ln>
        </p:spPr>
        <p:style>
          <a:lnRef idx="0"/>
          <a:fillRef idx="0"/>
          <a:effectRef idx="0"/>
          <a:fontRef idx="minor"/>
        </p:style>
      </p:sp>
      <p:sp>
        <p:nvSpPr>
          <p:cNvPr id="43" name="CustomShape 2"/>
          <p:cNvSpPr/>
          <p:nvPr/>
        </p:nvSpPr>
        <p:spPr>
          <a:xfrm>
            <a:off x="7628400" y="858240"/>
            <a:ext cx="1011600" cy="1269360"/>
          </a:xfrm>
          <a:prstGeom prst="ellipse">
            <a:avLst/>
          </a:prstGeom>
          <a:solidFill>
            <a:schemeClr val="bg1"/>
          </a:solidFill>
          <a:ln w="9360">
            <a:noFill/>
          </a:ln>
        </p:spPr>
        <p:style>
          <a:lnRef idx="0"/>
          <a:fillRef idx="0"/>
          <a:effectRef idx="0"/>
          <a:fontRef idx="minor"/>
        </p:style>
      </p:sp>
      <p:sp>
        <p:nvSpPr>
          <p:cNvPr id="44" name="CustomShape 3"/>
          <p:cNvSpPr/>
          <p:nvPr/>
        </p:nvSpPr>
        <p:spPr>
          <a:xfrm>
            <a:off x="4895640" y="1478880"/>
            <a:ext cx="3746520" cy="5378760"/>
          </a:xfrm>
          <a:prstGeom prst="rect">
            <a:avLst/>
          </a:prstGeom>
          <a:solidFill>
            <a:schemeClr val="bg1"/>
          </a:solidFill>
          <a:ln w="9360">
            <a:noFill/>
          </a:ln>
        </p:spPr>
        <p:style>
          <a:lnRef idx="0"/>
          <a:fillRef idx="0"/>
          <a:effectRef idx="0"/>
          <a:fontRef idx="minor"/>
        </p:style>
      </p:sp>
      <p:pic>
        <p:nvPicPr>
          <p:cNvPr id="45" name="Grafik 12" descr=""/>
          <p:cNvPicPr/>
          <p:nvPr/>
        </p:nvPicPr>
        <p:blipFill>
          <a:blip r:embed="rId2"/>
          <a:stretch/>
        </p:blipFill>
        <p:spPr>
          <a:xfrm>
            <a:off x="216000" y="216000"/>
            <a:ext cx="394920" cy="396360"/>
          </a:xfrm>
          <a:prstGeom prst="rect">
            <a:avLst/>
          </a:prstGeom>
          <a:ln>
            <a:noFill/>
          </a:ln>
        </p:spPr>
      </p:pic>
      <p:sp>
        <p:nvSpPr>
          <p:cNvPr id="46" name="CustomShape 4"/>
          <p:cNvSpPr/>
          <p:nvPr/>
        </p:nvSpPr>
        <p:spPr>
          <a:xfrm>
            <a:off x="857160" y="6356520"/>
            <a:ext cx="1630080" cy="364680"/>
          </a:xfrm>
          <a:prstGeom prst="rect">
            <a:avLst/>
          </a:prstGeom>
          <a:noFill/>
          <a:ln>
            <a:noFill/>
          </a:ln>
        </p:spPr>
        <p:style>
          <a:lnRef idx="0"/>
          <a:fillRef idx="0"/>
          <a:effectRef idx="0"/>
          <a:fontRef idx="minor"/>
        </p:style>
        <p:txBody>
          <a:bodyPr lIns="90000" rIns="90000" tIns="45000" bIns="45000"/>
          <a:p>
            <a:pPr>
              <a:lnSpc>
                <a:spcPct val="100000"/>
              </a:lnSpc>
            </a:pPr>
            <a:fld id="{F87F44DF-A0FB-41F3-8385-6E67CBEBE780}" type="datetime">
              <a:rPr b="0" lang="en-US" sz="1200" spc="-1" strike="noStrike">
                <a:solidFill>
                  <a:srgbClr val="006699"/>
                </a:solidFill>
                <a:uFill>
                  <a:solidFill>
                    <a:srgbClr val="ffffff"/>
                  </a:solidFill>
                </a:uFill>
                <a:latin typeface="Arial"/>
              </a:rPr>
              <a:t>3/7/19</a:t>
            </a:fld>
            <a:endParaRPr b="0" lang="en-US" sz="1200" spc="-1" strike="noStrike">
              <a:solidFill>
                <a:srgbClr val="000000"/>
              </a:solidFill>
              <a:uFill>
                <a:solidFill>
                  <a:srgbClr val="ffffff"/>
                </a:solidFill>
              </a:uFill>
              <a:latin typeface="Arial"/>
            </a:endParaRPr>
          </a:p>
        </p:txBody>
      </p:sp>
      <p:sp>
        <p:nvSpPr>
          <p:cNvPr id="47" name="CustomShape 5"/>
          <p:cNvSpPr/>
          <p:nvPr/>
        </p:nvSpPr>
        <p:spPr>
          <a:xfrm>
            <a:off x="6553080" y="6356520"/>
            <a:ext cx="1733040" cy="364680"/>
          </a:xfrm>
          <a:prstGeom prst="rect">
            <a:avLst/>
          </a:prstGeom>
          <a:noFill/>
          <a:ln>
            <a:noFill/>
          </a:ln>
        </p:spPr>
        <p:style>
          <a:lnRef idx="0"/>
          <a:fillRef idx="0"/>
          <a:effectRef idx="0"/>
          <a:fontRef idx="minor"/>
        </p:style>
        <p:txBody>
          <a:bodyPr lIns="90000" rIns="90000" tIns="45000" bIns="45000"/>
          <a:p>
            <a:pPr algn="r">
              <a:lnSpc>
                <a:spcPct val="100000"/>
              </a:lnSpc>
            </a:pPr>
            <a:fld id="{99FF6F15-1EB6-4371-9586-D723A87FAFD7}" type="slidenum">
              <a:rPr b="0" lang="en-US" sz="1200" spc="-1" strike="noStrike">
                <a:solidFill>
                  <a:srgbClr val="006699"/>
                </a:solidFill>
                <a:uFill>
                  <a:solidFill>
                    <a:srgbClr val="ffffff"/>
                  </a:solidFill>
                </a:uFill>
                <a:latin typeface="Arial"/>
              </a:rPr>
              <a:t>1</a:t>
            </a:fld>
            <a:endParaRPr b="0" lang="en-US" sz="1200" spc="-1" strike="noStrike">
              <a:solidFill>
                <a:srgbClr val="000000"/>
              </a:solidFill>
              <a:uFill>
                <a:solidFill>
                  <a:srgbClr val="ffffff"/>
                </a:solidFill>
              </a:uFill>
              <a:latin typeface="Arial"/>
            </a:endParaRPr>
          </a:p>
        </p:txBody>
      </p:sp>
      <p:sp>
        <p:nvSpPr>
          <p:cNvPr id="48" name="CustomShape 6"/>
          <p:cNvSpPr/>
          <p:nvPr/>
        </p:nvSpPr>
        <p:spPr>
          <a:xfrm>
            <a:off x="2828520" y="6376320"/>
            <a:ext cx="289512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6699"/>
                </a:solidFill>
                <a:uFill>
                  <a:solidFill>
                    <a:srgbClr val="ffffff"/>
                  </a:solidFill>
                </a:uFill>
                <a:latin typeface="Arial"/>
              </a:rPr>
              <a:t>Tutzer, Muttenthaler, Grafl, Dejmek</a:t>
            </a:r>
            <a:endParaRPr b="0" lang="en-US" sz="1200" spc="-1" strike="noStrike">
              <a:solidFill>
                <a:srgbClr val="000000"/>
              </a:solidFill>
              <a:uFill>
                <a:solidFill>
                  <a:srgbClr val="ffffff"/>
                </a:solidFill>
              </a:uFill>
              <a:latin typeface="Arial"/>
            </a:endParaRPr>
          </a:p>
        </p:txBody>
      </p:sp>
      <p:sp>
        <p:nvSpPr>
          <p:cNvPr id="49" name="PlaceHolder 7"/>
          <p:cNvSpPr>
            <a:spLocks noGrp="1"/>
          </p:cNvSpPr>
          <p:nvPr>
            <p:ph type="title"/>
          </p:nvPr>
        </p:nvSpPr>
        <p:spPr>
          <a:xfrm>
            <a:off x="857160" y="1285920"/>
            <a:ext cx="7429320" cy="1142640"/>
          </a:xfrm>
          <a:prstGeom prst="rect">
            <a:avLst/>
          </a:prstGeom>
        </p:spPr>
        <p:txBody>
          <a:bodyPr lIns="90000" rIns="90000" tIns="45000" bIns="45000" anchor="ctr"/>
          <a:p>
            <a:pPr>
              <a:lnSpc>
                <a:spcPct val="100000"/>
              </a:lnSpc>
            </a:pPr>
            <a:r>
              <a:rPr b="0" lang="de-DE" sz="3600" spc="-1" strike="noStrike">
                <a:solidFill>
                  <a:srgbClr val="000000"/>
                </a:solidFill>
                <a:uFill>
                  <a:solidFill>
                    <a:srgbClr val="ffffff"/>
                  </a:solidFill>
                </a:uFill>
                <a:latin typeface="Arial"/>
              </a:rPr>
              <a:t>Titelmasterformat durch Klicken bearbeiten</a:t>
            </a:r>
            <a:endParaRPr b="0" lang="de-DE" sz="3600" spc="-1" strike="noStrike">
              <a:solidFill>
                <a:srgbClr val="000000"/>
              </a:solidFill>
              <a:uFill>
                <a:solidFill>
                  <a:srgbClr val="ffffff"/>
                </a:solidFill>
              </a:uFill>
              <a:latin typeface="Arial"/>
            </a:endParaRPr>
          </a:p>
        </p:txBody>
      </p:sp>
      <p:sp>
        <p:nvSpPr>
          <p:cNvPr id="50" name="PlaceHolder 8"/>
          <p:cNvSpPr>
            <a:spLocks noGrp="1"/>
          </p:cNvSpPr>
          <p:nvPr>
            <p:ph type="body"/>
          </p:nvPr>
        </p:nvSpPr>
        <p:spPr>
          <a:xfrm>
            <a:off x="857160" y="2571840"/>
            <a:ext cx="7429320" cy="3553920"/>
          </a:xfrm>
          <a:prstGeom prst="rect">
            <a:avLst/>
          </a:prstGeom>
        </p:spPr>
        <p:txBody>
          <a:bodyPr/>
          <a:p>
            <a:pPr marL="343080" indent="-342720">
              <a:lnSpc>
                <a:spcPct val="100000"/>
              </a:lnSpc>
              <a:spcBef>
                <a:spcPts val="479"/>
              </a:spcBef>
            </a:pPr>
            <a:r>
              <a:rPr b="0" lang="de-DE" sz="2400" spc="-1" strike="noStrike">
                <a:solidFill>
                  <a:srgbClr val="000000"/>
                </a:solidFill>
                <a:uFill>
                  <a:solidFill>
                    <a:srgbClr val="ffffff"/>
                  </a:solidFill>
                </a:uFill>
                <a:latin typeface="Arial"/>
              </a:rPr>
              <a:t>Textmasterformate durch Klicken bearbeiten</a:t>
            </a:r>
            <a:endParaRPr b="0" lang="de-DE" sz="2400" spc="-1" strike="noStrike">
              <a:solidFill>
                <a:srgbClr val="000000"/>
              </a:solidFill>
              <a:uFill>
                <a:solidFill>
                  <a:srgbClr val="ffffff"/>
                </a:solidFill>
              </a:uFill>
              <a:latin typeface="Arial"/>
            </a:endParaRPr>
          </a:p>
          <a:p>
            <a:pPr lvl="1" marL="743040" indent="-285480">
              <a:lnSpc>
                <a:spcPct val="100000"/>
              </a:lnSpc>
              <a:spcBef>
                <a:spcPts val="400"/>
              </a:spcBef>
              <a:buClr>
                <a:srgbClr val="006699"/>
              </a:buClr>
              <a:buSzPct val="120000"/>
              <a:buFont typeface="Arial"/>
              <a:buChar char="•"/>
            </a:pPr>
            <a:r>
              <a:rPr b="0" lang="de-DE" sz="2000" spc="-1" strike="noStrike">
                <a:solidFill>
                  <a:srgbClr val="000000"/>
                </a:solidFill>
                <a:uFill>
                  <a:solidFill>
                    <a:srgbClr val="ffffff"/>
                  </a:solidFill>
                </a:uFill>
                <a:latin typeface="Arial"/>
              </a:rPr>
              <a:t>Zweite Ebene</a:t>
            </a:r>
            <a:endParaRPr b="0" lang="de-DE" sz="2000" spc="-1" strike="noStrike">
              <a:solidFill>
                <a:srgbClr val="000000"/>
              </a:solidFill>
              <a:uFill>
                <a:solidFill>
                  <a:srgbClr val="ffffff"/>
                </a:solidFill>
              </a:uFill>
              <a:latin typeface="Arial"/>
            </a:endParaRPr>
          </a:p>
          <a:p>
            <a:pPr lvl="2" marL="1143000" indent="-228240">
              <a:lnSpc>
                <a:spcPct val="100000"/>
              </a:lnSpc>
              <a:spcBef>
                <a:spcPts val="360"/>
              </a:spcBef>
              <a:buClr>
                <a:srgbClr val="006699"/>
              </a:buClr>
              <a:buSzPct val="120000"/>
              <a:buFont typeface="Symbol"/>
              <a:buChar char="-"/>
            </a:pPr>
            <a:r>
              <a:rPr b="0" lang="de-DE" sz="1800" spc="-1" strike="noStrike">
                <a:solidFill>
                  <a:srgbClr val="000000"/>
                </a:solidFill>
                <a:uFill>
                  <a:solidFill>
                    <a:srgbClr val="ffffff"/>
                  </a:solidFill>
                </a:uFill>
                <a:latin typeface="Arial"/>
              </a:rPr>
              <a:t>Dritte Ebene</a:t>
            </a:r>
            <a:endParaRPr b="0" lang="de-DE" sz="1800" spc="-1" strike="noStrike">
              <a:solidFill>
                <a:srgbClr val="000000"/>
              </a:solidFill>
              <a:uFill>
                <a:solidFill>
                  <a:srgbClr val="ffffff"/>
                </a:solidFill>
              </a:uFill>
              <a:latin typeface="Arial"/>
            </a:endParaRPr>
          </a:p>
          <a:p>
            <a:pPr lvl="3" marL="1600200" indent="-228240">
              <a:lnSpc>
                <a:spcPct val="100000"/>
              </a:lnSpc>
              <a:spcBef>
                <a:spcPts val="320"/>
              </a:spcBef>
              <a:buClr>
                <a:srgbClr val="000000"/>
              </a:buClr>
              <a:buFont typeface="Arial"/>
              <a:buChar char="–"/>
            </a:pPr>
            <a:r>
              <a:rPr b="0" lang="de-DE" sz="1600" spc="-1" strike="noStrike">
                <a:solidFill>
                  <a:srgbClr val="000000"/>
                </a:solidFill>
                <a:uFill>
                  <a:solidFill>
                    <a:srgbClr val="ffffff"/>
                  </a:solidFill>
                </a:uFill>
                <a:latin typeface="Arial"/>
              </a:rPr>
              <a:t>Vierte Ebene</a:t>
            </a:r>
            <a:endParaRPr b="0" lang="de-DE" sz="1600" spc="-1" strike="noStrike">
              <a:solidFill>
                <a:srgbClr val="000000"/>
              </a:solidFill>
              <a:uFill>
                <a:solidFill>
                  <a:srgbClr val="ffffff"/>
                </a:solidFill>
              </a:uFill>
              <a:latin typeface="Calibri"/>
            </a:endParaRPr>
          </a:p>
        </p:txBody>
      </p:sp>
      <p:sp>
        <p:nvSpPr>
          <p:cNvPr id="51" name="PlaceHolder 9"/>
          <p:cNvSpPr>
            <a:spLocks noGrp="1"/>
          </p:cNvSpPr>
          <p:nvPr>
            <p:ph type="dt"/>
          </p:nvPr>
        </p:nvSpPr>
        <p:spPr>
          <a:xfrm>
            <a:off x="857160" y="6356520"/>
            <a:ext cx="1630080" cy="364680"/>
          </a:xfrm>
          <a:prstGeom prst="rect">
            <a:avLst/>
          </a:prstGeom>
        </p:spPr>
        <p:txBody>
          <a:bodyPr anchor="ctr"/>
          <a:p>
            <a:pPr>
              <a:lnSpc>
                <a:spcPct val="100000"/>
              </a:lnSpc>
            </a:pPr>
            <a:fld id="{0C9F00E1-2689-4D04-9FEF-4287EAC93E97}" type="datetime">
              <a:rPr b="0" lang="en-US" sz="1200" spc="-1" strike="noStrike">
                <a:solidFill>
                  <a:srgbClr val="8b9fb9"/>
                </a:solidFill>
                <a:uFill>
                  <a:solidFill>
                    <a:srgbClr val="ffffff"/>
                  </a:solidFill>
                </a:uFill>
                <a:latin typeface="Arial"/>
              </a:rPr>
              <a:t>3/7/19</a:t>
            </a:fld>
            <a:endParaRPr b="0" lang="en-US" sz="1200" spc="-1" strike="noStrike">
              <a:solidFill>
                <a:srgbClr val="000000"/>
              </a:solidFill>
              <a:uFill>
                <a:solidFill>
                  <a:srgbClr val="ffffff"/>
                </a:solidFill>
              </a:uFill>
              <a:latin typeface="Times New Roman"/>
            </a:endParaRPr>
          </a:p>
        </p:txBody>
      </p:sp>
      <p:sp>
        <p:nvSpPr>
          <p:cNvPr id="52" name="PlaceHolder 10"/>
          <p:cNvSpPr>
            <a:spLocks noGrp="1"/>
          </p:cNvSpPr>
          <p:nvPr>
            <p:ph type="ftr"/>
          </p:nvPr>
        </p:nvSpPr>
        <p:spPr>
          <a:xfrm>
            <a:off x="3124080" y="6356520"/>
            <a:ext cx="2895120" cy="364680"/>
          </a:xfrm>
          <a:prstGeom prst="rect">
            <a:avLst/>
          </a:prstGeom>
        </p:spPr>
        <p:txBody>
          <a:bodyPr anchor="ctr"/>
          <a:p>
            <a:pPr algn="ctr">
              <a:lnSpc>
                <a:spcPct val="100000"/>
              </a:lnSpc>
            </a:pPr>
            <a:r>
              <a:rPr b="0" lang="en-US" sz="1200" spc="-1" strike="noStrike">
                <a:solidFill>
                  <a:srgbClr val="8b9fb9"/>
                </a:solidFill>
                <a:uFill>
                  <a:solidFill>
                    <a:srgbClr val="ffffff"/>
                  </a:solidFill>
                </a:uFill>
                <a:latin typeface="Arial"/>
              </a:rPr>
              <a:t>Tutzer, Muttenthaler, Grafl, Dejmek</a:t>
            </a:r>
            <a:endParaRPr b="0" lang="en-US" sz="1200" spc="-1" strike="noStrike">
              <a:solidFill>
                <a:srgbClr val="000000"/>
              </a:solidFill>
              <a:uFill>
                <a:solidFill>
                  <a:srgbClr val="ffffff"/>
                </a:solidFill>
              </a:uFill>
              <a:latin typeface="Times New Roman"/>
            </a:endParaRPr>
          </a:p>
        </p:txBody>
      </p:sp>
      <p:sp>
        <p:nvSpPr>
          <p:cNvPr id="53" name="PlaceHolder 11"/>
          <p:cNvSpPr>
            <a:spLocks noGrp="1"/>
          </p:cNvSpPr>
          <p:nvPr>
            <p:ph type="sldNum"/>
          </p:nvPr>
        </p:nvSpPr>
        <p:spPr>
          <a:xfrm>
            <a:off x="6553080" y="6356520"/>
            <a:ext cx="1733040" cy="364680"/>
          </a:xfrm>
          <a:prstGeom prst="rect">
            <a:avLst/>
          </a:prstGeom>
        </p:spPr>
        <p:txBody>
          <a:bodyPr anchor="ctr"/>
          <a:p>
            <a:pPr algn="r">
              <a:lnSpc>
                <a:spcPct val="100000"/>
              </a:lnSpc>
            </a:pPr>
            <a:fld id="{D166533A-34A0-49A3-87FE-984EFAC0749B}" type="slidenum">
              <a:rPr b="0" lang="en-US" sz="1200" spc="-1" strike="noStrike">
                <a:solidFill>
                  <a:srgbClr val="006699"/>
                </a:solidFill>
                <a:uFill>
                  <a:solidFill>
                    <a:srgbClr val="ffffff"/>
                  </a:solidFill>
                </a:uFill>
                <a:latin typeface="Arial"/>
              </a:rPr>
              <a:t>1</a:t>
            </a:fld>
            <a:endParaRPr b="0" lang="en-US" sz="12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ee7ec"/>
        </a:solidFill>
      </p:bgPr>
    </p:bg>
    <p:spTree>
      <p:nvGrpSpPr>
        <p:cNvPr id="1" name=""/>
        <p:cNvGrpSpPr/>
        <p:nvPr/>
      </p:nvGrpSpPr>
      <p:grpSpPr>
        <a:xfrm>
          <a:off x="0" y="0"/>
          <a:ext cx="0" cy="0"/>
          <a:chOff x="0" y="0"/>
          <a:chExt cx="0" cy="0"/>
        </a:xfrm>
      </p:grpSpPr>
      <p:sp>
        <p:nvSpPr>
          <p:cNvPr id="88" name="CustomShape 1"/>
          <p:cNvSpPr/>
          <p:nvPr/>
        </p:nvSpPr>
        <p:spPr>
          <a:xfrm>
            <a:off x="0" y="857160"/>
            <a:ext cx="8143560" cy="6000480"/>
          </a:xfrm>
          <a:prstGeom prst="rect">
            <a:avLst/>
          </a:prstGeom>
          <a:solidFill>
            <a:schemeClr val="bg1"/>
          </a:solidFill>
          <a:ln w="9360">
            <a:noFill/>
          </a:ln>
        </p:spPr>
        <p:style>
          <a:lnRef idx="0"/>
          <a:fillRef idx="0"/>
          <a:effectRef idx="0"/>
          <a:fontRef idx="minor"/>
        </p:style>
      </p:sp>
      <p:sp>
        <p:nvSpPr>
          <p:cNvPr id="89" name="CustomShape 2"/>
          <p:cNvSpPr/>
          <p:nvPr/>
        </p:nvSpPr>
        <p:spPr>
          <a:xfrm>
            <a:off x="7628400" y="858240"/>
            <a:ext cx="1011600" cy="1269360"/>
          </a:xfrm>
          <a:prstGeom prst="ellipse">
            <a:avLst/>
          </a:prstGeom>
          <a:solidFill>
            <a:schemeClr val="bg1"/>
          </a:solidFill>
          <a:ln w="9360">
            <a:noFill/>
          </a:ln>
        </p:spPr>
        <p:style>
          <a:lnRef idx="0"/>
          <a:fillRef idx="0"/>
          <a:effectRef idx="0"/>
          <a:fontRef idx="minor"/>
        </p:style>
      </p:sp>
      <p:sp>
        <p:nvSpPr>
          <p:cNvPr id="90" name="CustomShape 3"/>
          <p:cNvSpPr/>
          <p:nvPr/>
        </p:nvSpPr>
        <p:spPr>
          <a:xfrm>
            <a:off x="4895640" y="1478880"/>
            <a:ext cx="3746520" cy="5378760"/>
          </a:xfrm>
          <a:prstGeom prst="rect">
            <a:avLst/>
          </a:prstGeom>
          <a:solidFill>
            <a:schemeClr val="bg1"/>
          </a:solidFill>
          <a:ln w="9360">
            <a:noFill/>
          </a:ln>
        </p:spPr>
        <p:style>
          <a:lnRef idx="0"/>
          <a:fillRef idx="0"/>
          <a:effectRef idx="0"/>
          <a:fontRef idx="minor"/>
        </p:style>
      </p:sp>
      <p:pic>
        <p:nvPicPr>
          <p:cNvPr id="91" name="Grafik 12" descr=""/>
          <p:cNvPicPr/>
          <p:nvPr/>
        </p:nvPicPr>
        <p:blipFill>
          <a:blip r:embed="rId2"/>
          <a:stretch/>
        </p:blipFill>
        <p:spPr>
          <a:xfrm>
            <a:off x="216000" y="216000"/>
            <a:ext cx="394920" cy="396360"/>
          </a:xfrm>
          <a:prstGeom prst="rect">
            <a:avLst/>
          </a:prstGeom>
          <a:ln>
            <a:noFill/>
          </a:ln>
        </p:spPr>
      </p:pic>
      <p:sp>
        <p:nvSpPr>
          <p:cNvPr id="92" name="CustomShape 4"/>
          <p:cNvSpPr/>
          <p:nvPr/>
        </p:nvSpPr>
        <p:spPr>
          <a:xfrm>
            <a:off x="857160" y="6356520"/>
            <a:ext cx="1630080" cy="364680"/>
          </a:xfrm>
          <a:prstGeom prst="rect">
            <a:avLst/>
          </a:prstGeom>
          <a:noFill/>
          <a:ln>
            <a:noFill/>
          </a:ln>
        </p:spPr>
        <p:style>
          <a:lnRef idx="0"/>
          <a:fillRef idx="0"/>
          <a:effectRef idx="0"/>
          <a:fontRef idx="minor"/>
        </p:style>
        <p:txBody>
          <a:bodyPr lIns="90000" rIns="90000" tIns="45000" bIns="45000"/>
          <a:p>
            <a:pPr>
              <a:lnSpc>
                <a:spcPct val="100000"/>
              </a:lnSpc>
            </a:pPr>
            <a:fld id="{D0028869-FBC3-4C60-B808-71DEAF5A9FB8}" type="datetime">
              <a:rPr b="0" lang="en-US" sz="1200" spc="-1" strike="noStrike">
                <a:solidFill>
                  <a:srgbClr val="006699"/>
                </a:solidFill>
                <a:uFill>
                  <a:solidFill>
                    <a:srgbClr val="ffffff"/>
                  </a:solidFill>
                </a:uFill>
                <a:latin typeface="Arial"/>
              </a:rPr>
              <a:t>3/7/19</a:t>
            </a:fld>
            <a:endParaRPr b="0" lang="en-US" sz="1200" spc="-1" strike="noStrike">
              <a:solidFill>
                <a:srgbClr val="000000"/>
              </a:solidFill>
              <a:uFill>
                <a:solidFill>
                  <a:srgbClr val="ffffff"/>
                </a:solidFill>
              </a:uFill>
              <a:latin typeface="Arial"/>
            </a:endParaRPr>
          </a:p>
        </p:txBody>
      </p:sp>
      <p:sp>
        <p:nvSpPr>
          <p:cNvPr id="93" name="CustomShape 5"/>
          <p:cNvSpPr/>
          <p:nvPr/>
        </p:nvSpPr>
        <p:spPr>
          <a:xfrm>
            <a:off x="6553080" y="6356520"/>
            <a:ext cx="1733040" cy="364680"/>
          </a:xfrm>
          <a:prstGeom prst="rect">
            <a:avLst/>
          </a:prstGeom>
          <a:noFill/>
          <a:ln>
            <a:noFill/>
          </a:ln>
        </p:spPr>
        <p:style>
          <a:lnRef idx="0"/>
          <a:fillRef idx="0"/>
          <a:effectRef idx="0"/>
          <a:fontRef idx="minor"/>
        </p:style>
        <p:txBody>
          <a:bodyPr lIns="90000" rIns="90000" tIns="45000" bIns="45000"/>
          <a:p>
            <a:pPr algn="r">
              <a:lnSpc>
                <a:spcPct val="100000"/>
              </a:lnSpc>
            </a:pPr>
            <a:fld id="{84C4E575-CE1A-4D15-90CC-EF574F59CC48}" type="slidenum">
              <a:rPr b="0" lang="en-US" sz="1200" spc="-1" strike="noStrike">
                <a:solidFill>
                  <a:srgbClr val="006699"/>
                </a:solidFill>
                <a:uFill>
                  <a:solidFill>
                    <a:srgbClr val="ffffff"/>
                  </a:solidFill>
                </a:uFill>
                <a:latin typeface="Arial"/>
              </a:rPr>
              <a:t>1</a:t>
            </a:fld>
            <a:endParaRPr b="0" lang="en-US" sz="1200" spc="-1" strike="noStrike">
              <a:solidFill>
                <a:srgbClr val="000000"/>
              </a:solidFill>
              <a:uFill>
                <a:solidFill>
                  <a:srgbClr val="ffffff"/>
                </a:solidFill>
              </a:uFill>
              <a:latin typeface="Arial"/>
            </a:endParaRPr>
          </a:p>
        </p:txBody>
      </p:sp>
      <p:sp>
        <p:nvSpPr>
          <p:cNvPr id="94" name="CustomShape 6"/>
          <p:cNvSpPr/>
          <p:nvPr/>
        </p:nvSpPr>
        <p:spPr>
          <a:xfrm>
            <a:off x="2828520" y="6376320"/>
            <a:ext cx="289512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6699"/>
                </a:solidFill>
                <a:uFill>
                  <a:solidFill>
                    <a:srgbClr val="ffffff"/>
                  </a:solidFill>
                </a:uFill>
                <a:latin typeface="Arial"/>
              </a:rPr>
              <a:t>Tutzer, Muttenthaler, Grafl, Dejmek</a:t>
            </a:r>
            <a:endParaRPr b="0" lang="en-US" sz="1200" spc="-1" strike="noStrike">
              <a:solidFill>
                <a:srgbClr val="000000"/>
              </a:solidFill>
              <a:uFill>
                <a:solidFill>
                  <a:srgbClr val="ffffff"/>
                </a:solidFill>
              </a:uFill>
              <a:latin typeface="Arial"/>
            </a:endParaRPr>
          </a:p>
        </p:txBody>
      </p:sp>
      <p:sp>
        <p:nvSpPr>
          <p:cNvPr id="95" name="PlaceHolder 7"/>
          <p:cNvSpPr>
            <a:spLocks noGrp="1"/>
          </p:cNvSpPr>
          <p:nvPr>
            <p:ph type="title"/>
          </p:nvPr>
        </p:nvSpPr>
        <p:spPr>
          <a:xfrm>
            <a:off x="1643040" y="2928960"/>
            <a:ext cx="6143400" cy="1255320"/>
          </a:xfrm>
          <a:prstGeom prst="rect">
            <a:avLst/>
          </a:prstGeom>
        </p:spPr>
        <p:txBody>
          <a:bodyPr lIns="90000" rIns="90000" tIns="45000" bIns="45000"/>
          <a:p>
            <a:pPr>
              <a:lnSpc>
                <a:spcPct val="100000"/>
              </a:lnSpc>
            </a:pPr>
            <a:r>
              <a:rPr b="0" lang="de-DE" sz="3600" spc="-1" strike="noStrike">
                <a:solidFill>
                  <a:srgbClr val="ffffff"/>
                </a:solidFill>
                <a:uFill>
                  <a:solidFill>
                    <a:srgbClr val="ffffff"/>
                  </a:solidFill>
                </a:uFill>
                <a:latin typeface="Arial"/>
                <a:ea typeface="Arial"/>
              </a:rPr>
              <a:t>Mastertitelformat bearbeiten</a:t>
            </a:r>
            <a:endParaRPr b="0" lang="de-DE" sz="3600" spc="-1" strike="noStrike">
              <a:solidFill>
                <a:srgbClr val="000000"/>
              </a:solidFill>
              <a:uFill>
                <a:solidFill>
                  <a:srgbClr val="ffffff"/>
                </a:solidFill>
              </a:uFill>
              <a:latin typeface="Arial"/>
            </a:endParaRPr>
          </a:p>
        </p:txBody>
      </p:sp>
      <p:sp>
        <p:nvSpPr>
          <p:cNvPr id="96" name="PlaceHolder 8"/>
          <p:cNvSpPr>
            <a:spLocks noGrp="1"/>
          </p:cNvSpPr>
          <p:nvPr>
            <p:ph type="ftr"/>
          </p:nvPr>
        </p:nvSpPr>
        <p:spPr>
          <a:xfrm>
            <a:off x="1643040" y="6000840"/>
            <a:ext cx="4376520" cy="72036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97" name="PlaceHolder 9"/>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2400" spc="-1" strike="noStrike">
                <a:solidFill>
                  <a:srgbClr val="000000"/>
                </a:solidFill>
                <a:uFill>
                  <a:solidFill>
                    <a:srgbClr val="ffffff"/>
                  </a:solidFill>
                </a:uFill>
                <a:latin typeface="Arial"/>
              </a:rPr>
              <a:t>Click to edit the outline text format</a:t>
            </a:r>
            <a:endParaRPr b="0" lang="de-DE" sz="24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de-DE" sz="1800" spc="-1" strike="noStrike">
                <a:solidFill>
                  <a:srgbClr val="000000"/>
                </a:solidFill>
                <a:uFill>
                  <a:solidFill>
                    <a:srgbClr val="ffffff"/>
                  </a:solidFill>
                </a:uFill>
                <a:latin typeface="Arial"/>
              </a:rPr>
              <a:t>Second Outline Level</a:t>
            </a:r>
            <a:endParaRPr b="0" lang="de-DE" sz="1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de-DE" sz="1600" spc="-1" strike="noStrike">
                <a:solidFill>
                  <a:srgbClr val="000000"/>
                </a:solidFill>
                <a:uFill>
                  <a:solidFill>
                    <a:srgbClr val="ffffff"/>
                  </a:solidFill>
                </a:uFill>
                <a:latin typeface="Arial"/>
              </a:rPr>
              <a:t>Third Outline Level</a:t>
            </a:r>
            <a:endParaRPr b="0" lang="de-DE" sz="16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de-DE" sz="2000" spc="-1" strike="noStrike">
                <a:solidFill>
                  <a:srgbClr val="000000"/>
                </a:solidFill>
                <a:uFill>
                  <a:solidFill>
                    <a:srgbClr val="ffffff"/>
                  </a:solidFill>
                </a:uFill>
                <a:latin typeface="Calibri"/>
              </a:rPr>
              <a:t>Fourth Outline Level</a:t>
            </a:r>
            <a:endParaRPr b="0" lang="de-DE" sz="2000" spc="-1" strike="noStrike">
              <a:solidFill>
                <a:srgbClr val="000000"/>
              </a:solidFill>
              <a:uFill>
                <a:solidFill>
                  <a:srgbClr val="ffffff"/>
                </a:solidFill>
              </a:uFill>
              <a:latin typeface="Calibri"/>
            </a:endParaRPr>
          </a:p>
          <a:p>
            <a:pPr lvl="4" marL="2160000" indent="-216000">
              <a:spcBef>
                <a:spcPts val="283"/>
              </a:spcBef>
              <a:buClr>
                <a:srgbClr val="000000"/>
              </a:buClr>
              <a:buSzPct val="45000"/>
              <a:buFont typeface="Wingdings" charset="2"/>
              <a:buChar char=""/>
            </a:pPr>
            <a:r>
              <a:rPr b="0" lang="de-DE" sz="2000" spc="-1" strike="noStrike">
                <a:solidFill>
                  <a:srgbClr val="000000"/>
                </a:solidFill>
                <a:uFill>
                  <a:solidFill>
                    <a:srgbClr val="ffffff"/>
                  </a:solidFill>
                </a:uFill>
                <a:latin typeface="Calibri"/>
              </a:rPr>
              <a:t>Fifth Outline Level</a:t>
            </a:r>
            <a:endParaRPr b="0" lang="de-DE" sz="2000" spc="-1" strike="noStrike">
              <a:solidFill>
                <a:srgbClr val="000000"/>
              </a:solidFill>
              <a:uFill>
                <a:solidFill>
                  <a:srgbClr val="ffffff"/>
                </a:solidFill>
              </a:uFill>
              <a:latin typeface="Calibri"/>
            </a:endParaRPr>
          </a:p>
          <a:p>
            <a:pPr lvl="5" marL="2592000" indent="-216000">
              <a:spcBef>
                <a:spcPts val="283"/>
              </a:spcBef>
              <a:buClr>
                <a:srgbClr val="000000"/>
              </a:buClr>
              <a:buSzPct val="45000"/>
              <a:buFont typeface="Wingdings" charset="2"/>
              <a:buChar char=""/>
            </a:pPr>
            <a:r>
              <a:rPr b="0" lang="de-DE" sz="2000" spc="-1" strike="noStrike">
                <a:solidFill>
                  <a:srgbClr val="000000"/>
                </a:solidFill>
                <a:uFill>
                  <a:solidFill>
                    <a:srgbClr val="ffffff"/>
                  </a:solidFill>
                </a:uFill>
                <a:latin typeface="Calibri"/>
              </a:rPr>
              <a:t>Sixth Outline Level</a:t>
            </a:r>
            <a:endParaRPr b="0" lang="de-DE" sz="2000" spc="-1" strike="noStrike">
              <a:solidFill>
                <a:srgbClr val="000000"/>
              </a:solidFill>
              <a:uFill>
                <a:solidFill>
                  <a:srgbClr val="ffffff"/>
                </a:solidFill>
              </a:uFill>
              <a:latin typeface="Calibri"/>
            </a:endParaRPr>
          </a:p>
          <a:p>
            <a:pPr lvl="6" marL="3024000" indent="-216000">
              <a:spcBef>
                <a:spcPts val="283"/>
              </a:spcBef>
              <a:buClr>
                <a:srgbClr val="000000"/>
              </a:buClr>
              <a:buSzPct val="45000"/>
              <a:buFont typeface="Wingdings" charset="2"/>
              <a:buChar char=""/>
            </a:pPr>
            <a:r>
              <a:rPr b="0" lang="de-DE" sz="2000" spc="-1" strike="noStrike">
                <a:solidFill>
                  <a:srgbClr val="000000"/>
                </a:solidFill>
                <a:uFill>
                  <a:solidFill>
                    <a:srgbClr val="ffffff"/>
                  </a:solidFill>
                </a:uFill>
                <a:latin typeface="Calibri"/>
              </a:rPr>
              <a:t>Seventh Outline Level</a:t>
            </a:r>
            <a:endParaRPr b="0" lang="de-DE"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jpeg"/><Relationship Id="rId3"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899640" y="2277000"/>
            <a:ext cx="7630200" cy="1255320"/>
          </a:xfrm>
          <a:prstGeom prst="rect">
            <a:avLst/>
          </a:prstGeom>
          <a:noFill/>
          <a:ln>
            <a:noFill/>
          </a:ln>
        </p:spPr>
        <p:txBody>
          <a:bodyPr/>
          <a:p>
            <a:pPr algn="ctr">
              <a:lnSpc>
                <a:spcPct val="100000"/>
              </a:lnSpc>
            </a:pPr>
            <a:r>
              <a:rPr b="0" lang="de-DE" sz="3600" spc="-1" strike="noStrike">
                <a:solidFill>
                  <a:srgbClr val="ffffff"/>
                </a:solidFill>
                <a:uFill>
                  <a:solidFill>
                    <a:srgbClr val="ffffff"/>
                  </a:solidFill>
                </a:uFill>
                <a:latin typeface="Arial"/>
                <a:ea typeface="Arial"/>
              </a:rPr>
              <a:t>Partial reconfiguration on IOT device</a:t>
            </a:r>
            <a:endParaRPr b="0" lang="de-DE" sz="3600" spc="-1" strike="noStrike">
              <a:solidFill>
                <a:srgbClr val="000000"/>
              </a:solidFill>
              <a:uFill>
                <a:solidFill>
                  <a:srgbClr val="ffffff"/>
                </a:solidFill>
              </a:uFill>
              <a:latin typeface="Arial"/>
            </a:endParaRPr>
          </a:p>
        </p:txBody>
      </p:sp>
      <p:sp>
        <p:nvSpPr>
          <p:cNvPr id="138" name="TextShape 2"/>
          <p:cNvSpPr txBox="1"/>
          <p:nvPr/>
        </p:nvSpPr>
        <p:spPr>
          <a:xfrm>
            <a:off x="936000" y="3148560"/>
            <a:ext cx="7557480" cy="3448440"/>
          </a:xfrm>
          <a:prstGeom prst="rect">
            <a:avLst/>
          </a:prstGeom>
          <a:noFill/>
          <a:ln>
            <a:noFill/>
          </a:ln>
        </p:spPr>
        <p:txBody>
          <a:bodyPr/>
          <a:p>
            <a:pPr algn="ctr">
              <a:lnSpc>
                <a:spcPct val="100000"/>
              </a:lnSpc>
            </a:pPr>
            <a:r>
              <a:rPr b="0" lang="en-US" sz="2000" spc="-1" strike="noStrike">
                <a:solidFill>
                  <a:srgbClr val="ffffff"/>
                </a:solidFill>
                <a:uFill>
                  <a:solidFill>
                    <a:srgbClr val="ffffff"/>
                  </a:solidFill>
                </a:uFill>
                <a:latin typeface="Arial"/>
              </a:rPr>
              <a:t>Android on zynq featuring updateable FPGA-accellerated image</a:t>
            </a:r>
            <a:br/>
            <a:r>
              <a:rPr b="0" lang="en-US" sz="2000" spc="-1" strike="noStrike">
                <a:solidFill>
                  <a:srgbClr val="ffffff"/>
                </a:solidFill>
                <a:uFill>
                  <a:solidFill>
                    <a:srgbClr val="ffffff"/>
                  </a:solidFill>
                </a:uFill>
                <a:latin typeface="Arial"/>
              </a:rPr>
              <a:t>processing and hashing</a:t>
            </a:r>
            <a:endParaRPr b="0" lang="en-US" sz="2000" spc="-1" strike="noStrike">
              <a:solidFill>
                <a:srgbClr val="000000"/>
              </a:solidFill>
              <a:uFill>
                <a:solidFill>
                  <a:srgbClr val="ffffff"/>
                </a:solidFill>
              </a:uFill>
              <a:latin typeface="Arial"/>
            </a:endParaRPr>
          </a:p>
          <a:p>
            <a:pPr algn="ctr">
              <a:lnSpc>
                <a:spcPct val="100000"/>
              </a:lnSpc>
            </a:pPr>
            <a:endParaRPr b="0" lang="en-US" sz="2000" spc="-1" strike="noStrike">
              <a:solidFill>
                <a:srgbClr val="000000"/>
              </a:solidFill>
              <a:uFill>
                <a:solidFill>
                  <a:srgbClr val="ffffff"/>
                </a:solidFill>
              </a:uFill>
              <a:latin typeface="Arial"/>
            </a:endParaRPr>
          </a:p>
          <a:p>
            <a:pPr algn="ctr">
              <a:lnSpc>
                <a:spcPct val="100000"/>
              </a:lnSpc>
            </a:pPr>
            <a:r>
              <a:rPr b="0" lang="en-US" sz="2000" spc="-1" strike="noStrike">
                <a:solidFill>
                  <a:srgbClr val="ffffff"/>
                </a:solidFill>
                <a:uFill>
                  <a:solidFill>
                    <a:srgbClr val="ffffff"/>
                  </a:solidFill>
                </a:uFill>
                <a:latin typeface="Arial"/>
              </a:rPr>
              <a:t>Ing. Andreas Dejmek, BSc</a:t>
            </a:r>
            <a:endParaRPr b="0" lang="en-US" sz="2000" spc="-1" strike="noStrike">
              <a:solidFill>
                <a:srgbClr val="000000"/>
              </a:solidFill>
              <a:uFill>
                <a:solidFill>
                  <a:srgbClr val="ffffff"/>
                </a:solidFill>
              </a:uFill>
              <a:latin typeface="Arial"/>
            </a:endParaRPr>
          </a:p>
          <a:p>
            <a:pPr algn="ctr">
              <a:lnSpc>
                <a:spcPct val="100000"/>
              </a:lnSpc>
            </a:pPr>
            <a:r>
              <a:rPr b="0" lang="en-US" sz="2000" spc="-1" strike="noStrike">
                <a:solidFill>
                  <a:srgbClr val="ffffff"/>
                </a:solidFill>
                <a:uFill>
                  <a:solidFill>
                    <a:srgbClr val="ffffff"/>
                  </a:solidFill>
                </a:uFill>
                <a:latin typeface="Arial"/>
              </a:rPr>
              <a:t>Christoph Grafl</a:t>
            </a:r>
            <a:endParaRPr b="0" lang="en-US" sz="2000" spc="-1" strike="noStrike">
              <a:solidFill>
                <a:srgbClr val="000000"/>
              </a:solidFill>
              <a:uFill>
                <a:solidFill>
                  <a:srgbClr val="ffffff"/>
                </a:solidFill>
              </a:uFill>
              <a:latin typeface="Arial"/>
            </a:endParaRPr>
          </a:p>
          <a:p>
            <a:pPr algn="ctr">
              <a:lnSpc>
                <a:spcPct val="100000"/>
              </a:lnSpc>
            </a:pPr>
            <a:r>
              <a:rPr b="0" lang="en-US" sz="2000" spc="-1" strike="noStrike">
                <a:solidFill>
                  <a:srgbClr val="ffffff"/>
                </a:solidFill>
                <a:uFill>
                  <a:solidFill>
                    <a:srgbClr val="ffffff"/>
                  </a:solidFill>
                </a:uFill>
                <a:latin typeface="Arial"/>
              </a:rPr>
              <a:t>Florian Muttenthaler, BSc</a:t>
            </a:r>
            <a:endParaRPr b="0" lang="en-US" sz="2000" spc="-1" strike="noStrike">
              <a:solidFill>
                <a:srgbClr val="000000"/>
              </a:solidFill>
              <a:uFill>
                <a:solidFill>
                  <a:srgbClr val="ffffff"/>
                </a:solidFill>
              </a:uFill>
              <a:latin typeface="Arial"/>
            </a:endParaRPr>
          </a:p>
          <a:p>
            <a:pPr algn="ctr">
              <a:lnSpc>
                <a:spcPct val="100000"/>
              </a:lnSpc>
            </a:pPr>
            <a:r>
              <a:rPr b="0" lang="en-US" sz="2000" spc="-1" strike="noStrike">
                <a:solidFill>
                  <a:srgbClr val="ffffff"/>
                </a:solidFill>
                <a:uFill>
                  <a:solidFill>
                    <a:srgbClr val="ffffff"/>
                  </a:solidFill>
                </a:uFill>
                <a:latin typeface="Arial"/>
              </a:rPr>
              <a:t>Benedikt Tutzer, BSc</a:t>
            </a:r>
            <a:endParaRPr b="0" lang="en-US" sz="2000" spc="-1" strike="noStrike">
              <a:solidFill>
                <a:srgbClr val="000000"/>
              </a:solidFill>
              <a:uFill>
                <a:solidFill>
                  <a:srgbClr val="ffffff"/>
                </a:solidFill>
              </a:uFill>
              <a:latin typeface="Arial"/>
            </a:endParaRPr>
          </a:p>
          <a:p>
            <a:pPr algn="ctr">
              <a:lnSpc>
                <a:spcPct val="100000"/>
              </a:lnSpc>
            </a:pPr>
            <a:endParaRPr b="0" lang="en-US" sz="2000" spc="-1" strike="noStrike">
              <a:solidFill>
                <a:srgbClr val="000000"/>
              </a:solidFill>
              <a:uFill>
                <a:solidFill>
                  <a:srgbClr val="ffffff"/>
                </a:solidFill>
              </a:uFill>
              <a:latin typeface="Arial"/>
            </a:endParaRPr>
          </a:p>
          <a:p>
            <a:pPr algn="ctr">
              <a:lnSpc>
                <a:spcPct val="100000"/>
              </a:lnSpc>
            </a:pPr>
            <a:r>
              <a:rPr b="0" lang="en-US" sz="2000" spc="-1" strike="noStrike">
                <a:solidFill>
                  <a:srgbClr val="ffffff"/>
                </a:solidFill>
                <a:uFill>
                  <a:solidFill>
                    <a:srgbClr val="ffffff"/>
                  </a:solidFill>
                </a:uFill>
                <a:latin typeface="Arial"/>
              </a:rPr>
              <a:t>Institute of Computer Technology</a:t>
            </a:r>
            <a:endParaRPr b="0" lang="en-US" sz="2000" spc="-1" strike="noStrike">
              <a:solidFill>
                <a:srgbClr val="000000"/>
              </a:solidFill>
              <a:uFill>
                <a:solidFill>
                  <a:srgbClr val="ffffff"/>
                </a:solidFill>
              </a:uFill>
              <a:latin typeface="Arial"/>
            </a:endParaRPr>
          </a:p>
          <a:p>
            <a:pPr algn="ctr">
              <a:lnSpc>
                <a:spcPct val="100000"/>
              </a:lnSpc>
            </a:pPr>
            <a:r>
              <a:rPr b="0" lang="en-US" sz="2000" spc="-1" strike="noStrike">
                <a:solidFill>
                  <a:srgbClr val="ffffff"/>
                </a:solidFill>
                <a:uFill>
                  <a:solidFill>
                    <a:srgbClr val="ffffff"/>
                  </a:solidFill>
                </a:uFill>
                <a:latin typeface="Arial"/>
              </a:rPr>
              <a:t>TU Wien</a:t>
            </a:r>
            <a:endParaRPr b="0" lang="en-US" sz="20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395640" y="1052640"/>
            <a:ext cx="5328360" cy="647640"/>
          </a:xfrm>
          <a:prstGeom prst="rect">
            <a:avLst/>
          </a:prstGeom>
          <a:noFill/>
          <a:ln>
            <a:noFill/>
          </a:ln>
        </p:spPr>
        <p:txBody>
          <a:bodyPr lIns="90000" rIns="90000" tIns="45000" bIns="45000"/>
          <a:p>
            <a:pPr>
              <a:lnSpc>
                <a:spcPct val="100000"/>
              </a:lnSpc>
            </a:pPr>
            <a:r>
              <a:rPr b="0" lang="de-DE" sz="3600" spc="-1" strike="noStrike">
                <a:solidFill>
                  <a:srgbClr val="000000"/>
                </a:solidFill>
                <a:uFill>
                  <a:solidFill>
                    <a:srgbClr val="ffffff"/>
                  </a:solidFill>
                </a:uFill>
                <a:latin typeface="Arial"/>
                <a:ea typeface="Arial"/>
              </a:rPr>
              <a:t>Data Streaming</a:t>
            </a:r>
            <a:endParaRPr b="0" lang="de-DE" sz="3600" spc="-1" strike="noStrike">
              <a:solidFill>
                <a:srgbClr val="000000"/>
              </a:solidFill>
              <a:uFill>
                <a:solidFill>
                  <a:srgbClr val="ffffff"/>
                </a:solidFill>
              </a:uFill>
              <a:latin typeface="Arial"/>
            </a:endParaRPr>
          </a:p>
        </p:txBody>
      </p:sp>
      <p:sp>
        <p:nvSpPr>
          <p:cNvPr id="157" name="TextShape 2"/>
          <p:cNvSpPr txBox="1"/>
          <p:nvPr/>
        </p:nvSpPr>
        <p:spPr>
          <a:xfrm>
            <a:off x="395640" y="1772640"/>
            <a:ext cx="6271560" cy="4608000"/>
          </a:xfrm>
          <a:prstGeom prst="rect">
            <a:avLst/>
          </a:prstGeom>
          <a:noFill/>
          <a:ln>
            <a:noFill/>
          </a:ln>
        </p:spPr>
        <p:txBody>
          <a:bodyPr/>
          <a:p>
            <a:pPr>
              <a:lnSpc>
                <a:spcPct val="100000"/>
              </a:lnSpc>
              <a:spcBef>
                <a:spcPts val="400"/>
              </a:spcBef>
            </a:pPr>
            <a:r>
              <a:rPr b="0" lang="en-US" sz="2000" spc="-1" strike="noStrike">
                <a:solidFill>
                  <a:srgbClr val="000000"/>
                </a:solidFill>
                <a:uFill>
                  <a:solidFill>
                    <a:srgbClr val="ffffff"/>
                  </a:solidFill>
                </a:uFill>
                <a:latin typeface="Arial"/>
              </a:rPr>
              <a:t>Client polls server for information</a:t>
            </a:r>
            <a:endParaRPr b="0" lang="en-US" sz="2000" spc="-1" strike="noStrike">
              <a:solidFill>
                <a:srgbClr val="000000"/>
              </a:solidFill>
              <a:uFill>
                <a:solidFill>
                  <a:srgbClr val="ffffff"/>
                </a:solidFill>
              </a:uFill>
              <a:latin typeface="Arial"/>
            </a:endParaRPr>
          </a:p>
          <a:p>
            <a:pPr marL="343080" indent="-342720">
              <a:lnSpc>
                <a:spcPct val="100000"/>
              </a:lnSpc>
              <a:spcBef>
                <a:spcPts val="400"/>
              </a:spcBef>
              <a:buClr>
                <a:srgbClr val="006699"/>
              </a:buClr>
              <a:buSzPct val="110000"/>
              <a:buFont typeface="Arial"/>
              <a:buChar char="•"/>
            </a:pPr>
            <a:r>
              <a:rPr b="0" lang="en-US" sz="2000" spc="-1" strike="noStrike">
                <a:solidFill>
                  <a:srgbClr val="000000"/>
                </a:solidFill>
                <a:uFill>
                  <a:solidFill>
                    <a:srgbClr val="ffffff"/>
                  </a:solidFill>
                </a:uFill>
                <a:latin typeface="Arial"/>
              </a:rPr>
              <a:t>http:// … /api/soc_lab</a:t>
            </a:r>
            <a:endParaRPr b="0" lang="en-US" sz="2000" spc="-1" strike="noStrike">
              <a:solidFill>
                <a:srgbClr val="000000"/>
              </a:solidFill>
              <a:uFill>
                <a:solidFill>
                  <a:srgbClr val="ffffff"/>
                </a:solidFill>
              </a:uFill>
              <a:latin typeface="Arial"/>
            </a:endParaRPr>
          </a:p>
          <a:p>
            <a:pPr marL="343080" indent="-342720">
              <a:lnSpc>
                <a:spcPct val="100000"/>
              </a:lnSpc>
              <a:spcBef>
                <a:spcPts val="400"/>
              </a:spcBef>
              <a:buClr>
                <a:srgbClr val="006699"/>
              </a:buClr>
              <a:buSzPct val="110000"/>
              <a:buFont typeface="Arial"/>
              <a:buChar char="•"/>
            </a:pPr>
            <a:r>
              <a:rPr b="0" lang="en-US" sz="2000" spc="-1" strike="noStrike">
                <a:solidFill>
                  <a:srgbClr val="000000"/>
                </a:solidFill>
                <a:uFill>
                  <a:solidFill>
                    <a:srgbClr val="ffffff"/>
                  </a:solidFill>
                </a:uFill>
                <a:latin typeface="Arial"/>
              </a:rPr>
              <a:t>Server returns relevant information from Database(version,changelog,filepath…)</a:t>
            </a:r>
            <a:endParaRPr b="0" lang="en-US" sz="2000" spc="-1" strike="noStrike">
              <a:solidFill>
                <a:srgbClr val="000000"/>
              </a:solidFill>
              <a:uFill>
                <a:solidFill>
                  <a:srgbClr val="ffffff"/>
                </a:solidFill>
              </a:uFill>
              <a:latin typeface="Arial"/>
            </a:endParaRPr>
          </a:p>
          <a:p>
            <a:pPr>
              <a:lnSpc>
                <a:spcPct val="100000"/>
              </a:lnSpc>
              <a:spcBef>
                <a:spcPts val="241"/>
              </a:spcBef>
            </a:pPr>
            <a:endParaRPr b="0" lang="en-US" sz="2000" spc="-1" strike="noStrike">
              <a:solidFill>
                <a:srgbClr val="000000"/>
              </a:solidFill>
              <a:uFill>
                <a:solidFill>
                  <a:srgbClr val="ffffff"/>
                </a:solidFill>
              </a:uFill>
              <a:latin typeface="Arial"/>
            </a:endParaRPr>
          </a:p>
          <a:p>
            <a:pPr>
              <a:lnSpc>
                <a:spcPct val="100000"/>
              </a:lnSpc>
              <a:spcBef>
                <a:spcPts val="400"/>
              </a:spcBef>
            </a:pPr>
            <a:r>
              <a:rPr b="0" lang="en-US" sz="2000" spc="-1" strike="noStrike">
                <a:solidFill>
                  <a:srgbClr val="000000"/>
                </a:solidFill>
                <a:uFill>
                  <a:solidFill>
                    <a:srgbClr val="ffffff"/>
                  </a:solidFill>
                </a:uFill>
                <a:latin typeface="Arial"/>
              </a:rPr>
              <a:t>Client compares his version with server version</a:t>
            </a:r>
            <a:endParaRPr b="0" lang="en-US" sz="2000" spc="-1" strike="noStrike">
              <a:solidFill>
                <a:srgbClr val="000000"/>
              </a:solidFill>
              <a:uFill>
                <a:solidFill>
                  <a:srgbClr val="ffffff"/>
                </a:solidFill>
              </a:uFill>
              <a:latin typeface="Arial"/>
            </a:endParaRPr>
          </a:p>
          <a:p>
            <a:pPr marL="343080" indent="-342720">
              <a:lnSpc>
                <a:spcPct val="100000"/>
              </a:lnSpc>
              <a:spcBef>
                <a:spcPts val="400"/>
              </a:spcBef>
              <a:buClr>
                <a:srgbClr val="006699"/>
              </a:buClr>
              <a:buSzPct val="110000"/>
              <a:buFont typeface="Arial"/>
              <a:buChar char="•"/>
            </a:pPr>
            <a:r>
              <a:rPr b="0" lang="en-US" sz="2000" spc="-1" strike="noStrike">
                <a:solidFill>
                  <a:srgbClr val="000000"/>
                </a:solidFill>
                <a:uFill>
                  <a:solidFill>
                    <a:srgbClr val="ffffff"/>
                  </a:solidFill>
                </a:uFill>
                <a:latin typeface="Arial"/>
              </a:rPr>
              <a:t>Download bitstream, if not up to date</a:t>
            </a:r>
            <a:endParaRPr b="0" lang="en-US" sz="2000" spc="-1" strike="noStrike">
              <a:solidFill>
                <a:srgbClr val="000000"/>
              </a:solidFill>
              <a:uFill>
                <a:solidFill>
                  <a:srgbClr val="ffffff"/>
                </a:solidFill>
              </a:uFill>
              <a:latin typeface="Arial"/>
            </a:endParaRPr>
          </a:p>
          <a:p>
            <a:pPr marL="343080" indent="-342720">
              <a:lnSpc>
                <a:spcPct val="100000"/>
              </a:lnSpc>
              <a:spcBef>
                <a:spcPts val="400"/>
              </a:spcBef>
              <a:buClr>
                <a:srgbClr val="006699"/>
              </a:buClr>
              <a:buSzPct val="110000"/>
              <a:buFont typeface="Arial"/>
              <a:buChar char="•"/>
            </a:pPr>
            <a:r>
              <a:rPr b="0" lang="en-US" sz="2000" spc="-1" strike="noStrike">
                <a:solidFill>
                  <a:srgbClr val="000000"/>
                </a:solidFill>
                <a:uFill>
                  <a:solidFill>
                    <a:srgbClr val="ffffff"/>
                  </a:solidFill>
                </a:uFill>
                <a:latin typeface="Arial"/>
              </a:rPr>
              <a:t>http:// … /api/download/&lt;filepath&gt;</a:t>
            </a:r>
            <a:endParaRPr b="0" lang="en-US" sz="2000" spc="-1" strike="noStrike">
              <a:solidFill>
                <a:srgbClr val="000000"/>
              </a:solidFill>
              <a:uFill>
                <a:solidFill>
                  <a:srgbClr val="ffffff"/>
                </a:solidFill>
              </a:uFill>
              <a:latin typeface="Arial"/>
            </a:endParaRPr>
          </a:p>
          <a:p>
            <a:pPr>
              <a:lnSpc>
                <a:spcPct val="100000"/>
              </a:lnSpc>
              <a:spcBef>
                <a:spcPts val="241"/>
              </a:spcBef>
            </a:pPr>
            <a:endParaRPr b="0" lang="en-US" sz="2000" spc="-1" strike="noStrike">
              <a:solidFill>
                <a:srgbClr val="000000"/>
              </a:solidFill>
              <a:uFill>
                <a:solidFill>
                  <a:srgbClr val="ffffff"/>
                </a:solidFill>
              </a:uFill>
              <a:latin typeface="Arial"/>
            </a:endParaRPr>
          </a:p>
          <a:p>
            <a:pPr>
              <a:lnSpc>
                <a:spcPct val="100000"/>
              </a:lnSpc>
              <a:spcBef>
                <a:spcPts val="400"/>
              </a:spcBef>
            </a:pPr>
            <a:r>
              <a:rPr b="0" lang="en-US" sz="2000" spc="-1" strike="noStrike">
                <a:solidFill>
                  <a:srgbClr val="000000"/>
                </a:solidFill>
                <a:uFill>
                  <a:solidFill>
                    <a:srgbClr val="ffffff"/>
                  </a:solidFill>
                </a:uFill>
                <a:latin typeface="Arial"/>
              </a:rPr>
              <a:t>Verify bitstream integrity</a:t>
            </a:r>
            <a:endParaRPr b="0" lang="en-US" sz="2000" spc="-1" strike="noStrike">
              <a:solidFill>
                <a:srgbClr val="000000"/>
              </a:solidFill>
              <a:uFill>
                <a:solidFill>
                  <a:srgbClr val="ffffff"/>
                </a:solidFill>
              </a:uFill>
              <a:latin typeface="Arial"/>
            </a:endParaRPr>
          </a:p>
          <a:p>
            <a:pPr marL="343080" indent="-342720">
              <a:lnSpc>
                <a:spcPct val="100000"/>
              </a:lnSpc>
              <a:spcBef>
                <a:spcPts val="400"/>
              </a:spcBef>
              <a:buClr>
                <a:srgbClr val="006699"/>
              </a:buClr>
              <a:buSzPct val="110000"/>
              <a:buFont typeface="Arial"/>
              <a:buChar char="•"/>
            </a:pPr>
            <a:r>
              <a:rPr b="0" lang="en-US" sz="2000" spc="-1" strike="noStrike">
                <a:solidFill>
                  <a:srgbClr val="000000"/>
                </a:solidFill>
                <a:uFill>
                  <a:solidFill>
                    <a:srgbClr val="ffffff"/>
                  </a:solidFill>
                </a:uFill>
                <a:latin typeface="Arial"/>
              </a:rPr>
              <a:t>Match checksum</a:t>
            </a:r>
            <a:endParaRPr b="0" lang="en-US" sz="2000" spc="-1" strike="noStrike">
              <a:solidFill>
                <a:srgbClr val="000000"/>
              </a:solidFill>
              <a:uFill>
                <a:solidFill>
                  <a:srgbClr val="ffffff"/>
                </a:solidFill>
              </a:uFill>
              <a:latin typeface="Arial"/>
            </a:endParaRPr>
          </a:p>
          <a:p>
            <a:pPr>
              <a:lnSpc>
                <a:spcPct val="100000"/>
              </a:lnSpc>
              <a:spcBef>
                <a:spcPts val="159"/>
              </a:spcBef>
            </a:pPr>
            <a:endParaRPr b="0" lang="en-US" sz="2000" spc="-1" strike="noStrike">
              <a:solidFill>
                <a:srgbClr val="000000"/>
              </a:solidFill>
              <a:uFill>
                <a:solidFill>
                  <a:srgbClr val="ffffff"/>
                </a:solidFill>
              </a:uFill>
              <a:latin typeface="Arial"/>
            </a:endParaRPr>
          </a:p>
          <a:p>
            <a:pPr>
              <a:lnSpc>
                <a:spcPct val="100000"/>
              </a:lnSpc>
              <a:spcBef>
                <a:spcPts val="400"/>
              </a:spcBef>
            </a:pPr>
            <a:r>
              <a:rPr b="0" lang="en-US" sz="2000" spc="-1" strike="noStrike">
                <a:solidFill>
                  <a:srgbClr val="000000"/>
                </a:solidFill>
                <a:uFill>
                  <a:solidFill>
                    <a:srgbClr val="ffffff"/>
                  </a:solidFill>
                </a:uFill>
                <a:latin typeface="Arial"/>
              </a:rPr>
              <a:t>Reconfigure FPGA fabric</a:t>
            </a:r>
            <a:endParaRPr b="0" lang="en-US" sz="2000" spc="-1" strike="noStrike">
              <a:solidFill>
                <a:srgbClr val="000000"/>
              </a:solidFill>
              <a:uFill>
                <a:solidFill>
                  <a:srgbClr val="ffffff"/>
                </a:solidFill>
              </a:uFill>
              <a:latin typeface="Arial"/>
            </a:endParaRPr>
          </a:p>
        </p:txBody>
      </p:sp>
      <p:pic>
        <p:nvPicPr>
          <p:cNvPr id="158" name="Grafik 4" descr=""/>
          <p:cNvPicPr/>
          <p:nvPr/>
        </p:nvPicPr>
        <p:blipFill>
          <a:blip r:embed="rId1"/>
          <a:stretch/>
        </p:blipFill>
        <p:spPr>
          <a:xfrm>
            <a:off x="6532920" y="1245960"/>
            <a:ext cx="909360" cy="909360"/>
          </a:xfrm>
          <a:prstGeom prst="rect">
            <a:avLst/>
          </a:prstGeom>
          <a:ln>
            <a:noFill/>
          </a:ln>
        </p:spPr>
      </p:pic>
      <p:pic>
        <p:nvPicPr>
          <p:cNvPr id="159" name="Grafik 6" descr=""/>
          <p:cNvPicPr/>
          <p:nvPr/>
        </p:nvPicPr>
        <p:blipFill>
          <a:blip r:embed="rId2"/>
          <a:stretch/>
        </p:blipFill>
        <p:spPr>
          <a:xfrm>
            <a:off x="7442640" y="5226840"/>
            <a:ext cx="817200" cy="817200"/>
          </a:xfrm>
          <a:prstGeom prst="rect">
            <a:avLst/>
          </a:prstGeom>
          <a:ln>
            <a:noFill/>
          </a:ln>
        </p:spPr>
      </p:pic>
      <p:sp>
        <p:nvSpPr>
          <p:cNvPr id="160" name="CustomShape 3"/>
          <p:cNvSpPr/>
          <p:nvPr/>
        </p:nvSpPr>
        <p:spPr>
          <a:xfrm flipH="1" flipV="1">
            <a:off x="7307640" y="2155680"/>
            <a:ext cx="647640" cy="292896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61" name="CustomShape 4"/>
          <p:cNvSpPr/>
          <p:nvPr/>
        </p:nvSpPr>
        <p:spPr>
          <a:xfrm>
            <a:off x="6978240" y="2216160"/>
            <a:ext cx="624600" cy="280800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395640" y="1052640"/>
            <a:ext cx="5328360" cy="647640"/>
          </a:xfrm>
          <a:prstGeom prst="rect">
            <a:avLst/>
          </a:prstGeom>
          <a:noFill/>
          <a:ln>
            <a:noFill/>
          </a:ln>
        </p:spPr>
        <p:txBody>
          <a:bodyPr lIns="90000" rIns="90000" tIns="45000" bIns="45000"/>
          <a:p>
            <a:pPr>
              <a:lnSpc>
                <a:spcPct val="100000"/>
              </a:lnSpc>
            </a:pPr>
            <a:r>
              <a:rPr b="0" lang="de-DE" sz="3600" spc="-1" strike="noStrike">
                <a:solidFill>
                  <a:srgbClr val="000000"/>
                </a:solidFill>
                <a:uFill>
                  <a:solidFill>
                    <a:srgbClr val="ffffff"/>
                  </a:solidFill>
                </a:uFill>
                <a:latin typeface="Arial"/>
                <a:ea typeface="Arial"/>
              </a:rPr>
              <a:t>Data Streaming</a:t>
            </a:r>
            <a:endParaRPr b="0" lang="de-DE" sz="3600" spc="-1" strike="noStrike">
              <a:solidFill>
                <a:srgbClr val="000000"/>
              </a:solidFill>
              <a:uFill>
                <a:solidFill>
                  <a:srgbClr val="ffffff"/>
                </a:solidFill>
              </a:uFill>
              <a:latin typeface="Arial"/>
            </a:endParaRPr>
          </a:p>
        </p:txBody>
      </p:sp>
      <p:sp>
        <p:nvSpPr>
          <p:cNvPr id="163" name="TextShape 2"/>
          <p:cNvSpPr txBox="1"/>
          <p:nvPr/>
        </p:nvSpPr>
        <p:spPr>
          <a:xfrm>
            <a:off x="395640" y="1772640"/>
            <a:ext cx="6271560" cy="4608000"/>
          </a:xfrm>
          <a:prstGeom prst="rect">
            <a:avLst/>
          </a:prstGeom>
          <a:noFill/>
          <a:ln>
            <a:noFill/>
          </a:ln>
        </p:spPr>
        <p:txBody>
          <a:bodyPr/>
          <a:p>
            <a:pPr>
              <a:lnSpc>
                <a:spcPct val="100000"/>
              </a:lnSpc>
              <a:spcBef>
                <a:spcPts val="400"/>
              </a:spcBef>
            </a:pPr>
            <a:r>
              <a:rPr b="0" lang="en-US" sz="2000" spc="-1" strike="noStrike">
                <a:solidFill>
                  <a:srgbClr val="000000"/>
                </a:solidFill>
                <a:uFill>
                  <a:solidFill>
                    <a:srgbClr val="ffffff"/>
                  </a:solidFill>
                </a:uFill>
                <a:latin typeface="Arial"/>
              </a:rPr>
              <a:t>Client Architecture</a:t>
            </a:r>
            <a:endParaRPr b="0" lang="en-US" sz="2000" spc="-1" strike="noStrike">
              <a:solidFill>
                <a:srgbClr val="000000"/>
              </a:solidFill>
              <a:uFill>
                <a:solidFill>
                  <a:srgbClr val="ffffff"/>
                </a:solidFill>
              </a:uFill>
              <a:latin typeface="Arial"/>
            </a:endParaRPr>
          </a:p>
        </p:txBody>
      </p:sp>
      <p:pic>
        <p:nvPicPr>
          <p:cNvPr id="164" name="Grafik 10" descr=""/>
          <p:cNvPicPr/>
          <p:nvPr/>
        </p:nvPicPr>
        <p:blipFill>
          <a:blip r:embed="rId1"/>
          <a:stretch/>
        </p:blipFill>
        <p:spPr>
          <a:xfrm>
            <a:off x="395640" y="2349000"/>
            <a:ext cx="7787880" cy="372240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395640" y="1052640"/>
            <a:ext cx="5328360" cy="647640"/>
          </a:xfrm>
          <a:prstGeom prst="rect">
            <a:avLst/>
          </a:prstGeom>
          <a:noFill/>
          <a:ln>
            <a:noFill/>
          </a:ln>
        </p:spPr>
        <p:txBody>
          <a:bodyPr lIns="90000" rIns="90000" tIns="45000" bIns="45000"/>
          <a:p>
            <a:pPr>
              <a:lnSpc>
                <a:spcPct val="100000"/>
              </a:lnSpc>
            </a:pPr>
            <a:r>
              <a:rPr b="0" lang="de-DE" sz="3600" spc="-1" strike="noStrike">
                <a:solidFill>
                  <a:srgbClr val="000000"/>
                </a:solidFill>
                <a:uFill>
                  <a:solidFill>
                    <a:srgbClr val="ffffff"/>
                  </a:solidFill>
                </a:uFill>
                <a:latin typeface="Arial"/>
                <a:ea typeface="Arial"/>
              </a:rPr>
              <a:t>Data Streaming</a:t>
            </a:r>
            <a:endParaRPr b="0" lang="de-DE" sz="3600" spc="-1" strike="noStrike">
              <a:solidFill>
                <a:srgbClr val="000000"/>
              </a:solidFill>
              <a:uFill>
                <a:solidFill>
                  <a:srgbClr val="ffffff"/>
                </a:solidFill>
              </a:uFill>
              <a:latin typeface="Arial"/>
            </a:endParaRPr>
          </a:p>
        </p:txBody>
      </p:sp>
      <p:sp>
        <p:nvSpPr>
          <p:cNvPr id="166" name="TextShape 2"/>
          <p:cNvSpPr txBox="1"/>
          <p:nvPr/>
        </p:nvSpPr>
        <p:spPr>
          <a:xfrm>
            <a:off x="395640" y="1772640"/>
            <a:ext cx="6271560" cy="4608000"/>
          </a:xfrm>
          <a:prstGeom prst="rect">
            <a:avLst/>
          </a:prstGeom>
          <a:noFill/>
          <a:ln>
            <a:noFill/>
          </a:ln>
        </p:spPr>
        <p:txBody>
          <a:bodyPr/>
          <a:p>
            <a:pPr>
              <a:lnSpc>
                <a:spcPct val="100000"/>
              </a:lnSpc>
              <a:spcBef>
                <a:spcPts val="400"/>
              </a:spcBef>
            </a:pPr>
            <a:r>
              <a:rPr b="0" lang="en-US" sz="2000" spc="-1" strike="noStrike">
                <a:solidFill>
                  <a:srgbClr val="000000"/>
                </a:solidFill>
                <a:uFill>
                  <a:solidFill>
                    <a:srgbClr val="ffffff"/>
                  </a:solidFill>
                </a:uFill>
                <a:latin typeface="Arial"/>
              </a:rPr>
              <a:t>Flow:</a:t>
            </a:r>
            <a:endParaRPr b="0" lang="en-US" sz="2000" spc="-1" strike="noStrike">
              <a:solidFill>
                <a:srgbClr val="000000"/>
              </a:solidFill>
              <a:uFill>
                <a:solidFill>
                  <a:srgbClr val="ffffff"/>
                </a:solidFill>
              </a:uFill>
              <a:latin typeface="Arial"/>
            </a:endParaRPr>
          </a:p>
          <a:p>
            <a:pPr marL="343080" indent="-342720">
              <a:lnSpc>
                <a:spcPct val="100000"/>
              </a:lnSpc>
              <a:spcBef>
                <a:spcPts val="400"/>
              </a:spcBef>
              <a:buClr>
                <a:srgbClr val="006699"/>
              </a:buClr>
              <a:buSzPct val="110000"/>
              <a:buFont typeface="Arial"/>
              <a:buChar char="•"/>
            </a:pPr>
            <a:r>
              <a:rPr b="0" lang="en-US" sz="2000" spc="-1" strike="noStrike">
                <a:solidFill>
                  <a:srgbClr val="000000"/>
                </a:solidFill>
                <a:uFill>
                  <a:solidFill>
                    <a:srgbClr val="ffffff"/>
                  </a:solidFill>
                </a:uFill>
                <a:latin typeface="Arial"/>
              </a:rPr>
              <a:t>Activity configures Network Manager</a:t>
            </a:r>
            <a:endParaRPr b="0" lang="en-US" sz="2000" spc="-1" strike="noStrike">
              <a:solidFill>
                <a:srgbClr val="000000"/>
              </a:solidFill>
              <a:uFill>
                <a:solidFill>
                  <a:srgbClr val="ffffff"/>
                </a:solidFill>
              </a:uFill>
              <a:latin typeface="Arial"/>
            </a:endParaRPr>
          </a:p>
          <a:p>
            <a:pPr marL="343080" indent="-342720">
              <a:lnSpc>
                <a:spcPct val="100000"/>
              </a:lnSpc>
              <a:spcBef>
                <a:spcPts val="400"/>
              </a:spcBef>
              <a:buClr>
                <a:srgbClr val="006699"/>
              </a:buClr>
              <a:buSzPct val="110000"/>
              <a:buFont typeface="Arial"/>
              <a:buChar char="•"/>
            </a:pPr>
            <a:r>
              <a:rPr b="0" lang="en-US" sz="2000" spc="-1" strike="noStrike">
                <a:solidFill>
                  <a:srgbClr val="000000"/>
                </a:solidFill>
                <a:uFill>
                  <a:solidFill>
                    <a:srgbClr val="ffffff"/>
                  </a:solidFill>
                </a:uFill>
                <a:latin typeface="Arial"/>
              </a:rPr>
              <a:t>Network Manager polls server for information</a:t>
            </a:r>
            <a:endParaRPr b="0" lang="en-US" sz="2000" spc="-1" strike="noStrike">
              <a:solidFill>
                <a:srgbClr val="000000"/>
              </a:solidFill>
              <a:uFill>
                <a:solidFill>
                  <a:srgbClr val="ffffff"/>
                </a:solidFill>
              </a:uFill>
              <a:latin typeface="Arial"/>
            </a:endParaRPr>
          </a:p>
          <a:p>
            <a:pPr marL="343080" indent="-342720">
              <a:lnSpc>
                <a:spcPct val="100000"/>
              </a:lnSpc>
              <a:spcBef>
                <a:spcPts val="400"/>
              </a:spcBef>
              <a:buClr>
                <a:srgbClr val="006699"/>
              </a:buClr>
              <a:buSzPct val="110000"/>
              <a:buFont typeface="Arial"/>
              <a:buChar char="•"/>
            </a:pPr>
            <a:r>
              <a:rPr b="0" lang="en-US" sz="2000" spc="-1" strike="noStrike">
                <a:solidFill>
                  <a:srgbClr val="000000"/>
                </a:solidFill>
                <a:uFill>
                  <a:solidFill>
                    <a:srgbClr val="ffffff"/>
                  </a:solidFill>
                </a:uFill>
                <a:latin typeface="Arial"/>
              </a:rPr>
              <a:t>Received JSON File will be forwared to Msg Processor</a:t>
            </a:r>
            <a:endParaRPr b="0" lang="en-US" sz="2000" spc="-1" strike="noStrike">
              <a:solidFill>
                <a:srgbClr val="000000"/>
              </a:solidFill>
              <a:uFill>
                <a:solidFill>
                  <a:srgbClr val="ffffff"/>
                </a:solidFill>
              </a:uFill>
              <a:latin typeface="Arial"/>
            </a:endParaRPr>
          </a:p>
          <a:p>
            <a:pPr marL="343080" indent="-342720">
              <a:lnSpc>
                <a:spcPct val="100000"/>
              </a:lnSpc>
              <a:spcBef>
                <a:spcPts val="400"/>
              </a:spcBef>
              <a:buClr>
                <a:srgbClr val="006699"/>
              </a:buClr>
              <a:buSzPct val="110000"/>
              <a:buFont typeface="Arial"/>
              <a:buChar char="•"/>
            </a:pPr>
            <a:r>
              <a:rPr b="0" lang="en-US" sz="2000" spc="-1" strike="noStrike">
                <a:solidFill>
                  <a:srgbClr val="000000"/>
                </a:solidFill>
                <a:uFill>
                  <a:solidFill>
                    <a:srgbClr val="ffffff"/>
                  </a:solidFill>
                </a:uFill>
                <a:latin typeface="Arial"/>
              </a:rPr>
              <a:t>Msg Processor retriev information from JSON file, compare bitstream version. Informs Activity if new bitstream is available.</a:t>
            </a:r>
            <a:endParaRPr b="0" lang="en-US" sz="2000" spc="-1" strike="noStrike">
              <a:solidFill>
                <a:srgbClr val="000000"/>
              </a:solidFill>
              <a:uFill>
                <a:solidFill>
                  <a:srgbClr val="ffffff"/>
                </a:solidFill>
              </a:uFill>
              <a:latin typeface="Arial"/>
            </a:endParaRPr>
          </a:p>
          <a:p>
            <a:pPr marL="343080" indent="-342720">
              <a:lnSpc>
                <a:spcPct val="100000"/>
              </a:lnSpc>
              <a:spcBef>
                <a:spcPts val="400"/>
              </a:spcBef>
              <a:buClr>
                <a:srgbClr val="006699"/>
              </a:buClr>
              <a:buSzPct val="110000"/>
              <a:buFont typeface="Arial"/>
              <a:buChar char="•"/>
            </a:pPr>
            <a:r>
              <a:rPr b="0" lang="en-US" sz="2000" spc="-1" strike="noStrike">
                <a:solidFill>
                  <a:srgbClr val="000000"/>
                </a:solidFill>
                <a:uFill>
                  <a:solidFill>
                    <a:srgbClr val="ffffff"/>
                  </a:solidFill>
                </a:uFill>
                <a:latin typeface="Arial"/>
              </a:rPr>
              <a:t>Activity will initiate download through Network Manager.</a:t>
            </a:r>
            <a:endParaRPr b="0" lang="en-US" sz="2000" spc="-1" strike="noStrike">
              <a:solidFill>
                <a:srgbClr val="000000"/>
              </a:solidFill>
              <a:uFill>
                <a:solidFill>
                  <a:srgbClr val="ffffff"/>
                </a:solidFill>
              </a:uFill>
              <a:latin typeface="Arial"/>
            </a:endParaRPr>
          </a:p>
          <a:p>
            <a:pPr marL="343080" indent="-342720">
              <a:lnSpc>
                <a:spcPct val="100000"/>
              </a:lnSpc>
              <a:spcBef>
                <a:spcPts val="400"/>
              </a:spcBef>
              <a:buClr>
                <a:srgbClr val="006699"/>
              </a:buClr>
              <a:buSzPct val="110000"/>
              <a:buFont typeface="Arial"/>
              <a:buChar char="•"/>
            </a:pPr>
            <a:r>
              <a:rPr b="0" lang="en-US" sz="2000" spc="-1" strike="noStrike">
                <a:solidFill>
                  <a:srgbClr val="000000"/>
                </a:solidFill>
                <a:uFill>
                  <a:solidFill>
                    <a:srgbClr val="ffffff"/>
                  </a:solidFill>
                </a:uFill>
                <a:latin typeface="Arial"/>
              </a:rPr>
              <a:t>Msg Processor check md5 from downloaded file</a:t>
            </a:r>
            <a:endParaRPr b="0" lang="en-US" sz="2000" spc="-1" strike="noStrike">
              <a:solidFill>
                <a:srgbClr val="000000"/>
              </a:solidFill>
              <a:uFill>
                <a:solidFill>
                  <a:srgbClr val="ffffff"/>
                </a:solidFill>
              </a:uFill>
              <a:latin typeface="Arial"/>
            </a:endParaRPr>
          </a:p>
          <a:p>
            <a:pPr marL="343080" indent="-342720">
              <a:lnSpc>
                <a:spcPct val="100000"/>
              </a:lnSpc>
              <a:spcBef>
                <a:spcPts val="400"/>
              </a:spcBef>
              <a:buClr>
                <a:srgbClr val="006699"/>
              </a:buClr>
              <a:buSzPct val="110000"/>
              <a:buFont typeface="Arial"/>
              <a:buChar char="•"/>
            </a:pPr>
            <a:r>
              <a:rPr b="0" lang="en-US" sz="2000" spc="-1" strike="noStrike">
                <a:solidFill>
                  <a:srgbClr val="000000"/>
                </a:solidFill>
                <a:uFill>
                  <a:solidFill>
                    <a:srgbClr val="ffffff"/>
                  </a:solidFill>
                </a:uFill>
                <a:latin typeface="Arial"/>
              </a:rPr>
              <a:t>Save bitstream to disk</a:t>
            </a:r>
            <a:endParaRPr b="0" lang="en-US" sz="2000" spc="-1" strike="noStrike">
              <a:solidFill>
                <a:srgbClr val="000000"/>
              </a:solidFill>
              <a:uFill>
                <a:solidFill>
                  <a:srgbClr val="ffffff"/>
                </a:solidFill>
              </a:uFill>
              <a:latin typeface="Arial"/>
            </a:endParaRPr>
          </a:p>
          <a:p>
            <a:pPr marL="343080" indent="-342720">
              <a:lnSpc>
                <a:spcPct val="100000"/>
              </a:lnSpc>
              <a:spcBef>
                <a:spcPts val="400"/>
              </a:spcBef>
              <a:buClr>
                <a:srgbClr val="006699"/>
              </a:buClr>
              <a:buSzPct val="110000"/>
              <a:buFont typeface="Arial"/>
              <a:buChar char="•"/>
            </a:pPr>
            <a:r>
              <a:rPr b="0" lang="en-US" sz="2000" spc="-1" strike="noStrike">
                <a:solidFill>
                  <a:srgbClr val="000000"/>
                </a:solidFill>
                <a:uFill>
                  <a:solidFill>
                    <a:srgbClr val="ffffff"/>
                  </a:solidFill>
                </a:uFill>
                <a:latin typeface="Arial"/>
              </a:rPr>
              <a:t>Fabric Manager forwards bitstream to ?OS?</a:t>
            </a:r>
            <a:endParaRPr b="0" lang="en-US" sz="2000" spc="-1" strike="noStrike">
              <a:solidFill>
                <a:srgbClr val="000000"/>
              </a:solidFill>
              <a:uFill>
                <a:solidFill>
                  <a:srgbClr val="ffffff"/>
                </a:solidFill>
              </a:uFill>
              <a:latin typeface="Arial"/>
            </a:endParaRPr>
          </a:p>
          <a:p>
            <a:pPr>
              <a:lnSpc>
                <a:spcPct val="100000"/>
              </a:lnSpc>
              <a:spcBef>
                <a:spcPts val="400"/>
              </a:spcBef>
            </a:pPr>
            <a:endParaRPr b="0" lang="en-US" sz="20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395640" y="1052640"/>
            <a:ext cx="5328360" cy="647640"/>
          </a:xfrm>
          <a:prstGeom prst="rect">
            <a:avLst/>
          </a:prstGeom>
          <a:noFill/>
          <a:ln>
            <a:noFill/>
          </a:ln>
        </p:spPr>
        <p:txBody>
          <a:bodyPr lIns="90000" rIns="90000" tIns="45000" bIns="45000"/>
          <a:p>
            <a:pPr>
              <a:lnSpc>
                <a:spcPct val="100000"/>
              </a:lnSpc>
            </a:pPr>
            <a:r>
              <a:rPr b="0" lang="de-DE" sz="3600" spc="-1" strike="noStrike">
                <a:solidFill>
                  <a:srgbClr val="000000"/>
                </a:solidFill>
                <a:uFill>
                  <a:solidFill>
                    <a:srgbClr val="ffffff"/>
                  </a:solidFill>
                </a:uFill>
                <a:latin typeface="Arial"/>
                <a:ea typeface="Arial"/>
              </a:rPr>
              <a:t>Data Streaming</a:t>
            </a:r>
            <a:endParaRPr b="0" lang="de-DE" sz="3600" spc="-1" strike="noStrike">
              <a:solidFill>
                <a:srgbClr val="000000"/>
              </a:solidFill>
              <a:uFill>
                <a:solidFill>
                  <a:srgbClr val="ffffff"/>
                </a:solidFill>
              </a:uFill>
              <a:latin typeface="Arial"/>
            </a:endParaRPr>
          </a:p>
        </p:txBody>
      </p:sp>
      <p:sp>
        <p:nvSpPr>
          <p:cNvPr id="168" name="TextShape 2"/>
          <p:cNvSpPr txBox="1"/>
          <p:nvPr/>
        </p:nvSpPr>
        <p:spPr>
          <a:xfrm>
            <a:off x="395640" y="1772640"/>
            <a:ext cx="4032000" cy="4608000"/>
          </a:xfrm>
          <a:prstGeom prst="rect">
            <a:avLst/>
          </a:prstGeom>
          <a:noFill/>
          <a:ln>
            <a:noFill/>
          </a:ln>
        </p:spPr>
        <p:txBody>
          <a:bodyPr/>
          <a:p>
            <a:pPr>
              <a:lnSpc>
                <a:spcPct val="100000"/>
              </a:lnSpc>
              <a:spcBef>
                <a:spcPts val="400"/>
              </a:spcBef>
            </a:pPr>
            <a:r>
              <a:rPr b="0" lang="en-US" sz="2000" spc="-1" strike="noStrike">
                <a:solidFill>
                  <a:srgbClr val="000000"/>
                </a:solidFill>
                <a:uFill>
                  <a:solidFill>
                    <a:srgbClr val="ffffff"/>
                  </a:solidFill>
                </a:uFill>
                <a:latin typeface="Arial"/>
              </a:rPr>
              <a:t>Problems:</a:t>
            </a:r>
            <a:endParaRPr b="0" lang="en-US" sz="2000" spc="-1" strike="noStrike">
              <a:solidFill>
                <a:srgbClr val="000000"/>
              </a:solidFill>
              <a:uFill>
                <a:solidFill>
                  <a:srgbClr val="ffffff"/>
                </a:solidFill>
              </a:uFill>
              <a:latin typeface="Arial"/>
            </a:endParaRPr>
          </a:p>
          <a:p>
            <a:pPr marL="343080" indent="-342720">
              <a:lnSpc>
                <a:spcPct val="100000"/>
              </a:lnSpc>
              <a:spcBef>
                <a:spcPts val="400"/>
              </a:spcBef>
              <a:buClr>
                <a:srgbClr val="006699"/>
              </a:buClr>
              <a:buSzPct val="110000"/>
              <a:buFont typeface="Arial"/>
              <a:buChar char="•"/>
            </a:pPr>
            <a:r>
              <a:rPr b="0" lang="en-US" sz="2000" spc="-1" strike="noStrike">
                <a:solidFill>
                  <a:srgbClr val="000000"/>
                </a:solidFill>
                <a:uFill>
                  <a:solidFill>
                    <a:srgbClr val="ffffff"/>
                  </a:solidFill>
                </a:uFill>
                <a:latin typeface="Arial"/>
              </a:rPr>
              <a:t>OS handles address allocation</a:t>
            </a:r>
            <a:endParaRPr b="0" lang="en-US" sz="2000" spc="-1" strike="noStrike">
              <a:solidFill>
                <a:srgbClr val="000000"/>
              </a:solidFill>
              <a:uFill>
                <a:solidFill>
                  <a:srgbClr val="ffffff"/>
                </a:solidFill>
              </a:uFill>
              <a:latin typeface="Arial"/>
            </a:endParaRPr>
          </a:p>
          <a:p>
            <a:pPr marL="343080" indent="-342720">
              <a:lnSpc>
                <a:spcPct val="100000"/>
              </a:lnSpc>
              <a:spcBef>
                <a:spcPts val="400"/>
              </a:spcBef>
              <a:buClr>
                <a:srgbClr val="006699"/>
              </a:buClr>
              <a:buSzPct val="110000"/>
              <a:buFont typeface="Arial"/>
              <a:buChar char="•"/>
            </a:pPr>
            <a:r>
              <a:rPr b="0" lang="en-US" sz="2000" spc="-1" strike="noStrike">
                <a:solidFill>
                  <a:srgbClr val="000000"/>
                </a:solidFill>
                <a:uFill>
                  <a:solidFill>
                    <a:srgbClr val="ffffff"/>
                  </a:solidFill>
                </a:uFill>
                <a:latin typeface="Arial"/>
              </a:rPr>
              <a:t>Only access to virtual memory space</a:t>
            </a:r>
            <a:endParaRPr b="0" lang="en-US" sz="2000" spc="-1" strike="noStrike">
              <a:solidFill>
                <a:srgbClr val="000000"/>
              </a:solidFill>
              <a:uFill>
                <a:solidFill>
                  <a:srgbClr val="ffffff"/>
                </a:solidFill>
              </a:uFill>
              <a:latin typeface="Arial"/>
            </a:endParaRPr>
          </a:p>
          <a:p>
            <a:pPr>
              <a:lnSpc>
                <a:spcPct val="100000"/>
              </a:lnSpc>
              <a:spcBef>
                <a:spcPts val="400"/>
              </a:spcBef>
            </a:pPr>
            <a:endParaRPr b="0" lang="en-US" sz="2000" spc="-1" strike="noStrike">
              <a:solidFill>
                <a:srgbClr val="000000"/>
              </a:solidFill>
              <a:uFill>
                <a:solidFill>
                  <a:srgbClr val="ffffff"/>
                </a:solidFill>
              </a:uFill>
              <a:latin typeface="Arial"/>
            </a:endParaRPr>
          </a:p>
        </p:txBody>
      </p:sp>
      <p:pic>
        <p:nvPicPr>
          <p:cNvPr id="169" name="Grafik 4" descr=""/>
          <p:cNvPicPr/>
          <p:nvPr/>
        </p:nvPicPr>
        <p:blipFill>
          <a:blip r:embed="rId1"/>
          <a:stretch/>
        </p:blipFill>
        <p:spPr>
          <a:xfrm>
            <a:off x="4716000" y="908640"/>
            <a:ext cx="3648600" cy="537300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857160" y="1285920"/>
            <a:ext cx="7429320" cy="1142640"/>
          </a:xfrm>
          <a:prstGeom prst="rect">
            <a:avLst/>
          </a:prstGeom>
          <a:noFill/>
          <a:ln w="9360">
            <a:noFill/>
          </a:ln>
        </p:spPr>
        <p:txBody>
          <a:bodyPr lIns="90000" rIns="90000" tIns="45000" bIns="45000" anchor="ctr"/>
          <a:p>
            <a:pPr>
              <a:lnSpc>
                <a:spcPct val="100000"/>
              </a:lnSpc>
            </a:pPr>
            <a:r>
              <a:rPr b="0" lang="de-DE" sz="3200" spc="-1" strike="noStrike">
                <a:solidFill>
                  <a:srgbClr val="000000"/>
                </a:solidFill>
                <a:uFill>
                  <a:solidFill>
                    <a:srgbClr val="ffffff"/>
                  </a:solidFill>
                </a:uFill>
                <a:latin typeface="Arial"/>
              </a:rPr>
              <a:t>Created simple PR project for Zedboard</a:t>
            </a:r>
            <a:endParaRPr b="0" lang="de-DE" sz="3200" spc="-1" strike="noStrike">
              <a:solidFill>
                <a:srgbClr val="000000"/>
              </a:solidFill>
              <a:uFill>
                <a:solidFill>
                  <a:srgbClr val="ffffff"/>
                </a:solidFill>
              </a:uFill>
              <a:latin typeface="Arial"/>
            </a:endParaRPr>
          </a:p>
        </p:txBody>
      </p:sp>
      <p:sp>
        <p:nvSpPr>
          <p:cNvPr id="171" name="TextShape 2"/>
          <p:cNvSpPr txBox="1"/>
          <p:nvPr/>
        </p:nvSpPr>
        <p:spPr>
          <a:xfrm>
            <a:off x="857160" y="2571840"/>
            <a:ext cx="7429320" cy="3553920"/>
          </a:xfrm>
          <a:prstGeom prst="rect">
            <a:avLst/>
          </a:prstGeom>
          <a:noFill/>
          <a:ln>
            <a:noFill/>
          </a:ln>
        </p:spPr>
        <p:txBody>
          <a:bodyPr/>
          <a:p>
            <a:pPr marL="343080" indent="-342720">
              <a:lnSpc>
                <a:spcPct val="100000"/>
              </a:lnSpc>
              <a:spcBef>
                <a:spcPts val="479"/>
              </a:spcBef>
              <a:buClr>
                <a:srgbClr val="006699"/>
              </a:buClr>
              <a:buSzPct val="110000"/>
              <a:buFont typeface="Arial"/>
              <a:buChar char="•"/>
            </a:pPr>
            <a:r>
              <a:rPr b="0" lang="de-DE" sz="2400" spc="-1" strike="noStrike">
                <a:solidFill>
                  <a:srgbClr val="000000"/>
                </a:solidFill>
                <a:uFill>
                  <a:solidFill>
                    <a:srgbClr val="ffffff"/>
                  </a:solidFill>
                </a:uFill>
                <a:latin typeface="Arial"/>
              </a:rPr>
              <a:t>Consists of one PR region with two modules</a:t>
            </a:r>
            <a:endParaRPr b="0" lang="de-DE" sz="2400" spc="-1" strike="noStrike">
              <a:solidFill>
                <a:srgbClr val="000000"/>
              </a:solidFill>
              <a:uFill>
                <a:solidFill>
                  <a:srgbClr val="ffffff"/>
                </a:solidFill>
              </a:uFill>
              <a:latin typeface="Arial"/>
            </a:endParaRPr>
          </a:p>
          <a:p>
            <a:pPr lvl="1" marL="743040" indent="-285480">
              <a:lnSpc>
                <a:spcPct val="100000"/>
              </a:lnSpc>
              <a:spcBef>
                <a:spcPts val="400"/>
              </a:spcBef>
              <a:buClr>
                <a:srgbClr val="006699"/>
              </a:buClr>
              <a:buSzPct val="120000"/>
              <a:buFont typeface="Arial"/>
              <a:buChar char="•"/>
            </a:pPr>
            <a:r>
              <a:rPr b="0" lang="de-DE" sz="2000" spc="-1" strike="noStrike">
                <a:solidFill>
                  <a:srgbClr val="000000"/>
                </a:solidFill>
                <a:uFill>
                  <a:solidFill>
                    <a:srgbClr val="ffffff"/>
                  </a:solidFill>
                </a:uFill>
                <a:latin typeface="Arial"/>
              </a:rPr>
              <a:t>LED shift left</a:t>
            </a:r>
            <a:endParaRPr b="0" lang="de-DE" sz="2000" spc="-1" strike="noStrike">
              <a:solidFill>
                <a:srgbClr val="000000"/>
              </a:solidFill>
              <a:uFill>
                <a:solidFill>
                  <a:srgbClr val="ffffff"/>
                </a:solidFill>
              </a:uFill>
              <a:latin typeface="Arial"/>
            </a:endParaRPr>
          </a:p>
          <a:p>
            <a:pPr lvl="1" marL="743040" indent="-285480">
              <a:lnSpc>
                <a:spcPct val="100000"/>
              </a:lnSpc>
              <a:spcBef>
                <a:spcPts val="400"/>
              </a:spcBef>
              <a:buClr>
                <a:srgbClr val="006699"/>
              </a:buClr>
              <a:buSzPct val="120000"/>
              <a:buFont typeface="Arial"/>
              <a:buChar char="•"/>
            </a:pPr>
            <a:r>
              <a:rPr b="0" lang="de-DE" sz="2000" spc="-1" strike="noStrike">
                <a:solidFill>
                  <a:srgbClr val="000000"/>
                </a:solidFill>
                <a:uFill>
                  <a:solidFill>
                    <a:srgbClr val="ffffff"/>
                  </a:solidFill>
                </a:uFill>
                <a:latin typeface="Arial"/>
              </a:rPr>
              <a:t>LED shift right</a:t>
            </a:r>
            <a:endParaRPr b="0" lang="de-DE" sz="2000" spc="-1" strike="noStrike">
              <a:solidFill>
                <a:srgbClr val="000000"/>
              </a:solidFill>
              <a:uFill>
                <a:solidFill>
                  <a:srgbClr val="ffffff"/>
                </a:solidFill>
              </a:uFill>
              <a:latin typeface="Arial"/>
            </a:endParaRPr>
          </a:p>
          <a:p>
            <a:endParaRPr b="0" lang="de-DE" sz="2000" spc="-1" strike="noStrike">
              <a:solidFill>
                <a:srgbClr val="000000"/>
              </a:solidFill>
              <a:uFill>
                <a:solidFill>
                  <a:srgbClr val="ffffff"/>
                </a:solidFill>
              </a:uFill>
              <a:latin typeface="Arial"/>
            </a:endParaRPr>
          </a:p>
          <a:p>
            <a:pPr marL="343080" indent="-342720">
              <a:lnSpc>
                <a:spcPct val="100000"/>
              </a:lnSpc>
              <a:spcBef>
                <a:spcPts val="479"/>
              </a:spcBef>
              <a:buClr>
                <a:srgbClr val="006699"/>
              </a:buClr>
              <a:buSzPct val="110000"/>
              <a:buFont typeface="Arial"/>
              <a:buChar char="•"/>
            </a:pPr>
            <a:r>
              <a:rPr b="0" lang="de-DE" sz="2400" spc="-1" strike="noStrike">
                <a:solidFill>
                  <a:srgbClr val="000000"/>
                </a:solidFill>
                <a:uFill>
                  <a:solidFill>
                    <a:srgbClr val="ffffff"/>
                  </a:solidFill>
                </a:uFill>
                <a:latin typeface="Arial"/>
              </a:rPr>
              <a:t>Bitstreams generated but not tested yet</a:t>
            </a:r>
            <a:endParaRPr b="0" lang="de-DE" sz="24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857160" y="1285920"/>
            <a:ext cx="7429320" cy="1142640"/>
          </a:xfrm>
          <a:prstGeom prst="rect">
            <a:avLst/>
          </a:prstGeom>
          <a:noFill/>
          <a:ln w="9360">
            <a:noFill/>
          </a:ln>
        </p:spPr>
        <p:txBody>
          <a:bodyPr lIns="90000" rIns="90000" tIns="45000" bIns="45000" anchor="ctr"/>
          <a:p>
            <a:pPr>
              <a:lnSpc>
                <a:spcPct val="100000"/>
              </a:lnSpc>
            </a:pPr>
            <a:r>
              <a:rPr b="0" lang="de-DE" sz="3600" spc="-1" strike="noStrike">
                <a:solidFill>
                  <a:srgbClr val="000000"/>
                </a:solidFill>
                <a:uFill>
                  <a:solidFill>
                    <a:srgbClr val="ffffff"/>
                  </a:solidFill>
                </a:uFill>
                <a:latin typeface="Arial"/>
              </a:rPr>
              <a:t>Partial reconfiguration</a:t>
            </a:r>
            <a:endParaRPr b="0" lang="de-DE" sz="3600" spc="-1" strike="noStrike">
              <a:solidFill>
                <a:srgbClr val="000000"/>
              </a:solidFill>
              <a:uFill>
                <a:solidFill>
                  <a:srgbClr val="ffffff"/>
                </a:solidFill>
              </a:uFill>
              <a:latin typeface="Arial"/>
            </a:endParaRPr>
          </a:p>
        </p:txBody>
      </p:sp>
      <p:sp>
        <p:nvSpPr>
          <p:cNvPr id="173" name="TextShape 2"/>
          <p:cNvSpPr txBox="1"/>
          <p:nvPr/>
        </p:nvSpPr>
        <p:spPr>
          <a:xfrm>
            <a:off x="857160" y="2571840"/>
            <a:ext cx="7429320" cy="3553920"/>
          </a:xfrm>
          <a:prstGeom prst="rect">
            <a:avLst/>
          </a:prstGeom>
          <a:noFill/>
          <a:ln>
            <a:noFill/>
          </a:ln>
        </p:spPr>
        <p:txBody>
          <a:bodyPr/>
          <a:p>
            <a:pPr marL="343080" indent="-342720">
              <a:lnSpc>
                <a:spcPct val="100000"/>
              </a:lnSpc>
              <a:spcBef>
                <a:spcPts val="479"/>
              </a:spcBef>
              <a:buClr>
                <a:srgbClr val="006699"/>
              </a:buClr>
              <a:buSzPct val="110000"/>
              <a:buFont typeface="Arial"/>
              <a:buChar char="•"/>
            </a:pPr>
            <a:r>
              <a:rPr b="0" lang="de-DE" sz="2400" spc="-1" strike="noStrike">
                <a:solidFill>
                  <a:srgbClr val="000000"/>
                </a:solidFill>
                <a:uFill>
                  <a:solidFill>
                    <a:srgbClr val="ffffff"/>
                  </a:solidFill>
                </a:uFill>
                <a:latin typeface="Arial"/>
              </a:rPr>
              <a:t>PR project flow (GUI based)</a:t>
            </a:r>
            <a:endParaRPr b="0" lang="de-DE" sz="2400" spc="-1" strike="noStrike">
              <a:solidFill>
                <a:srgbClr val="000000"/>
              </a:solidFill>
              <a:uFill>
                <a:solidFill>
                  <a:srgbClr val="ffffff"/>
                </a:solidFill>
              </a:uFill>
              <a:latin typeface="Arial"/>
            </a:endParaRPr>
          </a:p>
        </p:txBody>
      </p:sp>
      <p:pic>
        <p:nvPicPr>
          <p:cNvPr id="174" name="Grafik 10" descr=""/>
          <p:cNvPicPr/>
          <p:nvPr/>
        </p:nvPicPr>
        <p:blipFill>
          <a:blip r:embed="rId1"/>
          <a:stretch/>
        </p:blipFill>
        <p:spPr>
          <a:xfrm>
            <a:off x="2748240" y="3126240"/>
            <a:ext cx="3646800" cy="311364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857160" y="1285920"/>
            <a:ext cx="7429320" cy="1142640"/>
          </a:xfrm>
          <a:prstGeom prst="rect">
            <a:avLst/>
          </a:prstGeom>
          <a:noFill/>
          <a:ln w="9360">
            <a:noFill/>
          </a:ln>
        </p:spPr>
        <p:txBody>
          <a:bodyPr lIns="90000" rIns="90000" tIns="45000" bIns="45000" anchor="ctr"/>
          <a:p>
            <a:pPr>
              <a:lnSpc>
                <a:spcPct val="100000"/>
              </a:lnSpc>
            </a:pPr>
            <a:r>
              <a:rPr b="0" lang="de-DE" sz="3600" spc="-1" strike="noStrike">
                <a:solidFill>
                  <a:srgbClr val="000000"/>
                </a:solidFill>
                <a:uFill>
                  <a:solidFill>
                    <a:srgbClr val="ffffff"/>
                  </a:solidFill>
                </a:uFill>
                <a:latin typeface="Arial"/>
              </a:rPr>
              <a:t>Control PR – two approaches</a:t>
            </a:r>
            <a:endParaRPr b="0" lang="de-DE" sz="3600" spc="-1" strike="noStrike">
              <a:solidFill>
                <a:srgbClr val="000000"/>
              </a:solidFill>
              <a:uFill>
                <a:solidFill>
                  <a:srgbClr val="ffffff"/>
                </a:solidFill>
              </a:uFill>
              <a:latin typeface="Arial"/>
            </a:endParaRPr>
          </a:p>
        </p:txBody>
      </p:sp>
      <p:sp>
        <p:nvSpPr>
          <p:cNvPr id="176" name="TextShape 2"/>
          <p:cNvSpPr txBox="1"/>
          <p:nvPr/>
        </p:nvSpPr>
        <p:spPr>
          <a:xfrm>
            <a:off x="857160" y="2571840"/>
            <a:ext cx="7429320" cy="3553920"/>
          </a:xfrm>
          <a:prstGeom prst="rect">
            <a:avLst/>
          </a:prstGeom>
          <a:noFill/>
          <a:ln>
            <a:noFill/>
          </a:ln>
        </p:spPr>
        <p:txBody>
          <a:bodyPr/>
          <a:p>
            <a:pPr marL="343080" indent="-342720">
              <a:lnSpc>
                <a:spcPct val="100000"/>
              </a:lnSpc>
              <a:spcBef>
                <a:spcPts val="479"/>
              </a:spcBef>
              <a:buClr>
                <a:srgbClr val="006699"/>
              </a:buClr>
              <a:buSzPct val="110000"/>
              <a:buFont typeface="Arial"/>
              <a:buChar char="•"/>
            </a:pPr>
            <a:r>
              <a:rPr b="0" lang="de-DE" sz="2400" spc="-1" strike="noStrike">
                <a:solidFill>
                  <a:srgbClr val="000000"/>
                </a:solidFill>
                <a:uFill>
                  <a:solidFill>
                    <a:srgbClr val="ffffff"/>
                  </a:solidFill>
                </a:uFill>
                <a:latin typeface="Arial"/>
              </a:rPr>
              <a:t>Control over Android</a:t>
            </a:r>
            <a:endParaRPr b="0" lang="de-DE" sz="2400" spc="-1" strike="noStrike">
              <a:solidFill>
                <a:srgbClr val="000000"/>
              </a:solidFill>
              <a:uFill>
                <a:solidFill>
                  <a:srgbClr val="ffffff"/>
                </a:solidFill>
              </a:uFill>
              <a:latin typeface="Arial"/>
            </a:endParaRPr>
          </a:p>
          <a:p>
            <a:pPr>
              <a:lnSpc>
                <a:spcPct val="100000"/>
              </a:lnSpc>
              <a:spcBef>
                <a:spcPts val="479"/>
              </a:spcBef>
            </a:pPr>
            <a:endParaRPr b="0" lang="de-DE" sz="2400" spc="-1" strike="noStrike">
              <a:solidFill>
                <a:srgbClr val="000000"/>
              </a:solidFill>
              <a:uFill>
                <a:solidFill>
                  <a:srgbClr val="ffffff"/>
                </a:solidFill>
              </a:uFill>
              <a:latin typeface="Arial"/>
            </a:endParaRPr>
          </a:p>
          <a:p>
            <a:pPr marL="343080" indent="-342720">
              <a:lnSpc>
                <a:spcPct val="100000"/>
              </a:lnSpc>
              <a:spcBef>
                <a:spcPts val="479"/>
              </a:spcBef>
              <a:buClr>
                <a:srgbClr val="006699"/>
              </a:buClr>
              <a:buSzPct val="110000"/>
              <a:buFont typeface="Arial"/>
              <a:buChar char="•"/>
            </a:pPr>
            <a:r>
              <a:rPr b="0" lang="de-DE" sz="2400" spc="-1" strike="noStrike">
                <a:solidFill>
                  <a:srgbClr val="000000"/>
                </a:solidFill>
                <a:uFill>
                  <a:solidFill>
                    <a:srgbClr val="ffffff"/>
                  </a:solidFill>
                </a:uFill>
                <a:latin typeface="Arial"/>
              </a:rPr>
              <a:t>Using xdevcfg library</a:t>
            </a:r>
            <a:endParaRPr b="0" lang="de-DE" sz="2400" spc="-1" strike="noStrike">
              <a:solidFill>
                <a:srgbClr val="000000"/>
              </a:solidFill>
              <a:uFill>
                <a:solidFill>
                  <a:srgbClr val="ffffff"/>
                </a:solidFill>
              </a:uFill>
              <a:latin typeface="Arial"/>
            </a:endParaRPr>
          </a:p>
          <a:p>
            <a:pPr lvl="1" marL="743040" indent="-285480">
              <a:lnSpc>
                <a:spcPct val="100000"/>
              </a:lnSpc>
              <a:spcBef>
                <a:spcPts val="400"/>
              </a:spcBef>
              <a:buClr>
                <a:srgbClr val="006699"/>
              </a:buClr>
              <a:buSzPct val="120000"/>
              <a:buFont typeface="Arial"/>
              <a:buChar char="•"/>
            </a:pPr>
            <a:r>
              <a:rPr b="0" lang="de-DE" sz="2000" spc="-1" strike="noStrike">
                <a:solidFill>
                  <a:srgbClr val="000000"/>
                </a:solidFill>
                <a:uFill>
                  <a:solidFill>
                    <a:srgbClr val="ffffff"/>
                  </a:solidFill>
                </a:uFill>
                <a:latin typeface="Arial"/>
              </a:rPr>
              <a:t>Supported in our Android version?</a:t>
            </a:r>
            <a:endParaRPr b="0" lang="de-DE" sz="2000" spc="-1" strike="noStrike">
              <a:solidFill>
                <a:srgbClr val="000000"/>
              </a:solidFill>
              <a:uFill>
                <a:solidFill>
                  <a:srgbClr val="ffffff"/>
                </a:solidFill>
              </a:uFill>
              <a:latin typeface="Arial"/>
            </a:endParaRPr>
          </a:p>
          <a:p>
            <a:pPr>
              <a:lnSpc>
                <a:spcPct val="100000"/>
              </a:lnSpc>
              <a:spcBef>
                <a:spcPts val="479"/>
              </a:spcBef>
            </a:pPr>
            <a:endParaRPr b="0" lang="de-DE" sz="2000" spc="-1" strike="noStrike">
              <a:solidFill>
                <a:srgbClr val="000000"/>
              </a:solidFill>
              <a:uFill>
                <a:solidFill>
                  <a:srgbClr val="ffffff"/>
                </a:solidFill>
              </a:uFill>
              <a:latin typeface="Arial"/>
            </a:endParaRPr>
          </a:p>
          <a:p>
            <a:pPr marL="343080" indent="-342720">
              <a:lnSpc>
                <a:spcPct val="100000"/>
              </a:lnSpc>
              <a:spcBef>
                <a:spcPts val="479"/>
              </a:spcBef>
              <a:buClr>
                <a:srgbClr val="006699"/>
              </a:buClr>
              <a:buSzPct val="110000"/>
              <a:buFont typeface="Arial"/>
              <a:buChar char="•"/>
            </a:pPr>
            <a:r>
              <a:rPr b="0" lang="de-DE" sz="2400" spc="-1" strike="noStrike">
                <a:solidFill>
                  <a:srgbClr val="000000"/>
                </a:solidFill>
                <a:uFill>
                  <a:solidFill>
                    <a:srgbClr val="ffffff"/>
                  </a:solidFill>
                </a:uFill>
                <a:latin typeface="Arial"/>
              </a:rPr>
              <a:t>Load Bitstream from memory to PL over PCAP</a:t>
            </a:r>
            <a:endParaRPr b="0" lang="de-DE" sz="24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857160" y="1285920"/>
            <a:ext cx="7429320" cy="1142640"/>
          </a:xfrm>
          <a:prstGeom prst="rect">
            <a:avLst/>
          </a:prstGeom>
          <a:noFill/>
          <a:ln w="9360">
            <a:noFill/>
          </a:ln>
        </p:spPr>
        <p:txBody>
          <a:bodyPr lIns="90000" rIns="90000" tIns="45000" bIns="45000" anchor="ctr"/>
          <a:p>
            <a:pPr>
              <a:lnSpc>
                <a:spcPct val="100000"/>
              </a:lnSpc>
            </a:pPr>
            <a:r>
              <a:rPr b="0" lang="de-DE" sz="3600" spc="-1" strike="noStrike">
                <a:solidFill>
                  <a:srgbClr val="000000"/>
                </a:solidFill>
                <a:uFill>
                  <a:solidFill>
                    <a:srgbClr val="ffffff"/>
                  </a:solidFill>
                </a:uFill>
                <a:latin typeface="Arial"/>
              </a:rPr>
              <a:t>Control PR – two approaches</a:t>
            </a:r>
            <a:endParaRPr b="0" lang="de-DE" sz="3600" spc="-1" strike="noStrike">
              <a:solidFill>
                <a:srgbClr val="000000"/>
              </a:solidFill>
              <a:uFill>
                <a:solidFill>
                  <a:srgbClr val="ffffff"/>
                </a:solidFill>
              </a:uFill>
              <a:latin typeface="Arial"/>
            </a:endParaRPr>
          </a:p>
        </p:txBody>
      </p:sp>
      <p:sp>
        <p:nvSpPr>
          <p:cNvPr id="178" name="TextShape 2"/>
          <p:cNvSpPr txBox="1"/>
          <p:nvPr/>
        </p:nvSpPr>
        <p:spPr>
          <a:xfrm>
            <a:off x="857160" y="2571840"/>
            <a:ext cx="7429320" cy="3553920"/>
          </a:xfrm>
          <a:prstGeom prst="rect">
            <a:avLst/>
          </a:prstGeom>
          <a:noFill/>
          <a:ln>
            <a:noFill/>
          </a:ln>
        </p:spPr>
        <p:txBody>
          <a:bodyPr/>
          <a:p>
            <a:pPr marL="343080" indent="-342720">
              <a:lnSpc>
                <a:spcPct val="100000"/>
              </a:lnSpc>
              <a:spcBef>
                <a:spcPts val="479"/>
              </a:spcBef>
              <a:buClr>
                <a:srgbClr val="006699"/>
              </a:buClr>
              <a:buSzPct val="110000"/>
              <a:buFont typeface="Arial"/>
              <a:buChar char="•"/>
            </a:pPr>
            <a:r>
              <a:rPr b="0" lang="de-DE" sz="2400" spc="-1" strike="noStrike">
                <a:solidFill>
                  <a:srgbClr val="000000"/>
                </a:solidFill>
                <a:uFill>
                  <a:solidFill>
                    <a:srgbClr val="ffffff"/>
                  </a:solidFill>
                </a:uFill>
                <a:latin typeface="Arial"/>
              </a:rPr>
              <a:t>Control over IP core</a:t>
            </a:r>
            <a:endParaRPr b="0" lang="de-DE" sz="2400" spc="-1" strike="noStrike">
              <a:solidFill>
                <a:srgbClr val="000000"/>
              </a:solidFill>
              <a:uFill>
                <a:solidFill>
                  <a:srgbClr val="ffffff"/>
                </a:solidFill>
              </a:uFill>
              <a:latin typeface="Arial"/>
            </a:endParaRPr>
          </a:p>
          <a:p>
            <a:pPr>
              <a:lnSpc>
                <a:spcPct val="100000"/>
              </a:lnSpc>
              <a:spcBef>
                <a:spcPts val="479"/>
              </a:spcBef>
            </a:pPr>
            <a:endParaRPr b="0" lang="de-DE" sz="2400" spc="-1" strike="noStrike">
              <a:solidFill>
                <a:srgbClr val="000000"/>
              </a:solidFill>
              <a:uFill>
                <a:solidFill>
                  <a:srgbClr val="ffffff"/>
                </a:solidFill>
              </a:uFill>
              <a:latin typeface="Arial"/>
            </a:endParaRPr>
          </a:p>
          <a:p>
            <a:pPr marL="343080" indent="-342720">
              <a:lnSpc>
                <a:spcPct val="100000"/>
              </a:lnSpc>
              <a:spcBef>
                <a:spcPts val="479"/>
              </a:spcBef>
              <a:buClr>
                <a:srgbClr val="006699"/>
              </a:buClr>
              <a:buSzPct val="110000"/>
              <a:buFont typeface="Arial"/>
              <a:buChar char="•"/>
            </a:pPr>
            <a:r>
              <a:rPr b="0" lang="de-DE" sz="2400" spc="-1" strike="noStrike">
                <a:solidFill>
                  <a:srgbClr val="000000"/>
                </a:solidFill>
                <a:uFill>
                  <a:solidFill>
                    <a:srgbClr val="ffffff"/>
                  </a:solidFill>
                </a:uFill>
                <a:latin typeface="Arial"/>
              </a:rPr>
              <a:t>Using Partial Reconfiguration Controller v1.2</a:t>
            </a:r>
            <a:endParaRPr b="0" lang="de-DE" sz="2400" spc="-1" strike="noStrike">
              <a:solidFill>
                <a:srgbClr val="000000"/>
              </a:solidFill>
              <a:uFill>
                <a:solidFill>
                  <a:srgbClr val="ffffff"/>
                </a:solidFill>
              </a:uFill>
              <a:latin typeface="Arial"/>
            </a:endParaRPr>
          </a:p>
          <a:p>
            <a:pPr>
              <a:lnSpc>
                <a:spcPct val="100000"/>
              </a:lnSpc>
              <a:spcBef>
                <a:spcPts val="479"/>
              </a:spcBef>
            </a:pPr>
            <a:endParaRPr b="0" lang="de-DE" sz="2400" spc="-1" strike="noStrike">
              <a:solidFill>
                <a:srgbClr val="000000"/>
              </a:solidFill>
              <a:uFill>
                <a:solidFill>
                  <a:srgbClr val="ffffff"/>
                </a:solidFill>
              </a:uFill>
              <a:latin typeface="Arial"/>
            </a:endParaRPr>
          </a:p>
          <a:p>
            <a:pPr marL="343080" indent="-342720">
              <a:lnSpc>
                <a:spcPct val="100000"/>
              </a:lnSpc>
              <a:spcBef>
                <a:spcPts val="479"/>
              </a:spcBef>
              <a:buClr>
                <a:srgbClr val="006699"/>
              </a:buClr>
              <a:buSzPct val="110000"/>
              <a:buFont typeface="Arial"/>
              <a:buChar char="•"/>
            </a:pPr>
            <a:r>
              <a:rPr b="0" lang="de-DE" sz="2400" spc="-1" strike="noStrike">
                <a:solidFill>
                  <a:srgbClr val="000000"/>
                </a:solidFill>
                <a:uFill>
                  <a:solidFill>
                    <a:srgbClr val="ffffff"/>
                  </a:solidFill>
                </a:uFill>
                <a:latin typeface="Arial"/>
              </a:rPr>
              <a:t>Android trigger the start of reconfiguration</a:t>
            </a:r>
            <a:endParaRPr b="0" lang="de-DE" sz="2400" spc="-1" strike="noStrike">
              <a:solidFill>
                <a:srgbClr val="000000"/>
              </a:solidFill>
              <a:uFill>
                <a:solidFill>
                  <a:srgbClr val="ffffff"/>
                </a:solidFill>
              </a:uFill>
              <a:latin typeface="Arial"/>
            </a:endParaRPr>
          </a:p>
          <a:p>
            <a:pPr>
              <a:lnSpc>
                <a:spcPct val="100000"/>
              </a:lnSpc>
              <a:spcBef>
                <a:spcPts val="479"/>
              </a:spcBef>
            </a:pPr>
            <a:endParaRPr b="0" lang="de-DE" sz="2400" spc="-1" strike="noStrike">
              <a:solidFill>
                <a:srgbClr val="000000"/>
              </a:solidFill>
              <a:uFill>
                <a:solidFill>
                  <a:srgbClr val="ffffff"/>
                </a:solidFill>
              </a:uFill>
              <a:latin typeface="Arial"/>
            </a:endParaRPr>
          </a:p>
          <a:p>
            <a:pPr marL="343080" indent="-342720">
              <a:lnSpc>
                <a:spcPct val="100000"/>
              </a:lnSpc>
              <a:spcBef>
                <a:spcPts val="479"/>
              </a:spcBef>
              <a:buClr>
                <a:srgbClr val="006699"/>
              </a:buClr>
              <a:buSzPct val="110000"/>
              <a:buFont typeface="Arial"/>
              <a:buChar char="•"/>
            </a:pPr>
            <a:r>
              <a:rPr b="0" lang="de-DE" sz="2400" spc="-1" strike="noStrike">
                <a:solidFill>
                  <a:srgbClr val="000000"/>
                </a:solidFill>
                <a:uFill>
                  <a:solidFill>
                    <a:srgbClr val="ffffff"/>
                  </a:solidFill>
                </a:uFill>
                <a:latin typeface="Arial"/>
              </a:rPr>
              <a:t>IP load Bitstream from memory to PL over ICAP</a:t>
            </a:r>
            <a:endParaRPr b="0" lang="de-DE" sz="2400" spc="-1" strike="noStrike">
              <a:solidFill>
                <a:srgbClr val="000000"/>
              </a:solidFill>
              <a:uFill>
                <a:solidFill>
                  <a:srgbClr val="ffffff"/>
                </a:solidFill>
              </a:uFill>
              <a:latin typeface="Arial"/>
            </a:endParaRPr>
          </a:p>
          <a:p>
            <a:pPr>
              <a:lnSpc>
                <a:spcPct val="100000"/>
              </a:lnSpc>
              <a:spcBef>
                <a:spcPts val="479"/>
              </a:spcBef>
            </a:pPr>
            <a:endParaRPr b="0" lang="de-DE" sz="24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857160" y="1285920"/>
            <a:ext cx="7429320" cy="1142640"/>
          </a:xfrm>
          <a:prstGeom prst="rect">
            <a:avLst/>
          </a:prstGeom>
          <a:noFill/>
          <a:ln w="9360">
            <a:noFill/>
          </a:ln>
        </p:spPr>
        <p:txBody>
          <a:bodyPr lIns="90000" rIns="90000" tIns="45000" bIns="45000" anchor="ctr"/>
          <a:p>
            <a:pPr>
              <a:lnSpc>
                <a:spcPct val="100000"/>
              </a:lnSpc>
            </a:pPr>
            <a:r>
              <a:rPr b="0" lang="de-DE" sz="3600" spc="-1" strike="noStrike">
                <a:solidFill>
                  <a:srgbClr val="000000"/>
                </a:solidFill>
                <a:uFill>
                  <a:solidFill>
                    <a:srgbClr val="ffffff"/>
                  </a:solidFill>
                </a:uFill>
                <a:latin typeface="Arial"/>
              </a:rPr>
              <a:t>FPGA fabric partitioning</a:t>
            </a:r>
            <a:endParaRPr b="0" lang="de-DE" sz="3600" spc="-1" strike="noStrike">
              <a:solidFill>
                <a:srgbClr val="000000"/>
              </a:solidFill>
              <a:uFill>
                <a:solidFill>
                  <a:srgbClr val="ffffff"/>
                </a:solidFill>
              </a:uFill>
              <a:latin typeface="Arial"/>
            </a:endParaRPr>
          </a:p>
        </p:txBody>
      </p:sp>
      <p:sp>
        <p:nvSpPr>
          <p:cNvPr id="180" name="TextShape 2"/>
          <p:cNvSpPr txBox="1"/>
          <p:nvPr/>
        </p:nvSpPr>
        <p:spPr>
          <a:xfrm>
            <a:off x="857160" y="2571840"/>
            <a:ext cx="7429320" cy="3553920"/>
          </a:xfrm>
          <a:prstGeom prst="rect">
            <a:avLst/>
          </a:prstGeom>
          <a:noFill/>
          <a:ln>
            <a:noFill/>
          </a:ln>
        </p:spPr>
        <p:txBody>
          <a:bodyPr/>
          <a:p>
            <a:pPr marL="343080" indent="-342720">
              <a:lnSpc>
                <a:spcPct val="100000"/>
              </a:lnSpc>
              <a:spcBef>
                <a:spcPts val="479"/>
              </a:spcBef>
              <a:buClr>
                <a:srgbClr val="006699"/>
              </a:buClr>
              <a:buSzPct val="110000"/>
              <a:buFont typeface="Arial"/>
              <a:buChar char="•"/>
            </a:pPr>
            <a:r>
              <a:rPr b="0" lang="de-DE" sz="2400" spc="-1" strike="noStrike">
                <a:solidFill>
                  <a:srgbClr val="000000"/>
                </a:solidFill>
                <a:uFill>
                  <a:solidFill>
                    <a:srgbClr val="ffffff"/>
                  </a:solidFill>
                </a:uFill>
                <a:latin typeface="Arial"/>
              </a:rPr>
              <a:t>Static portion</a:t>
            </a:r>
            <a:endParaRPr b="0" lang="de-DE" sz="2400" spc="-1" strike="noStrike">
              <a:solidFill>
                <a:srgbClr val="000000"/>
              </a:solidFill>
              <a:uFill>
                <a:solidFill>
                  <a:srgbClr val="ffffff"/>
                </a:solidFill>
              </a:uFill>
              <a:latin typeface="Arial"/>
            </a:endParaRPr>
          </a:p>
          <a:p>
            <a:pPr lvl="1" marL="743040" indent="-285480">
              <a:lnSpc>
                <a:spcPct val="100000"/>
              </a:lnSpc>
              <a:spcBef>
                <a:spcPts val="400"/>
              </a:spcBef>
              <a:buClr>
                <a:srgbClr val="006699"/>
              </a:buClr>
              <a:buSzPct val="120000"/>
              <a:buFont typeface="Arial"/>
              <a:buChar char="•"/>
            </a:pPr>
            <a:r>
              <a:rPr b="0" lang="de-DE" sz="2000" spc="-1" strike="noStrike">
                <a:solidFill>
                  <a:srgbClr val="000000"/>
                </a:solidFill>
                <a:uFill>
                  <a:solidFill>
                    <a:srgbClr val="ffffff"/>
                  </a:solidFill>
                </a:uFill>
                <a:latin typeface="Arial"/>
              </a:rPr>
              <a:t>Control for image processing</a:t>
            </a:r>
            <a:endParaRPr b="0" lang="de-DE" sz="2000" spc="-1" strike="noStrike">
              <a:solidFill>
                <a:srgbClr val="000000"/>
              </a:solidFill>
              <a:uFill>
                <a:solidFill>
                  <a:srgbClr val="ffffff"/>
                </a:solidFill>
              </a:uFill>
              <a:latin typeface="Arial"/>
            </a:endParaRPr>
          </a:p>
          <a:p>
            <a:pPr lvl="1" marL="743040" indent="-285480">
              <a:lnSpc>
                <a:spcPct val="100000"/>
              </a:lnSpc>
              <a:spcBef>
                <a:spcPts val="400"/>
              </a:spcBef>
              <a:buClr>
                <a:srgbClr val="006699"/>
              </a:buClr>
              <a:buSzPct val="120000"/>
              <a:buFont typeface="Arial"/>
              <a:buChar char="•"/>
            </a:pPr>
            <a:r>
              <a:rPr b="0" lang="de-DE" sz="2000" spc="-1" strike="noStrike">
                <a:solidFill>
                  <a:srgbClr val="000000"/>
                </a:solidFill>
                <a:uFill>
                  <a:solidFill>
                    <a:srgbClr val="ffffff"/>
                  </a:solidFill>
                </a:uFill>
                <a:latin typeface="Arial"/>
              </a:rPr>
              <a:t>Blake2b hash entity</a:t>
            </a:r>
            <a:endParaRPr b="0" lang="de-DE" sz="2000" spc="-1" strike="noStrike">
              <a:solidFill>
                <a:srgbClr val="000000"/>
              </a:solidFill>
              <a:uFill>
                <a:solidFill>
                  <a:srgbClr val="ffffff"/>
                </a:solidFill>
              </a:uFill>
              <a:latin typeface="Arial"/>
            </a:endParaRPr>
          </a:p>
          <a:p>
            <a:pPr lvl="1" marL="743040" indent="-285480">
              <a:lnSpc>
                <a:spcPct val="100000"/>
              </a:lnSpc>
              <a:spcBef>
                <a:spcPts val="400"/>
              </a:spcBef>
              <a:buClr>
                <a:srgbClr val="006699"/>
              </a:buClr>
              <a:buSzPct val="120000"/>
              <a:buFont typeface="Arial"/>
              <a:buChar char="•"/>
            </a:pPr>
            <a:r>
              <a:rPr b="0" lang="de-DE" sz="2000" spc="-1" strike="noStrike">
                <a:solidFill>
                  <a:srgbClr val="000000"/>
                </a:solidFill>
                <a:uFill>
                  <a:solidFill>
                    <a:srgbClr val="ffffff"/>
                  </a:solidFill>
                </a:uFill>
                <a:latin typeface="Arial"/>
              </a:rPr>
              <a:t>(IP core PR controller ?)</a:t>
            </a:r>
            <a:endParaRPr b="0" lang="de-DE" sz="2000" spc="-1" strike="noStrike">
              <a:solidFill>
                <a:srgbClr val="000000"/>
              </a:solidFill>
              <a:uFill>
                <a:solidFill>
                  <a:srgbClr val="ffffff"/>
                </a:solidFill>
              </a:uFill>
              <a:latin typeface="Arial"/>
            </a:endParaRPr>
          </a:p>
          <a:p>
            <a:endParaRPr b="0" lang="de-DE" sz="2000" spc="-1" strike="noStrike">
              <a:solidFill>
                <a:srgbClr val="000000"/>
              </a:solidFill>
              <a:uFill>
                <a:solidFill>
                  <a:srgbClr val="ffffff"/>
                </a:solidFill>
              </a:uFill>
              <a:latin typeface="Arial"/>
            </a:endParaRPr>
          </a:p>
          <a:p>
            <a:pPr marL="343080" indent="-342720">
              <a:lnSpc>
                <a:spcPct val="100000"/>
              </a:lnSpc>
              <a:spcBef>
                <a:spcPts val="479"/>
              </a:spcBef>
              <a:buClr>
                <a:srgbClr val="006699"/>
              </a:buClr>
              <a:buSzPct val="110000"/>
              <a:buFont typeface="Arial"/>
              <a:buChar char="•"/>
            </a:pPr>
            <a:r>
              <a:rPr b="0" lang="de-DE" sz="2400" spc="-1" strike="noStrike">
                <a:solidFill>
                  <a:srgbClr val="000000"/>
                </a:solidFill>
                <a:uFill>
                  <a:solidFill>
                    <a:srgbClr val="ffffff"/>
                  </a:solidFill>
                </a:uFill>
                <a:latin typeface="Arial"/>
              </a:rPr>
              <a:t>Dynamic portion</a:t>
            </a:r>
            <a:endParaRPr b="0" lang="de-DE" sz="2400" spc="-1" strike="noStrike">
              <a:solidFill>
                <a:srgbClr val="000000"/>
              </a:solidFill>
              <a:uFill>
                <a:solidFill>
                  <a:srgbClr val="ffffff"/>
                </a:solidFill>
              </a:uFill>
              <a:latin typeface="Arial"/>
            </a:endParaRPr>
          </a:p>
          <a:p>
            <a:pPr lvl="1" marL="743040" indent="-285480">
              <a:lnSpc>
                <a:spcPct val="100000"/>
              </a:lnSpc>
              <a:spcBef>
                <a:spcPts val="400"/>
              </a:spcBef>
              <a:buClr>
                <a:srgbClr val="006699"/>
              </a:buClr>
              <a:buSzPct val="120000"/>
              <a:buFont typeface="Arial"/>
              <a:buChar char="•"/>
            </a:pPr>
            <a:r>
              <a:rPr b="0" lang="de-DE" sz="2000" spc="-1" strike="noStrike">
                <a:solidFill>
                  <a:srgbClr val="000000"/>
                </a:solidFill>
                <a:uFill>
                  <a:solidFill>
                    <a:srgbClr val="ffffff"/>
                  </a:solidFill>
                </a:uFill>
                <a:latin typeface="Arial"/>
              </a:rPr>
              <a:t>Red filter</a:t>
            </a:r>
            <a:endParaRPr b="0" lang="de-DE" sz="2000" spc="-1" strike="noStrike">
              <a:solidFill>
                <a:srgbClr val="000000"/>
              </a:solidFill>
              <a:uFill>
                <a:solidFill>
                  <a:srgbClr val="ffffff"/>
                </a:solidFill>
              </a:uFill>
              <a:latin typeface="Arial"/>
            </a:endParaRPr>
          </a:p>
          <a:p>
            <a:pPr lvl="1" marL="743040" indent="-285480">
              <a:lnSpc>
                <a:spcPct val="100000"/>
              </a:lnSpc>
              <a:spcBef>
                <a:spcPts val="400"/>
              </a:spcBef>
              <a:buClr>
                <a:srgbClr val="006699"/>
              </a:buClr>
              <a:buSzPct val="120000"/>
              <a:buFont typeface="Arial"/>
              <a:buChar char="•"/>
            </a:pPr>
            <a:r>
              <a:rPr b="0" lang="de-DE" sz="2000" spc="-1" strike="noStrike">
                <a:solidFill>
                  <a:srgbClr val="000000"/>
                </a:solidFill>
                <a:uFill>
                  <a:solidFill>
                    <a:srgbClr val="ffffff"/>
                  </a:solidFill>
                </a:uFill>
                <a:latin typeface="Arial"/>
              </a:rPr>
              <a:t>Green filter</a:t>
            </a:r>
            <a:endParaRPr b="0" lang="de-DE" sz="2000" spc="-1" strike="noStrike">
              <a:solidFill>
                <a:srgbClr val="000000"/>
              </a:solidFill>
              <a:uFill>
                <a:solidFill>
                  <a:srgbClr val="ffffff"/>
                </a:solidFill>
              </a:uFill>
              <a:latin typeface="Arial"/>
            </a:endParaRPr>
          </a:p>
          <a:p>
            <a:pPr lvl="1" marL="743040" indent="-285480">
              <a:lnSpc>
                <a:spcPct val="100000"/>
              </a:lnSpc>
              <a:spcBef>
                <a:spcPts val="400"/>
              </a:spcBef>
              <a:buClr>
                <a:srgbClr val="006699"/>
              </a:buClr>
              <a:buSzPct val="120000"/>
              <a:buFont typeface="Arial"/>
              <a:buChar char="•"/>
            </a:pPr>
            <a:r>
              <a:rPr b="0" lang="de-DE" sz="2000" spc="-1" strike="noStrike">
                <a:solidFill>
                  <a:srgbClr val="000000"/>
                </a:solidFill>
                <a:uFill>
                  <a:solidFill>
                    <a:srgbClr val="ffffff"/>
                  </a:solidFill>
                </a:uFill>
                <a:latin typeface="Arial"/>
              </a:rPr>
              <a:t>Blue filter</a:t>
            </a:r>
            <a:endParaRPr b="0" lang="de-DE" sz="20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1643040" y="2928960"/>
            <a:ext cx="6143400" cy="1255320"/>
          </a:xfrm>
          <a:prstGeom prst="rect">
            <a:avLst/>
          </a:prstGeom>
          <a:noFill/>
          <a:ln>
            <a:noFill/>
          </a:ln>
        </p:spPr>
        <p:txBody>
          <a:bodyPr lIns="90000" rIns="90000" tIns="45000" bIns="45000"/>
          <a:p>
            <a:pPr>
              <a:lnSpc>
                <a:spcPct val="100000"/>
              </a:lnSpc>
            </a:pPr>
            <a:r>
              <a:rPr b="0" lang="de-DE" sz="3600" spc="-1" strike="noStrike">
                <a:solidFill>
                  <a:srgbClr val="000000"/>
                </a:solidFill>
                <a:uFill>
                  <a:solidFill>
                    <a:srgbClr val="ffffff"/>
                  </a:solidFill>
                </a:uFill>
                <a:latin typeface="Arial"/>
                <a:ea typeface="Arial"/>
              </a:rPr>
              <a:t>Thank you for your attention</a:t>
            </a:r>
            <a:endParaRPr b="0" lang="de-DE" sz="3600" spc="-1" strike="noStrike">
              <a:solidFill>
                <a:srgbClr val="000000"/>
              </a:solidFill>
              <a:uFill>
                <a:solidFill>
                  <a:srgbClr val="ffffff"/>
                </a:solidFill>
              </a:uFill>
              <a:latin typeface="Arial"/>
            </a:endParaRPr>
          </a:p>
        </p:txBody>
      </p:sp>
      <p:sp>
        <p:nvSpPr>
          <p:cNvPr id="182" name="TextShape 2"/>
          <p:cNvSpPr txBox="1"/>
          <p:nvPr/>
        </p:nvSpPr>
        <p:spPr>
          <a:xfrm>
            <a:off x="1643040" y="4500720"/>
            <a:ext cx="6214680" cy="928440"/>
          </a:xfrm>
          <a:prstGeom prst="rect">
            <a:avLst/>
          </a:prstGeom>
          <a:noFill/>
          <a:ln>
            <a:noFill/>
          </a:ln>
        </p:spPr>
        <p:txBody>
          <a:bodyPr/>
          <a:p>
            <a:pPr algn="ctr"/>
            <a:endParaRPr b="0" lang="en-US" sz="32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857160" y="1285920"/>
            <a:ext cx="7429320" cy="1142640"/>
          </a:xfrm>
          <a:prstGeom prst="rect">
            <a:avLst/>
          </a:prstGeom>
          <a:noFill/>
          <a:ln w="9360">
            <a:noFill/>
          </a:ln>
        </p:spPr>
        <p:txBody>
          <a:bodyPr lIns="90000" rIns="90000" tIns="45000" bIns="45000" anchor="ctr"/>
          <a:p>
            <a:pPr>
              <a:lnSpc>
                <a:spcPct val="100000"/>
              </a:lnSpc>
            </a:pPr>
            <a:r>
              <a:rPr b="0" lang="de-DE" sz="3600" spc="-1" strike="noStrike">
                <a:solidFill>
                  <a:srgbClr val="000000"/>
                </a:solidFill>
                <a:uFill>
                  <a:solidFill>
                    <a:srgbClr val="ffffff"/>
                  </a:solidFill>
                </a:uFill>
                <a:latin typeface="Arial"/>
              </a:rPr>
              <a:t>Project</a:t>
            </a:r>
            <a:endParaRPr b="0" lang="de-DE" sz="3600" spc="-1" strike="noStrike">
              <a:solidFill>
                <a:srgbClr val="000000"/>
              </a:solidFill>
              <a:uFill>
                <a:solidFill>
                  <a:srgbClr val="ffffff"/>
                </a:solidFill>
              </a:uFill>
              <a:latin typeface="Arial"/>
            </a:endParaRPr>
          </a:p>
        </p:txBody>
      </p:sp>
      <p:sp>
        <p:nvSpPr>
          <p:cNvPr id="140" name="TextShape 2"/>
          <p:cNvSpPr txBox="1"/>
          <p:nvPr/>
        </p:nvSpPr>
        <p:spPr>
          <a:xfrm>
            <a:off x="857160" y="2277000"/>
            <a:ext cx="7429320" cy="3848760"/>
          </a:xfrm>
          <a:prstGeom prst="rect">
            <a:avLst/>
          </a:prstGeom>
          <a:noFill/>
          <a:ln>
            <a:noFill/>
          </a:ln>
        </p:spPr>
        <p:txBody>
          <a:bodyPr/>
          <a:p>
            <a:pPr marL="343080" indent="-342720">
              <a:lnSpc>
                <a:spcPct val="100000"/>
              </a:lnSpc>
              <a:spcBef>
                <a:spcPts val="400"/>
              </a:spcBef>
              <a:buClr>
                <a:srgbClr val="006699"/>
              </a:buClr>
              <a:buSzPct val="110000"/>
              <a:buFont typeface="Arial"/>
              <a:buChar char="•"/>
            </a:pPr>
            <a:r>
              <a:rPr b="0" lang="de-DE" sz="2000" spc="-1" strike="noStrike">
                <a:solidFill>
                  <a:srgbClr val="000000"/>
                </a:solidFill>
                <a:uFill>
                  <a:solidFill>
                    <a:srgbClr val="ffffff"/>
                  </a:solidFill>
                </a:uFill>
                <a:latin typeface="Arial"/>
              </a:rPr>
              <a:t>Zedboard: Xilinx Zynq developement board</a:t>
            </a:r>
            <a:endParaRPr b="0" lang="de-DE" sz="2000" spc="-1" strike="noStrike">
              <a:solidFill>
                <a:srgbClr val="000000"/>
              </a:solidFill>
              <a:uFill>
                <a:solidFill>
                  <a:srgbClr val="ffffff"/>
                </a:solidFill>
              </a:uFill>
              <a:latin typeface="Arial"/>
            </a:endParaRPr>
          </a:p>
          <a:p>
            <a:pPr lvl="1" marL="743040" indent="-285480">
              <a:lnSpc>
                <a:spcPct val="100000"/>
              </a:lnSpc>
              <a:spcBef>
                <a:spcPts val="400"/>
              </a:spcBef>
              <a:buClr>
                <a:srgbClr val="006699"/>
              </a:buClr>
              <a:buSzPct val="120000"/>
              <a:buFont typeface="Arial"/>
              <a:buChar char="•"/>
            </a:pPr>
            <a:r>
              <a:rPr b="0" lang="de-DE" sz="2000" spc="-1" strike="noStrike">
                <a:solidFill>
                  <a:srgbClr val="000000"/>
                </a:solidFill>
                <a:uFill>
                  <a:solidFill>
                    <a:srgbClr val="ffffff"/>
                  </a:solidFill>
                </a:uFill>
                <a:latin typeface="Arial"/>
              </a:rPr>
              <a:t> </a:t>
            </a:r>
            <a:r>
              <a:rPr b="0" lang="de-DE" sz="2000" spc="-1" strike="noStrike">
                <a:solidFill>
                  <a:srgbClr val="000000"/>
                </a:solidFill>
                <a:uFill>
                  <a:solidFill>
                    <a:srgbClr val="ffffff"/>
                  </a:solidFill>
                </a:uFill>
                <a:latin typeface="Arial"/>
              </a:rPr>
              <a:t>Android OS</a:t>
            </a:r>
            <a:endParaRPr b="0" lang="de-DE" sz="2000" spc="-1" strike="noStrike">
              <a:solidFill>
                <a:srgbClr val="000000"/>
              </a:solidFill>
              <a:uFill>
                <a:solidFill>
                  <a:srgbClr val="ffffff"/>
                </a:solidFill>
              </a:uFill>
              <a:latin typeface="Arial"/>
            </a:endParaRPr>
          </a:p>
          <a:p>
            <a:pPr lvl="1" marL="743040" indent="-285480">
              <a:lnSpc>
                <a:spcPct val="100000"/>
              </a:lnSpc>
              <a:spcBef>
                <a:spcPts val="400"/>
              </a:spcBef>
              <a:buClr>
                <a:srgbClr val="006699"/>
              </a:buClr>
              <a:buSzPct val="120000"/>
              <a:buFont typeface="Arial"/>
              <a:buChar char="•"/>
            </a:pPr>
            <a:r>
              <a:rPr b="0" lang="de-DE" sz="2000" spc="-1" strike="noStrike">
                <a:solidFill>
                  <a:srgbClr val="000000"/>
                </a:solidFill>
                <a:uFill>
                  <a:solidFill>
                    <a:srgbClr val="ffffff"/>
                  </a:solidFill>
                </a:uFill>
                <a:latin typeface="Arial"/>
              </a:rPr>
              <a:t> </a:t>
            </a:r>
            <a:r>
              <a:rPr b="0" lang="de-DE" sz="2000" spc="-1" strike="noStrike">
                <a:solidFill>
                  <a:srgbClr val="000000"/>
                </a:solidFill>
                <a:uFill>
                  <a:solidFill>
                    <a:srgbClr val="ffffff"/>
                  </a:solidFill>
                </a:uFill>
                <a:latin typeface="Arial"/>
              </a:rPr>
              <a:t>Output over HDMI</a:t>
            </a:r>
            <a:endParaRPr b="0" lang="de-DE" sz="2000" spc="-1" strike="noStrike">
              <a:solidFill>
                <a:srgbClr val="000000"/>
              </a:solidFill>
              <a:uFill>
                <a:solidFill>
                  <a:srgbClr val="ffffff"/>
                </a:solidFill>
              </a:uFill>
              <a:latin typeface="Arial"/>
            </a:endParaRPr>
          </a:p>
          <a:p>
            <a:pPr lvl="1" marL="743040" indent="-285480">
              <a:lnSpc>
                <a:spcPct val="100000"/>
              </a:lnSpc>
              <a:spcBef>
                <a:spcPts val="400"/>
              </a:spcBef>
              <a:buClr>
                <a:srgbClr val="006699"/>
              </a:buClr>
              <a:buSzPct val="120000"/>
              <a:buFont typeface="Arial"/>
              <a:buChar char="•"/>
            </a:pPr>
            <a:r>
              <a:rPr b="0" lang="de-DE" sz="2000" spc="-1" strike="noStrike">
                <a:solidFill>
                  <a:srgbClr val="000000"/>
                </a:solidFill>
                <a:uFill>
                  <a:solidFill>
                    <a:srgbClr val="ffffff"/>
                  </a:solidFill>
                </a:uFill>
                <a:latin typeface="Arial"/>
              </a:rPr>
              <a:t> </a:t>
            </a:r>
            <a:r>
              <a:rPr b="0" lang="de-DE" sz="2000" spc="-1" strike="noStrike">
                <a:solidFill>
                  <a:srgbClr val="000000"/>
                </a:solidFill>
                <a:uFill>
                  <a:solidFill>
                    <a:srgbClr val="ffffff"/>
                  </a:solidFill>
                </a:uFill>
                <a:latin typeface="Arial"/>
              </a:rPr>
              <a:t>Input from USB-Touchscreen</a:t>
            </a:r>
            <a:endParaRPr b="0" lang="de-DE" sz="2000" spc="-1" strike="noStrike">
              <a:solidFill>
                <a:srgbClr val="000000"/>
              </a:solidFill>
              <a:uFill>
                <a:solidFill>
                  <a:srgbClr val="ffffff"/>
                </a:solidFill>
              </a:uFill>
              <a:latin typeface="Arial"/>
            </a:endParaRPr>
          </a:p>
          <a:p>
            <a:pPr marL="343080" indent="-342720">
              <a:lnSpc>
                <a:spcPct val="100000"/>
              </a:lnSpc>
              <a:spcBef>
                <a:spcPts val="400"/>
              </a:spcBef>
              <a:buClr>
                <a:srgbClr val="006699"/>
              </a:buClr>
              <a:buSzPct val="110000"/>
              <a:buFont typeface="Arial"/>
              <a:buChar char="•"/>
            </a:pPr>
            <a:r>
              <a:rPr b="0" lang="de-DE" sz="2000" spc="-1" strike="noStrike">
                <a:solidFill>
                  <a:srgbClr val="000000"/>
                </a:solidFill>
                <a:uFill>
                  <a:solidFill>
                    <a:srgbClr val="ffffff"/>
                  </a:solidFill>
                </a:uFill>
                <a:latin typeface="Arial"/>
              </a:rPr>
              <a:t>Image processing app with programmable-logic accelerated algorithms</a:t>
            </a:r>
            <a:endParaRPr b="0" lang="de-DE" sz="2000" spc="-1" strike="noStrike">
              <a:solidFill>
                <a:srgbClr val="000000"/>
              </a:solidFill>
              <a:uFill>
                <a:solidFill>
                  <a:srgbClr val="ffffff"/>
                </a:solidFill>
              </a:uFill>
              <a:latin typeface="Arial"/>
            </a:endParaRPr>
          </a:p>
          <a:p>
            <a:pPr marL="343080" indent="-342720">
              <a:lnSpc>
                <a:spcPct val="100000"/>
              </a:lnSpc>
              <a:spcBef>
                <a:spcPts val="400"/>
              </a:spcBef>
              <a:buClr>
                <a:srgbClr val="006699"/>
              </a:buClr>
              <a:buSzPct val="110000"/>
              <a:buFont typeface="Arial"/>
              <a:buChar char="•"/>
            </a:pPr>
            <a:r>
              <a:rPr b="0" lang="de-DE" sz="2000" spc="-1" strike="noStrike">
                <a:solidFill>
                  <a:srgbClr val="000000"/>
                </a:solidFill>
                <a:uFill>
                  <a:solidFill>
                    <a:srgbClr val="ffffff"/>
                  </a:solidFill>
                </a:uFill>
                <a:latin typeface="Arial"/>
              </a:rPr>
              <a:t>Server to retrieve updates to accelerators</a:t>
            </a:r>
            <a:endParaRPr b="0" lang="de-DE" sz="2000" spc="-1" strike="noStrike">
              <a:solidFill>
                <a:srgbClr val="000000"/>
              </a:solidFill>
              <a:uFill>
                <a:solidFill>
                  <a:srgbClr val="ffffff"/>
                </a:solidFill>
              </a:uFill>
              <a:latin typeface="Arial"/>
            </a:endParaRPr>
          </a:p>
          <a:p>
            <a:pPr marL="343080" indent="-342720">
              <a:lnSpc>
                <a:spcPct val="100000"/>
              </a:lnSpc>
              <a:spcBef>
                <a:spcPts val="400"/>
              </a:spcBef>
              <a:buClr>
                <a:srgbClr val="006699"/>
              </a:buClr>
              <a:buSzPct val="110000"/>
              <a:buFont typeface="Arial"/>
              <a:buChar char="•"/>
            </a:pPr>
            <a:r>
              <a:rPr b="0" lang="de-DE" sz="2000" spc="-1" strike="noStrike">
                <a:solidFill>
                  <a:srgbClr val="000000"/>
                </a:solidFill>
                <a:uFill>
                  <a:solidFill>
                    <a:srgbClr val="ffffff"/>
                  </a:solidFill>
                </a:uFill>
                <a:latin typeface="Arial"/>
              </a:rPr>
              <a:t>programmable-logic hashing to verify the received bitstream</a:t>
            </a:r>
            <a:endParaRPr b="0" lang="de-DE" sz="2000" spc="-1" strike="noStrike">
              <a:solidFill>
                <a:srgbClr val="000000"/>
              </a:solidFill>
              <a:uFill>
                <a:solidFill>
                  <a:srgbClr val="ffffff"/>
                </a:solidFill>
              </a:uFill>
              <a:latin typeface="Arial"/>
            </a:endParaRPr>
          </a:p>
          <a:p>
            <a:pPr marL="343080" indent="-342720">
              <a:lnSpc>
                <a:spcPct val="100000"/>
              </a:lnSpc>
              <a:spcBef>
                <a:spcPts val="400"/>
              </a:spcBef>
              <a:buClr>
                <a:srgbClr val="006699"/>
              </a:buClr>
              <a:buSzPct val="110000"/>
              <a:buFont typeface="Arial"/>
              <a:buChar char="•"/>
            </a:pPr>
            <a:r>
              <a:rPr b="0" lang="de-DE" sz="2000" spc="-1" strike="noStrike">
                <a:solidFill>
                  <a:srgbClr val="000000"/>
                </a:solidFill>
                <a:uFill>
                  <a:solidFill>
                    <a:srgbClr val="ffffff"/>
                  </a:solidFill>
                </a:uFill>
                <a:latin typeface="Arial"/>
              </a:rPr>
              <a:t>Dynamic partial reconfiguration of the programmable-logic</a:t>
            </a:r>
            <a:endParaRPr b="0" lang="de-DE" sz="20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ee7ec"/>
        </a:solidFill>
      </p:bgPr>
    </p:bg>
    <p:spTree>
      <p:nvGrpSpPr>
        <p:cNvPr id="1" name=""/>
        <p:cNvGrpSpPr/>
        <p:nvPr/>
      </p:nvGrpSpPr>
      <p:grpSpPr>
        <a:xfrm>
          <a:off x="0" y="0"/>
          <a:ext cx="0" cy="0"/>
          <a:chOff x="0" y="0"/>
          <a:chExt cx="0" cy="0"/>
        </a:xfrm>
      </p:grpSpPr>
      <p:sp>
        <p:nvSpPr>
          <p:cNvPr id="141" name="TextShape 1"/>
          <p:cNvSpPr txBox="1"/>
          <p:nvPr/>
        </p:nvSpPr>
        <p:spPr>
          <a:xfrm>
            <a:off x="857160" y="1285920"/>
            <a:ext cx="7429320" cy="1142640"/>
          </a:xfrm>
          <a:prstGeom prst="rect">
            <a:avLst/>
          </a:prstGeom>
          <a:noFill/>
          <a:ln w="9360">
            <a:noFill/>
          </a:ln>
        </p:spPr>
        <p:txBody>
          <a:bodyPr lIns="90000" rIns="90000" tIns="45000" bIns="45000" anchor="ctr"/>
          <a:p>
            <a:pPr>
              <a:lnSpc>
                <a:spcPct val="100000"/>
              </a:lnSpc>
            </a:pPr>
            <a:r>
              <a:rPr b="0" lang="de-DE" sz="3600" spc="-1" strike="noStrike">
                <a:solidFill>
                  <a:srgbClr val="000000"/>
                </a:solidFill>
                <a:uFill>
                  <a:solidFill>
                    <a:srgbClr val="ffffff"/>
                  </a:solidFill>
                </a:uFill>
                <a:latin typeface="Arial"/>
              </a:rPr>
              <a:t>Android on Zynq</a:t>
            </a:r>
            <a:br/>
            <a:endParaRPr b="0" lang="de-DE" sz="3600" spc="-1" strike="noStrike">
              <a:solidFill>
                <a:srgbClr val="000000"/>
              </a:solidFill>
              <a:uFill>
                <a:solidFill>
                  <a:srgbClr val="ffffff"/>
                </a:solidFill>
              </a:uFill>
              <a:latin typeface="Arial"/>
            </a:endParaRPr>
          </a:p>
        </p:txBody>
      </p:sp>
      <p:sp>
        <p:nvSpPr>
          <p:cNvPr id="142" name="TextShape 2"/>
          <p:cNvSpPr txBox="1"/>
          <p:nvPr/>
        </p:nvSpPr>
        <p:spPr>
          <a:xfrm>
            <a:off x="857160" y="2391480"/>
            <a:ext cx="7542000" cy="3978720"/>
          </a:xfrm>
          <a:prstGeom prst="rect">
            <a:avLst/>
          </a:prstGeom>
          <a:noFill/>
          <a:ln>
            <a:noFill/>
          </a:ln>
        </p:spPr>
        <p:txBody>
          <a:bodyPr anchor="ctr"/>
          <a:p>
            <a:pPr marL="343080" indent="-342720">
              <a:lnSpc>
                <a:spcPct val="100000"/>
              </a:lnSpc>
              <a:spcBef>
                <a:spcPts val="400"/>
              </a:spcBef>
              <a:buClr>
                <a:srgbClr val="006699"/>
              </a:buClr>
              <a:buSzPct val="110000"/>
              <a:buFont typeface="Arial"/>
              <a:buChar char="•"/>
            </a:pPr>
            <a:r>
              <a:rPr b="0" lang="de-DE" sz="2000" spc="-1" strike="noStrike">
                <a:solidFill>
                  <a:srgbClr val="000000"/>
                </a:solidFill>
                <a:uFill>
                  <a:solidFill>
                    <a:srgbClr val="ffffff"/>
                  </a:solidFill>
                </a:uFill>
                <a:latin typeface="Arial"/>
              </a:rPr>
              <a:t>Issues with Android:</a:t>
            </a:r>
            <a:endParaRPr b="0" lang="de-DE" sz="2000" spc="-1" strike="noStrike">
              <a:solidFill>
                <a:srgbClr val="000000"/>
              </a:solidFill>
              <a:uFill>
                <a:solidFill>
                  <a:srgbClr val="ffffff"/>
                </a:solidFill>
              </a:uFill>
              <a:latin typeface="Arial"/>
            </a:endParaRPr>
          </a:p>
          <a:p>
            <a:pPr lvl="1" marL="743040" indent="-285480">
              <a:lnSpc>
                <a:spcPct val="100000"/>
              </a:lnSpc>
              <a:spcBef>
                <a:spcPts val="320"/>
              </a:spcBef>
              <a:buClr>
                <a:srgbClr val="006699"/>
              </a:buClr>
              <a:buSzPct val="120000"/>
              <a:buFont typeface="Arial"/>
              <a:buChar char="•"/>
            </a:pPr>
            <a:r>
              <a:rPr b="0" lang="de-DE" sz="1600" spc="-1" strike="noStrike">
                <a:solidFill>
                  <a:srgbClr val="000000"/>
                </a:solidFill>
                <a:uFill>
                  <a:solidFill>
                    <a:srgbClr val="ffffff"/>
                  </a:solidFill>
                </a:uFill>
                <a:latin typeface="Arial"/>
              </a:rPr>
              <a:t>Hardware requirements for versions after android 2.3.7 not met</a:t>
            </a:r>
            <a:endParaRPr b="0" lang="de-DE" sz="1600" spc="-1" strike="noStrike">
              <a:solidFill>
                <a:srgbClr val="000000"/>
              </a:solidFill>
              <a:uFill>
                <a:solidFill>
                  <a:srgbClr val="ffffff"/>
                </a:solidFill>
              </a:uFill>
              <a:latin typeface="Arial"/>
            </a:endParaRPr>
          </a:p>
          <a:p>
            <a:pPr lvl="1" marL="743040" indent="-285480">
              <a:lnSpc>
                <a:spcPct val="100000"/>
              </a:lnSpc>
              <a:spcBef>
                <a:spcPts val="320"/>
              </a:spcBef>
              <a:buClr>
                <a:srgbClr val="006699"/>
              </a:buClr>
              <a:buSzPct val="120000"/>
              <a:buFont typeface="Arial"/>
              <a:buChar char="•"/>
            </a:pPr>
            <a:r>
              <a:rPr b="0" lang="de-DE" sz="1600" spc="-1" strike="noStrike">
                <a:solidFill>
                  <a:srgbClr val="000000"/>
                </a:solidFill>
                <a:uFill>
                  <a:solidFill>
                    <a:srgbClr val="ffffff"/>
                  </a:solidFill>
                </a:uFill>
                <a:latin typeface="Arial"/>
              </a:rPr>
              <a:t>Older versions require out-of-date toolchain versions that are hard to find</a:t>
            </a:r>
            <a:endParaRPr b="0" lang="de-DE" sz="1600" spc="-1" strike="noStrike">
              <a:solidFill>
                <a:srgbClr val="000000"/>
              </a:solidFill>
              <a:uFill>
                <a:solidFill>
                  <a:srgbClr val="ffffff"/>
                </a:solidFill>
              </a:uFill>
              <a:latin typeface="Arial"/>
            </a:endParaRPr>
          </a:p>
          <a:p>
            <a:pPr lvl="1" marL="743040" indent="-285480">
              <a:lnSpc>
                <a:spcPct val="100000"/>
              </a:lnSpc>
              <a:spcBef>
                <a:spcPts val="320"/>
              </a:spcBef>
              <a:buClr>
                <a:srgbClr val="006699"/>
              </a:buClr>
              <a:buSzPct val="120000"/>
              <a:buFont typeface="Arial"/>
              <a:buChar char="•"/>
            </a:pPr>
            <a:r>
              <a:rPr b="0" lang="de-DE" sz="1600" spc="-1" strike="noStrike">
                <a:solidFill>
                  <a:srgbClr val="000000"/>
                </a:solidFill>
                <a:uFill>
                  <a:solidFill>
                    <a:srgbClr val="ffffff"/>
                  </a:solidFill>
                </a:uFill>
                <a:latin typeface="Arial"/>
              </a:rPr>
              <a:t>Official repository shut down</a:t>
            </a:r>
            <a:endParaRPr b="0" lang="de-DE" sz="1600" spc="-1" strike="noStrike">
              <a:solidFill>
                <a:srgbClr val="000000"/>
              </a:solidFill>
              <a:uFill>
                <a:solidFill>
                  <a:srgbClr val="ffffff"/>
                </a:solidFill>
              </a:uFill>
              <a:latin typeface="Arial"/>
            </a:endParaRPr>
          </a:p>
          <a:p>
            <a:endParaRPr b="0" lang="de-DE" sz="1600" spc="-1" strike="noStrike">
              <a:solidFill>
                <a:srgbClr val="000000"/>
              </a:solidFill>
              <a:uFill>
                <a:solidFill>
                  <a:srgbClr val="ffffff"/>
                </a:solidFill>
              </a:uFill>
              <a:latin typeface="Arial"/>
            </a:endParaRPr>
          </a:p>
          <a:p>
            <a:pPr marL="343080" indent="-342720">
              <a:lnSpc>
                <a:spcPct val="100000"/>
              </a:lnSpc>
              <a:spcBef>
                <a:spcPts val="400"/>
              </a:spcBef>
              <a:buClr>
                <a:srgbClr val="006699"/>
              </a:buClr>
              <a:buSzPct val="110000"/>
              <a:buFont typeface="Arial"/>
              <a:buChar char="•"/>
            </a:pPr>
            <a:r>
              <a:rPr b="0" lang="de-DE" sz="2000" spc="-1" strike="noStrike">
                <a:solidFill>
                  <a:srgbClr val="000000"/>
                </a:solidFill>
                <a:uFill>
                  <a:solidFill>
                    <a:srgbClr val="ffffff"/>
                  </a:solidFill>
                </a:uFill>
                <a:latin typeface="Arial"/>
              </a:rPr>
              <a:t>Solutions:</a:t>
            </a:r>
            <a:endParaRPr b="0" lang="de-DE" sz="2000" spc="-1" strike="noStrike">
              <a:solidFill>
                <a:srgbClr val="000000"/>
              </a:solidFill>
              <a:uFill>
                <a:solidFill>
                  <a:srgbClr val="ffffff"/>
                </a:solidFill>
              </a:uFill>
              <a:latin typeface="Arial"/>
            </a:endParaRPr>
          </a:p>
          <a:p>
            <a:pPr lvl="1" marL="743040" indent="-285480">
              <a:lnSpc>
                <a:spcPct val="100000"/>
              </a:lnSpc>
              <a:spcBef>
                <a:spcPts val="320"/>
              </a:spcBef>
              <a:buClr>
                <a:srgbClr val="006699"/>
              </a:buClr>
              <a:buSzPct val="120000"/>
              <a:buFont typeface="Arial"/>
              <a:buChar char="•"/>
            </a:pPr>
            <a:r>
              <a:rPr b="0" lang="de-DE" sz="1600" spc="-1" strike="noStrike">
                <a:solidFill>
                  <a:srgbClr val="000000"/>
                </a:solidFill>
                <a:uFill>
                  <a:solidFill>
                    <a:srgbClr val="ffffff"/>
                  </a:solidFill>
                </a:uFill>
                <a:latin typeface="Arial"/>
              </a:rPr>
              <a:t>Build on Ubuntu 12.04 (from 2012)</a:t>
            </a:r>
            <a:endParaRPr b="0" lang="de-DE" sz="1600" spc="-1" strike="noStrike">
              <a:solidFill>
                <a:srgbClr val="000000"/>
              </a:solidFill>
              <a:uFill>
                <a:solidFill>
                  <a:srgbClr val="ffffff"/>
                </a:solidFill>
              </a:uFill>
              <a:latin typeface="Arial"/>
            </a:endParaRPr>
          </a:p>
          <a:p>
            <a:pPr lvl="1" marL="743040" indent="-285480">
              <a:lnSpc>
                <a:spcPct val="100000"/>
              </a:lnSpc>
              <a:spcBef>
                <a:spcPts val="320"/>
              </a:spcBef>
              <a:buClr>
                <a:srgbClr val="006699"/>
              </a:buClr>
              <a:buSzPct val="120000"/>
              <a:buFont typeface="Arial"/>
              <a:buChar char="•"/>
            </a:pPr>
            <a:r>
              <a:rPr b="0" lang="de-DE" sz="1600" spc="-1" strike="noStrike">
                <a:solidFill>
                  <a:srgbClr val="000000"/>
                </a:solidFill>
                <a:uFill>
                  <a:solidFill>
                    <a:srgbClr val="ffffff"/>
                  </a:solidFill>
                </a:uFill>
                <a:latin typeface="Arial"/>
              </a:rPr>
              <a:t>Use the cross-compiling toolchain from Xilinx ISE 14.4 (from 2012)</a:t>
            </a:r>
            <a:endParaRPr b="0" lang="de-DE" sz="1600" spc="-1" strike="noStrike">
              <a:solidFill>
                <a:srgbClr val="000000"/>
              </a:solidFill>
              <a:uFill>
                <a:solidFill>
                  <a:srgbClr val="ffffff"/>
                </a:solidFill>
              </a:uFill>
              <a:latin typeface="Arial"/>
            </a:endParaRPr>
          </a:p>
          <a:p>
            <a:pPr lvl="1" marL="743040" indent="-285480">
              <a:lnSpc>
                <a:spcPct val="100000"/>
              </a:lnSpc>
              <a:spcBef>
                <a:spcPts val="320"/>
              </a:spcBef>
              <a:buClr>
                <a:srgbClr val="006699"/>
              </a:buClr>
              <a:buSzPct val="120000"/>
              <a:buFont typeface="Arial"/>
              <a:buChar char="•"/>
            </a:pPr>
            <a:r>
              <a:rPr b="0" lang="de-DE" sz="1600" spc="-1" strike="noStrike">
                <a:solidFill>
                  <a:srgbClr val="000000"/>
                </a:solidFill>
                <a:uFill>
                  <a:solidFill>
                    <a:srgbClr val="ffffff"/>
                  </a:solidFill>
                </a:uFill>
                <a:latin typeface="Arial"/>
              </a:rPr>
              <a:t>Use fork on github by use aimeemikaelac</a:t>
            </a:r>
            <a:endParaRPr b="0" lang="de-DE" sz="1600" spc="-1" strike="noStrike">
              <a:solidFill>
                <a:srgbClr val="000000"/>
              </a:solidFill>
              <a:uFill>
                <a:solidFill>
                  <a:srgbClr val="ffffff"/>
                </a:solidFill>
              </a:uFill>
              <a:latin typeface="Arial"/>
            </a:endParaRPr>
          </a:p>
          <a:p>
            <a:pPr>
              <a:lnSpc>
                <a:spcPct val="100000"/>
              </a:lnSpc>
            </a:pPr>
            <a:endParaRPr b="0" lang="de-DE" sz="16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ee7ec"/>
        </a:solidFill>
      </p:bgPr>
    </p:bg>
    <p:spTree>
      <p:nvGrpSpPr>
        <p:cNvPr id="1" name=""/>
        <p:cNvGrpSpPr/>
        <p:nvPr/>
      </p:nvGrpSpPr>
      <p:grpSpPr>
        <a:xfrm>
          <a:off x="0" y="0"/>
          <a:ext cx="0" cy="0"/>
          <a:chOff x="0" y="0"/>
          <a:chExt cx="0" cy="0"/>
        </a:xfrm>
      </p:grpSpPr>
      <p:sp>
        <p:nvSpPr>
          <p:cNvPr id="143" name="TextShape 1"/>
          <p:cNvSpPr txBox="1"/>
          <p:nvPr/>
        </p:nvSpPr>
        <p:spPr>
          <a:xfrm>
            <a:off x="857160" y="1285920"/>
            <a:ext cx="7429320" cy="1142640"/>
          </a:xfrm>
          <a:prstGeom prst="rect">
            <a:avLst/>
          </a:prstGeom>
          <a:noFill/>
          <a:ln w="9360">
            <a:noFill/>
          </a:ln>
        </p:spPr>
        <p:txBody>
          <a:bodyPr lIns="90000" rIns="90000" tIns="45000" bIns="45000" anchor="ctr"/>
          <a:p>
            <a:pPr>
              <a:lnSpc>
                <a:spcPct val="100000"/>
              </a:lnSpc>
            </a:pPr>
            <a:r>
              <a:rPr b="0" lang="de-DE" sz="3600" spc="-1" strike="noStrike">
                <a:solidFill>
                  <a:srgbClr val="000000"/>
                </a:solidFill>
                <a:uFill>
                  <a:solidFill>
                    <a:srgbClr val="ffffff"/>
                  </a:solidFill>
                </a:uFill>
                <a:latin typeface="Arial"/>
              </a:rPr>
              <a:t>Android on Zynq</a:t>
            </a:r>
            <a:br/>
            <a:endParaRPr b="0" lang="de-DE" sz="3600" spc="-1" strike="noStrike">
              <a:solidFill>
                <a:srgbClr val="000000"/>
              </a:solidFill>
              <a:uFill>
                <a:solidFill>
                  <a:srgbClr val="ffffff"/>
                </a:solidFill>
              </a:uFill>
              <a:latin typeface="Arial"/>
            </a:endParaRPr>
          </a:p>
        </p:txBody>
      </p:sp>
      <p:sp>
        <p:nvSpPr>
          <p:cNvPr id="144" name="TextShape 2"/>
          <p:cNvSpPr txBox="1"/>
          <p:nvPr/>
        </p:nvSpPr>
        <p:spPr>
          <a:xfrm>
            <a:off x="857160" y="2391480"/>
            <a:ext cx="7674840" cy="3978720"/>
          </a:xfrm>
          <a:prstGeom prst="rect">
            <a:avLst/>
          </a:prstGeom>
          <a:noFill/>
          <a:ln>
            <a:noFill/>
          </a:ln>
        </p:spPr>
        <p:txBody>
          <a:bodyPr anchor="ctr"/>
          <a:p>
            <a:pPr marL="343080" indent="-342720">
              <a:lnSpc>
                <a:spcPct val="100000"/>
              </a:lnSpc>
              <a:spcBef>
                <a:spcPts val="400"/>
              </a:spcBef>
              <a:buClr>
                <a:srgbClr val="006699"/>
              </a:buClr>
              <a:buSzPct val="110000"/>
              <a:buFont typeface="Arial"/>
              <a:buChar char="•"/>
            </a:pPr>
            <a:r>
              <a:rPr b="0" lang="de-DE" sz="2000" spc="-1" strike="noStrike">
                <a:solidFill>
                  <a:srgbClr val="000000"/>
                </a:solidFill>
                <a:uFill>
                  <a:solidFill>
                    <a:srgbClr val="ffffff"/>
                  </a:solidFill>
                </a:uFill>
                <a:latin typeface="Arial"/>
              </a:rPr>
              <a:t>Issues with custom Logic on the Zedboard</a:t>
            </a:r>
            <a:endParaRPr b="0" lang="de-DE" sz="2000" spc="-1" strike="noStrike">
              <a:solidFill>
                <a:srgbClr val="000000"/>
              </a:solidFill>
              <a:uFill>
                <a:solidFill>
                  <a:srgbClr val="ffffff"/>
                </a:solidFill>
              </a:uFill>
              <a:latin typeface="Arial"/>
            </a:endParaRPr>
          </a:p>
          <a:p>
            <a:pPr lvl="1" marL="743040" indent="-285480">
              <a:lnSpc>
                <a:spcPct val="100000"/>
              </a:lnSpc>
              <a:spcBef>
                <a:spcPts val="320"/>
              </a:spcBef>
              <a:buClr>
                <a:srgbClr val="006699"/>
              </a:buClr>
              <a:buSzPct val="120000"/>
              <a:buFont typeface="Arial"/>
              <a:buChar char="•"/>
            </a:pPr>
            <a:r>
              <a:rPr b="0" lang="de-DE" sz="1600" spc="-1" strike="noStrike">
                <a:solidFill>
                  <a:srgbClr val="000000"/>
                </a:solidFill>
                <a:uFill>
                  <a:solidFill>
                    <a:srgbClr val="ffffff"/>
                  </a:solidFill>
                </a:uFill>
                <a:latin typeface="Arial"/>
              </a:rPr>
              <a:t>Reference Design out of date. Builds neither with current tools nor with tools from 2012</a:t>
            </a:r>
            <a:endParaRPr b="0" lang="de-DE" sz="1600" spc="-1" strike="noStrike">
              <a:solidFill>
                <a:srgbClr val="000000"/>
              </a:solidFill>
              <a:uFill>
                <a:solidFill>
                  <a:srgbClr val="ffffff"/>
                </a:solidFill>
              </a:uFill>
              <a:latin typeface="Arial"/>
            </a:endParaRPr>
          </a:p>
          <a:p>
            <a:pPr lvl="1" marL="743040" indent="-285480">
              <a:lnSpc>
                <a:spcPct val="100000"/>
              </a:lnSpc>
              <a:spcBef>
                <a:spcPts val="320"/>
              </a:spcBef>
              <a:buClr>
                <a:srgbClr val="006699"/>
              </a:buClr>
              <a:buSzPct val="120000"/>
              <a:buFont typeface="Arial"/>
              <a:buChar char="•"/>
            </a:pPr>
            <a:r>
              <a:rPr b="0" lang="de-DE" sz="1600" spc="-1" strike="noStrike">
                <a:solidFill>
                  <a:srgbClr val="000000"/>
                </a:solidFill>
                <a:uFill>
                  <a:solidFill>
                    <a:srgbClr val="ffffff"/>
                  </a:solidFill>
                </a:uFill>
                <a:latin typeface="Arial"/>
              </a:rPr>
              <a:t>Cannot create custom Bitstream</a:t>
            </a:r>
            <a:endParaRPr b="0" lang="de-DE" sz="1600" spc="-1" strike="noStrike">
              <a:solidFill>
                <a:srgbClr val="000000"/>
              </a:solidFill>
              <a:uFill>
                <a:solidFill>
                  <a:srgbClr val="ffffff"/>
                </a:solidFill>
              </a:uFill>
              <a:latin typeface="Arial"/>
            </a:endParaRPr>
          </a:p>
          <a:p>
            <a:pPr lvl="1" marL="743040" indent="-285480">
              <a:lnSpc>
                <a:spcPct val="100000"/>
              </a:lnSpc>
              <a:spcBef>
                <a:spcPts val="320"/>
              </a:spcBef>
              <a:buClr>
                <a:srgbClr val="006699"/>
              </a:buClr>
              <a:buSzPct val="120000"/>
              <a:buFont typeface="Arial"/>
              <a:buChar char="•"/>
            </a:pPr>
            <a:r>
              <a:rPr b="0" lang="de-DE" sz="1600" spc="-1" strike="noStrike">
                <a:solidFill>
                  <a:srgbClr val="000000"/>
                </a:solidFill>
                <a:uFill>
                  <a:solidFill>
                    <a:srgbClr val="ffffff"/>
                  </a:solidFill>
                </a:uFill>
                <a:latin typeface="Arial"/>
              </a:rPr>
              <a:t>u-boot requires tools not available in Ubuntu 12.04</a:t>
            </a:r>
            <a:br/>
            <a:r>
              <a:rPr b="0" lang="de-DE" sz="1600" spc="-1" strike="noStrike">
                <a:solidFill>
                  <a:srgbClr val="000000"/>
                </a:solidFill>
                <a:uFill>
                  <a:solidFill>
                    <a:srgbClr val="ffffff"/>
                  </a:solidFill>
                </a:uFill>
                <a:latin typeface="Arial"/>
              </a:rPr>
              <a:t> </a:t>
            </a:r>
            <a:endParaRPr b="0" lang="de-DE" sz="1600" spc="-1" strike="noStrike">
              <a:solidFill>
                <a:srgbClr val="000000"/>
              </a:solidFill>
              <a:uFill>
                <a:solidFill>
                  <a:srgbClr val="ffffff"/>
                </a:solidFill>
              </a:uFill>
              <a:latin typeface="Arial"/>
            </a:endParaRPr>
          </a:p>
          <a:p>
            <a:pPr marL="343080" indent="-342720">
              <a:lnSpc>
                <a:spcPct val="100000"/>
              </a:lnSpc>
              <a:spcBef>
                <a:spcPts val="400"/>
              </a:spcBef>
              <a:buClr>
                <a:srgbClr val="006699"/>
              </a:buClr>
              <a:buSzPct val="110000"/>
              <a:buFont typeface="Arial"/>
              <a:buChar char="•"/>
            </a:pPr>
            <a:r>
              <a:rPr b="0" lang="de-DE" sz="2000" spc="-1" strike="noStrike">
                <a:solidFill>
                  <a:srgbClr val="000000"/>
                </a:solidFill>
                <a:uFill>
                  <a:solidFill>
                    <a:srgbClr val="ffffff"/>
                  </a:solidFill>
                </a:uFill>
                <a:latin typeface="Arial"/>
              </a:rPr>
              <a:t>Solutions:</a:t>
            </a:r>
            <a:endParaRPr b="0" lang="de-DE" sz="2000" spc="-1" strike="noStrike">
              <a:solidFill>
                <a:srgbClr val="000000"/>
              </a:solidFill>
              <a:uFill>
                <a:solidFill>
                  <a:srgbClr val="ffffff"/>
                </a:solidFill>
              </a:uFill>
              <a:latin typeface="Arial"/>
            </a:endParaRPr>
          </a:p>
          <a:p>
            <a:pPr lvl="1" marL="743040" indent="-285480">
              <a:lnSpc>
                <a:spcPct val="100000"/>
              </a:lnSpc>
              <a:spcBef>
                <a:spcPts val="320"/>
              </a:spcBef>
              <a:buClr>
                <a:srgbClr val="006699"/>
              </a:buClr>
              <a:buSzPct val="120000"/>
              <a:buFont typeface="Arial"/>
              <a:buChar char="•"/>
            </a:pPr>
            <a:r>
              <a:rPr b="0" lang="de-DE" sz="1600" spc="-1" strike="noStrike">
                <a:solidFill>
                  <a:srgbClr val="000000"/>
                </a:solidFill>
                <a:uFill>
                  <a:solidFill>
                    <a:srgbClr val="ffffff"/>
                  </a:solidFill>
                </a:uFill>
                <a:latin typeface="Arial"/>
              </a:rPr>
              <a:t>Build using Xilinx ISE 14.4, but with some IP cores from Xilinx ISE 14.1</a:t>
            </a:r>
            <a:endParaRPr b="0" lang="de-DE" sz="1600" spc="-1" strike="noStrike">
              <a:solidFill>
                <a:srgbClr val="000000"/>
              </a:solidFill>
              <a:uFill>
                <a:solidFill>
                  <a:srgbClr val="ffffff"/>
                </a:solidFill>
              </a:uFill>
              <a:latin typeface="Arial"/>
            </a:endParaRPr>
          </a:p>
          <a:p>
            <a:pPr lvl="1" marL="743040" indent="-285480">
              <a:lnSpc>
                <a:spcPct val="100000"/>
              </a:lnSpc>
              <a:spcBef>
                <a:spcPts val="320"/>
              </a:spcBef>
              <a:buClr>
                <a:srgbClr val="006699"/>
              </a:buClr>
              <a:buSzPct val="120000"/>
              <a:buFont typeface="Arial"/>
              <a:buChar char="•"/>
            </a:pPr>
            <a:r>
              <a:rPr b="0" lang="de-DE" sz="1600" spc="-1" strike="noStrike">
                <a:solidFill>
                  <a:srgbClr val="000000"/>
                </a:solidFill>
                <a:uFill>
                  <a:solidFill>
                    <a:srgbClr val="ffffff"/>
                  </a:solidFill>
                </a:uFill>
                <a:latin typeface="Arial"/>
              </a:rPr>
              <a:t>Build some tools (make, device-tree-compiler) from source</a:t>
            </a:r>
            <a:endParaRPr b="0" lang="de-DE" sz="1600" spc="-1" strike="noStrike">
              <a:solidFill>
                <a:srgbClr val="000000"/>
              </a:solidFill>
              <a:uFill>
                <a:solidFill>
                  <a:srgbClr val="ffffff"/>
                </a:solidFill>
              </a:uFill>
              <a:latin typeface="Arial"/>
            </a:endParaRPr>
          </a:p>
          <a:p>
            <a:pPr>
              <a:lnSpc>
                <a:spcPct val="100000"/>
              </a:lnSpc>
            </a:pPr>
            <a:endParaRPr b="0" lang="de-DE" sz="16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ee7ec"/>
        </a:solidFill>
      </p:bgPr>
    </p:bg>
    <p:spTree>
      <p:nvGrpSpPr>
        <p:cNvPr id="1" name=""/>
        <p:cNvGrpSpPr/>
        <p:nvPr/>
      </p:nvGrpSpPr>
      <p:grpSpPr>
        <a:xfrm>
          <a:off x="0" y="0"/>
          <a:ext cx="0" cy="0"/>
          <a:chOff x="0" y="0"/>
          <a:chExt cx="0" cy="0"/>
        </a:xfrm>
      </p:grpSpPr>
      <p:sp>
        <p:nvSpPr>
          <p:cNvPr id="145" name="TextShape 1"/>
          <p:cNvSpPr txBox="1"/>
          <p:nvPr/>
        </p:nvSpPr>
        <p:spPr>
          <a:xfrm>
            <a:off x="857160" y="1285920"/>
            <a:ext cx="7429320" cy="1142640"/>
          </a:xfrm>
          <a:prstGeom prst="rect">
            <a:avLst/>
          </a:prstGeom>
          <a:noFill/>
          <a:ln w="9360">
            <a:noFill/>
          </a:ln>
        </p:spPr>
        <p:txBody>
          <a:bodyPr lIns="90000" rIns="90000" tIns="45000" bIns="45000" anchor="ctr"/>
          <a:p>
            <a:pPr>
              <a:lnSpc>
                <a:spcPct val="100000"/>
              </a:lnSpc>
            </a:pPr>
            <a:r>
              <a:rPr b="0" lang="de-DE" sz="3600" spc="-1" strike="noStrike">
                <a:solidFill>
                  <a:srgbClr val="000000"/>
                </a:solidFill>
                <a:uFill>
                  <a:solidFill>
                    <a:srgbClr val="ffffff"/>
                  </a:solidFill>
                </a:uFill>
                <a:latin typeface="Arial"/>
              </a:rPr>
              <a:t>Final Software Setup</a:t>
            </a:r>
            <a:br/>
            <a:endParaRPr b="0" lang="de-DE" sz="3600" spc="-1" strike="noStrike">
              <a:solidFill>
                <a:srgbClr val="000000"/>
              </a:solidFill>
              <a:uFill>
                <a:solidFill>
                  <a:srgbClr val="ffffff"/>
                </a:solidFill>
              </a:uFill>
              <a:latin typeface="Arial"/>
            </a:endParaRPr>
          </a:p>
        </p:txBody>
      </p:sp>
      <p:sp>
        <p:nvSpPr>
          <p:cNvPr id="146" name="TextShape 2"/>
          <p:cNvSpPr txBox="1"/>
          <p:nvPr/>
        </p:nvSpPr>
        <p:spPr>
          <a:xfrm>
            <a:off x="857160" y="2350800"/>
            <a:ext cx="6458040" cy="4059720"/>
          </a:xfrm>
          <a:prstGeom prst="rect">
            <a:avLst/>
          </a:prstGeom>
          <a:noFill/>
          <a:ln>
            <a:noFill/>
          </a:ln>
        </p:spPr>
        <p:txBody>
          <a:bodyPr anchor="ctr"/>
          <a:p>
            <a:pPr marL="343080" indent="-342720">
              <a:lnSpc>
                <a:spcPct val="100000"/>
              </a:lnSpc>
              <a:spcBef>
                <a:spcPts val="400"/>
              </a:spcBef>
              <a:buClr>
                <a:srgbClr val="006699"/>
              </a:buClr>
              <a:buSzPct val="110000"/>
              <a:buFont typeface="Arial"/>
              <a:buChar char="•"/>
            </a:pPr>
            <a:r>
              <a:rPr b="0" lang="de-DE" sz="1600" spc="-1" strike="noStrike">
                <a:solidFill>
                  <a:srgbClr val="000000"/>
                </a:solidFill>
                <a:uFill>
                  <a:solidFill>
                    <a:srgbClr val="ffffff"/>
                  </a:solidFill>
                </a:uFill>
                <a:latin typeface="Arial"/>
              </a:rPr>
              <a:t>Linux Kernel Version 3.6 from Digilent</a:t>
            </a:r>
            <a:endParaRPr b="0" lang="de-DE" sz="1600" spc="-1" strike="noStrike">
              <a:solidFill>
                <a:srgbClr val="000000"/>
              </a:solidFill>
              <a:uFill>
                <a:solidFill>
                  <a:srgbClr val="ffffff"/>
                </a:solidFill>
              </a:uFill>
              <a:latin typeface="Arial"/>
            </a:endParaRPr>
          </a:p>
          <a:p>
            <a:pPr lvl="1" marL="743040" indent="-285480">
              <a:spcBef>
                <a:spcPts val="1134"/>
              </a:spcBef>
              <a:buClr>
                <a:srgbClr val="006699"/>
              </a:buClr>
              <a:buSzPct val="120000"/>
              <a:buFont typeface="Arial"/>
              <a:buChar char="•"/>
            </a:pPr>
            <a:r>
              <a:rPr b="0" lang="de-DE" sz="1600" spc="-1" strike="noStrike">
                <a:solidFill>
                  <a:srgbClr val="000000"/>
                </a:solidFill>
                <a:uFill>
                  <a:solidFill>
                    <a:srgbClr val="ffffff"/>
                  </a:solidFill>
                </a:uFill>
                <a:latin typeface="Arial"/>
              </a:rPr>
              <a:t>Configured to support Android</a:t>
            </a:r>
            <a:endParaRPr b="0" lang="de-DE" sz="1600" spc="-1" strike="noStrike">
              <a:solidFill>
                <a:srgbClr val="000000"/>
              </a:solidFill>
              <a:uFill>
                <a:solidFill>
                  <a:srgbClr val="ffffff"/>
                </a:solidFill>
              </a:uFill>
              <a:latin typeface="Arial"/>
            </a:endParaRPr>
          </a:p>
          <a:p>
            <a:pPr lvl="1" marL="743040" indent="-285480">
              <a:spcBef>
                <a:spcPts val="1134"/>
              </a:spcBef>
              <a:buClr>
                <a:srgbClr val="006699"/>
              </a:buClr>
              <a:buSzPct val="120000"/>
              <a:buFont typeface="Arial"/>
              <a:buChar char="•"/>
            </a:pPr>
            <a:r>
              <a:rPr b="0" lang="de-DE" sz="1600" spc="-1" strike="noStrike">
                <a:solidFill>
                  <a:srgbClr val="000000"/>
                </a:solidFill>
                <a:uFill>
                  <a:solidFill>
                    <a:srgbClr val="ffffff"/>
                  </a:solidFill>
                </a:uFill>
                <a:latin typeface="Arial"/>
              </a:rPr>
              <a:t>Configured to support Dynamic Partial Reconfiguration (DPR)</a:t>
            </a:r>
            <a:endParaRPr b="0" lang="de-DE" sz="1600" spc="-1" strike="noStrike">
              <a:solidFill>
                <a:srgbClr val="000000"/>
              </a:solidFill>
              <a:uFill>
                <a:solidFill>
                  <a:srgbClr val="ffffff"/>
                </a:solidFill>
              </a:uFill>
              <a:latin typeface="Arial"/>
            </a:endParaRPr>
          </a:p>
          <a:p>
            <a:pPr lvl="1" marL="743040" indent="-285480">
              <a:spcBef>
                <a:spcPts val="1134"/>
              </a:spcBef>
              <a:buClr>
                <a:srgbClr val="006699"/>
              </a:buClr>
              <a:buSzPct val="120000"/>
              <a:buFont typeface="Arial"/>
              <a:buChar char="•"/>
            </a:pPr>
            <a:r>
              <a:rPr b="0" lang="de-DE" sz="1600" spc="-1" strike="noStrike">
                <a:solidFill>
                  <a:srgbClr val="000000"/>
                </a:solidFill>
                <a:uFill>
                  <a:solidFill>
                    <a:srgbClr val="ffffff"/>
                  </a:solidFill>
                </a:uFill>
                <a:latin typeface="Arial"/>
              </a:rPr>
              <a:t>Configured to support USB Touchscreens</a:t>
            </a:r>
            <a:endParaRPr b="0" lang="de-DE" sz="1600" spc="-1" strike="noStrike">
              <a:solidFill>
                <a:srgbClr val="000000"/>
              </a:solidFill>
              <a:uFill>
                <a:solidFill>
                  <a:srgbClr val="ffffff"/>
                </a:solidFill>
              </a:uFill>
              <a:latin typeface="Arial"/>
            </a:endParaRPr>
          </a:p>
          <a:p>
            <a:pPr marL="343080" indent="-342720">
              <a:spcBef>
                <a:spcPts val="1417"/>
              </a:spcBef>
              <a:buClr>
                <a:srgbClr val="006699"/>
              </a:buClr>
              <a:buSzPct val="110000"/>
              <a:buFont typeface="Arial"/>
              <a:buChar char="•"/>
            </a:pPr>
            <a:r>
              <a:rPr b="0" lang="de-DE" sz="1600" spc="-1" strike="noStrike">
                <a:solidFill>
                  <a:srgbClr val="000000"/>
                </a:solidFill>
                <a:uFill>
                  <a:solidFill>
                    <a:srgbClr val="ffffff"/>
                  </a:solidFill>
                </a:uFill>
                <a:latin typeface="Arial"/>
              </a:rPr>
              <a:t>Android 2.3.7 customized for ZedBoard by Iveia</a:t>
            </a:r>
            <a:endParaRPr b="0" lang="de-DE" sz="1600" spc="-1" strike="noStrike">
              <a:solidFill>
                <a:srgbClr val="000000"/>
              </a:solidFill>
              <a:uFill>
                <a:solidFill>
                  <a:srgbClr val="ffffff"/>
                </a:solidFill>
              </a:uFill>
              <a:latin typeface="Arial"/>
            </a:endParaRPr>
          </a:p>
          <a:p>
            <a:pPr lvl="1" marL="743040" indent="-285480">
              <a:spcBef>
                <a:spcPts val="1134"/>
              </a:spcBef>
              <a:buClr>
                <a:srgbClr val="006699"/>
              </a:buClr>
              <a:buSzPct val="120000"/>
              <a:buFont typeface="Arial"/>
              <a:buChar char="•"/>
            </a:pPr>
            <a:r>
              <a:rPr b="0" lang="de-DE" sz="1600" spc="-1" strike="noStrike">
                <a:solidFill>
                  <a:srgbClr val="000000"/>
                </a:solidFill>
                <a:uFill>
                  <a:solidFill>
                    <a:srgbClr val="ffffff"/>
                  </a:solidFill>
                </a:uFill>
                <a:latin typeface="Arial"/>
              </a:rPr>
              <a:t>Distributed by </a:t>
            </a:r>
            <a:r>
              <a:rPr b="0" lang="de-DE" sz="1600" spc="-1" strike="noStrike">
                <a:solidFill>
                  <a:srgbClr val="000000"/>
                </a:solidFill>
                <a:uFill>
                  <a:solidFill>
                    <a:srgbClr val="ffffff"/>
                  </a:solidFill>
                </a:uFill>
                <a:latin typeface="Arial"/>
              </a:rPr>
              <a:t>aimeemikaelac</a:t>
            </a:r>
            <a:endParaRPr b="0" lang="de-DE" sz="1600" spc="-1" strike="noStrike">
              <a:solidFill>
                <a:srgbClr val="000000"/>
              </a:solidFill>
              <a:uFill>
                <a:solidFill>
                  <a:srgbClr val="ffffff"/>
                </a:solidFill>
              </a:uFill>
              <a:latin typeface="Arial"/>
            </a:endParaRPr>
          </a:p>
          <a:p>
            <a:pPr lvl="1" marL="743040" indent="-285480">
              <a:spcBef>
                <a:spcPts val="1134"/>
              </a:spcBef>
              <a:buClr>
                <a:srgbClr val="006699"/>
              </a:buClr>
              <a:buSzPct val="120000"/>
              <a:buFont typeface="Arial"/>
              <a:buChar char="•"/>
            </a:pPr>
            <a:r>
              <a:rPr b="0" lang="de-DE" sz="1600" spc="-1" strike="noStrike">
                <a:solidFill>
                  <a:srgbClr val="000000"/>
                </a:solidFill>
                <a:uFill>
                  <a:solidFill>
                    <a:srgbClr val="ffffff"/>
                  </a:solidFill>
                </a:uFill>
                <a:latin typeface="Arial"/>
              </a:rPr>
              <a:t>No Touchscreen support</a:t>
            </a:r>
            <a:endParaRPr b="0" lang="de-DE" sz="1600" spc="-1" strike="noStrike">
              <a:solidFill>
                <a:srgbClr val="000000"/>
              </a:solidFill>
              <a:uFill>
                <a:solidFill>
                  <a:srgbClr val="ffffff"/>
                </a:solidFill>
              </a:uFill>
              <a:latin typeface="Arial"/>
            </a:endParaRPr>
          </a:p>
          <a:p>
            <a:pPr marL="343080" indent="-342720">
              <a:spcBef>
                <a:spcPts val="1417"/>
              </a:spcBef>
              <a:buClr>
                <a:srgbClr val="006699"/>
              </a:buClr>
              <a:buSzPct val="110000"/>
              <a:buFont typeface="Arial"/>
              <a:buChar char="•"/>
            </a:pPr>
            <a:r>
              <a:rPr b="0" lang="de-DE" sz="1600" spc="-1" strike="noStrike">
                <a:solidFill>
                  <a:srgbClr val="000000"/>
                </a:solidFill>
                <a:uFill>
                  <a:solidFill>
                    <a:srgbClr val="ffffff"/>
                  </a:solidFill>
                </a:uFill>
                <a:latin typeface="Arial"/>
              </a:rPr>
              <a:t>Android app to trigger DPR, hashing entity and image filters </a:t>
            </a:r>
            <a:endParaRPr b="0" lang="de-DE" sz="1600" spc="-1" strike="noStrike">
              <a:solidFill>
                <a:srgbClr val="000000"/>
              </a:solidFill>
              <a:uFill>
                <a:solidFill>
                  <a:srgbClr val="ffffff"/>
                </a:solidFill>
              </a:uFill>
              <a:latin typeface="Arial"/>
            </a:endParaRPr>
          </a:p>
          <a:p>
            <a:pPr marL="343080" indent="-342720">
              <a:spcBef>
                <a:spcPts val="1417"/>
              </a:spcBef>
              <a:buClr>
                <a:srgbClr val="006699"/>
              </a:buClr>
              <a:buSzPct val="110000"/>
              <a:buFont typeface="Arial"/>
              <a:buChar char="•"/>
            </a:pPr>
            <a:r>
              <a:rPr b="0" lang="de-DE" sz="1600" spc="-1" strike="noStrike">
                <a:solidFill>
                  <a:srgbClr val="000000"/>
                </a:solidFill>
                <a:uFill>
                  <a:solidFill>
                    <a:srgbClr val="ffffff"/>
                  </a:solidFill>
                </a:uFill>
                <a:latin typeface="Arial"/>
              </a:rPr>
              <a:t>Kernel Modules to interface Hardware Logic</a:t>
            </a:r>
            <a:endParaRPr b="0" lang="de-DE" sz="1600" spc="-1" strike="noStrike">
              <a:solidFill>
                <a:srgbClr val="000000"/>
              </a:solidFill>
              <a:uFill>
                <a:solidFill>
                  <a:srgbClr val="ffffff"/>
                </a:solidFill>
              </a:uFill>
              <a:latin typeface="Arial"/>
            </a:endParaRPr>
          </a:p>
          <a:p>
            <a:pPr>
              <a:lnSpc>
                <a:spcPct val="100000"/>
              </a:lnSpc>
            </a:pPr>
            <a:endParaRPr b="0" lang="de-DE" sz="16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857160" y="1285920"/>
            <a:ext cx="7429320" cy="1142640"/>
          </a:xfrm>
          <a:prstGeom prst="rect">
            <a:avLst/>
          </a:prstGeom>
          <a:noFill/>
          <a:ln w="9360">
            <a:noFill/>
          </a:ln>
        </p:spPr>
        <p:txBody>
          <a:bodyPr lIns="90000" rIns="90000" tIns="45000" bIns="45000" anchor="ctr"/>
          <a:p>
            <a:pPr>
              <a:lnSpc>
                <a:spcPct val="100000"/>
              </a:lnSpc>
            </a:pPr>
            <a:r>
              <a:rPr b="0" lang="de-DE" sz="3600" spc="-1" strike="noStrike">
                <a:solidFill>
                  <a:srgbClr val="000000"/>
                </a:solidFill>
                <a:uFill>
                  <a:solidFill>
                    <a:srgbClr val="ffffff"/>
                  </a:solidFill>
                </a:uFill>
                <a:latin typeface="Arial"/>
              </a:rPr>
              <a:t>Image Filters</a:t>
            </a:r>
            <a:endParaRPr b="0" lang="de-DE" sz="3600" spc="-1" strike="noStrike">
              <a:solidFill>
                <a:srgbClr val="000000"/>
              </a:solidFill>
              <a:uFill>
                <a:solidFill>
                  <a:srgbClr val="ffffff"/>
                </a:solidFill>
              </a:uFill>
              <a:latin typeface="Arial"/>
            </a:endParaRPr>
          </a:p>
        </p:txBody>
      </p:sp>
      <p:sp>
        <p:nvSpPr>
          <p:cNvPr id="148" name="TextShape 2"/>
          <p:cNvSpPr txBox="1"/>
          <p:nvPr/>
        </p:nvSpPr>
        <p:spPr>
          <a:xfrm>
            <a:off x="857160" y="2571840"/>
            <a:ext cx="7429320" cy="3553920"/>
          </a:xfrm>
          <a:prstGeom prst="rect">
            <a:avLst/>
          </a:prstGeom>
          <a:noFill/>
          <a:ln>
            <a:noFill/>
          </a:ln>
        </p:spPr>
        <p:txBody>
          <a:bodyPr/>
          <a:p>
            <a:endParaRPr b="0" lang="de-DE" sz="2400" spc="-1" strike="noStrike">
              <a:solidFill>
                <a:srgbClr val="000000"/>
              </a:solidFill>
              <a:uFill>
                <a:solidFill>
                  <a:srgbClr val="ffffff"/>
                </a:solidFill>
              </a:uFill>
              <a:latin typeface="Arial"/>
            </a:endParaRPr>
          </a:p>
        </p:txBody>
      </p:sp>
      <p:pic>
        <p:nvPicPr>
          <p:cNvPr id="149" name="Grafik 6" descr=""/>
          <p:cNvPicPr/>
          <p:nvPr/>
        </p:nvPicPr>
        <p:blipFill>
          <a:blip r:embed="rId1"/>
          <a:stretch/>
        </p:blipFill>
        <p:spPr>
          <a:xfrm>
            <a:off x="491400" y="2369520"/>
            <a:ext cx="7680600" cy="329148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857160" y="1285920"/>
            <a:ext cx="7429320" cy="1142640"/>
          </a:xfrm>
          <a:prstGeom prst="rect">
            <a:avLst/>
          </a:prstGeom>
          <a:noFill/>
          <a:ln w="9360">
            <a:noFill/>
          </a:ln>
        </p:spPr>
        <p:txBody>
          <a:bodyPr lIns="90000" rIns="90000" tIns="45000" bIns="45000" anchor="ctr"/>
          <a:p>
            <a:pPr>
              <a:lnSpc>
                <a:spcPct val="100000"/>
              </a:lnSpc>
            </a:pPr>
            <a:r>
              <a:rPr b="0" lang="de-DE" sz="3600" spc="-1" strike="noStrike">
                <a:solidFill>
                  <a:srgbClr val="000000"/>
                </a:solidFill>
                <a:uFill>
                  <a:solidFill>
                    <a:srgbClr val="ffffff"/>
                  </a:solidFill>
                </a:uFill>
                <a:latin typeface="Arial"/>
              </a:rPr>
              <a:t>Image Filters</a:t>
            </a:r>
            <a:endParaRPr b="0" lang="de-DE" sz="3600" spc="-1" strike="noStrike">
              <a:solidFill>
                <a:srgbClr val="000000"/>
              </a:solidFill>
              <a:uFill>
                <a:solidFill>
                  <a:srgbClr val="ffffff"/>
                </a:solidFill>
              </a:uFill>
              <a:latin typeface="Arial"/>
            </a:endParaRPr>
          </a:p>
        </p:txBody>
      </p:sp>
      <p:sp>
        <p:nvSpPr>
          <p:cNvPr id="151" name="TextShape 2"/>
          <p:cNvSpPr txBox="1"/>
          <p:nvPr/>
        </p:nvSpPr>
        <p:spPr>
          <a:xfrm>
            <a:off x="857160" y="2571840"/>
            <a:ext cx="7429320" cy="3553920"/>
          </a:xfrm>
          <a:prstGeom prst="rect">
            <a:avLst/>
          </a:prstGeom>
          <a:noFill/>
          <a:ln>
            <a:noFill/>
          </a:ln>
        </p:spPr>
        <p:txBody>
          <a:bodyPr/>
          <a:p>
            <a:pPr marL="343080" indent="-342720">
              <a:lnSpc>
                <a:spcPct val="100000"/>
              </a:lnSpc>
              <a:spcBef>
                <a:spcPts val="479"/>
              </a:spcBef>
              <a:buClr>
                <a:srgbClr val="006699"/>
              </a:buClr>
              <a:buSzPct val="110000"/>
              <a:buFont typeface="Arial"/>
              <a:buChar char="•"/>
            </a:pPr>
            <a:r>
              <a:rPr b="0" lang="de-DE" sz="2400" spc="-1" strike="noStrike">
                <a:solidFill>
                  <a:srgbClr val="000000"/>
                </a:solidFill>
                <a:uFill>
                  <a:solidFill>
                    <a:srgbClr val="ffffff"/>
                  </a:solidFill>
                </a:uFill>
                <a:latin typeface="Arial"/>
              </a:rPr>
              <a:t>Using Xilinx Platform Studio for creating 3 different IPs with common AXI Interface</a:t>
            </a:r>
            <a:endParaRPr b="0" lang="de-DE" sz="2400" spc="-1" strike="noStrike">
              <a:solidFill>
                <a:srgbClr val="000000"/>
              </a:solidFill>
              <a:uFill>
                <a:solidFill>
                  <a:srgbClr val="ffffff"/>
                </a:solidFill>
              </a:uFill>
              <a:latin typeface="Arial"/>
            </a:endParaRPr>
          </a:p>
          <a:p>
            <a:pPr>
              <a:lnSpc>
                <a:spcPct val="100000"/>
              </a:lnSpc>
              <a:spcBef>
                <a:spcPts val="479"/>
              </a:spcBef>
            </a:pPr>
            <a:endParaRPr b="0" lang="de-DE" sz="2400" spc="-1" strike="noStrike">
              <a:solidFill>
                <a:srgbClr val="000000"/>
              </a:solidFill>
              <a:uFill>
                <a:solidFill>
                  <a:srgbClr val="ffffff"/>
                </a:solidFill>
              </a:uFill>
              <a:latin typeface="Arial"/>
            </a:endParaRPr>
          </a:p>
          <a:p>
            <a:pPr marL="343080" indent="-342720">
              <a:lnSpc>
                <a:spcPct val="100000"/>
              </a:lnSpc>
              <a:spcBef>
                <a:spcPts val="479"/>
              </a:spcBef>
              <a:buClr>
                <a:srgbClr val="006699"/>
              </a:buClr>
              <a:buSzPct val="110000"/>
              <a:buFont typeface="Arial"/>
              <a:buChar char="•"/>
            </a:pPr>
            <a:r>
              <a:rPr b="0" lang="de-DE" sz="2400" spc="-1" strike="noStrike">
                <a:solidFill>
                  <a:srgbClr val="000000"/>
                </a:solidFill>
                <a:uFill>
                  <a:solidFill>
                    <a:srgbClr val="ffffff"/>
                  </a:solidFill>
                </a:uFill>
                <a:latin typeface="Arial"/>
              </a:rPr>
              <a:t>Implemented Linux Kernel Device Driver, which writes and reads raw ARGB Data from a .bin file and triggers the filter processes</a:t>
            </a:r>
            <a:endParaRPr b="0" lang="de-DE" sz="24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395640" y="1052640"/>
            <a:ext cx="5328360" cy="647640"/>
          </a:xfrm>
          <a:prstGeom prst="rect">
            <a:avLst/>
          </a:prstGeom>
          <a:noFill/>
          <a:ln>
            <a:noFill/>
          </a:ln>
        </p:spPr>
        <p:txBody>
          <a:bodyPr lIns="90000" rIns="90000" tIns="45000" bIns="45000"/>
          <a:p>
            <a:pPr>
              <a:lnSpc>
                <a:spcPct val="100000"/>
              </a:lnSpc>
            </a:pPr>
            <a:r>
              <a:rPr b="0" lang="de-DE" sz="3600" spc="-1" strike="noStrike">
                <a:solidFill>
                  <a:srgbClr val="000000"/>
                </a:solidFill>
                <a:uFill>
                  <a:solidFill>
                    <a:srgbClr val="ffffff"/>
                  </a:solidFill>
                </a:uFill>
                <a:latin typeface="Arial"/>
                <a:ea typeface="Arial"/>
              </a:rPr>
              <a:t>Data Streaming</a:t>
            </a:r>
            <a:endParaRPr b="0" lang="de-DE" sz="3600" spc="-1" strike="noStrike">
              <a:solidFill>
                <a:srgbClr val="000000"/>
              </a:solidFill>
              <a:uFill>
                <a:solidFill>
                  <a:srgbClr val="ffffff"/>
                </a:solidFill>
              </a:uFill>
              <a:latin typeface="Arial"/>
            </a:endParaRPr>
          </a:p>
        </p:txBody>
      </p:sp>
      <p:sp>
        <p:nvSpPr>
          <p:cNvPr id="153" name="TextShape 2"/>
          <p:cNvSpPr txBox="1"/>
          <p:nvPr/>
        </p:nvSpPr>
        <p:spPr>
          <a:xfrm>
            <a:off x="395640" y="1772640"/>
            <a:ext cx="7056360" cy="4608000"/>
          </a:xfrm>
          <a:prstGeom prst="rect">
            <a:avLst/>
          </a:prstGeom>
          <a:noFill/>
          <a:ln>
            <a:noFill/>
          </a:ln>
        </p:spPr>
        <p:txBody>
          <a:bodyPr/>
          <a:p>
            <a:pPr>
              <a:lnSpc>
                <a:spcPct val="100000"/>
              </a:lnSpc>
              <a:spcBef>
                <a:spcPts val="360"/>
              </a:spcBef>
            </a:pPr>
            <a:r>
              <a:rPr b="0" lang="en-US" sz="1800" spc="-1" strike="noStrike">
                <a:solidFill>
                  <a:srgbClr val="000000"/>
                </a:solidFill>
                <a:uFill>
                  <a:solidFill>
                    <a:srgbClr val="ffffff"/>
                  </a:solidFill>
                </a:uFill>
                <a:latin typeface="Arial"/>
              </a:rPr>
              <a:t>Filters are stored on a server and made accessible to client devices</a:t>
            </a:r>
            <a:endParaRPr b="0" lang="en-US" sz="1800" spc="-1" strike="noStrike">
              <a:solidFill>
                <a:srgbClr val="000000"/>
              </a:solidFill>
              <a:uFill>
                <a:solidFill>
                  <a:srgbClr val="ffffff"/>
                </a:solidFill>
              </a:uFill>
              <a:latin typeface="Arial"/>
            </a:endParaRPr>
          </a:p>
          <a:p>
            <a:pPr>
              <a:lnSpc>
                <a:spcPct val="100000"/>
              </a:lnSpc>
              <a:spcBef>
                <a:spcPts val="181"/>
              </a:spcBef>
            </a:pPr>
            <a:endParaRPr b="0" lang="en-US" sz="1800" spc="-1" strike="noStrike">
              <a:solidFill>
                <a:srgbClr val="000000"/>
              </a:solidFill>
              <a:uFill>
                <a:solidFill>
                  <a:srgbClr val="ffffff"/>
                </a:solidFill>
              </a:uFill>
              <a:latin typeface="Arial"/>
            </a:endParaRPr>
          </a:p>
          <a:p>
            <a:pPr>
              <a:lnSpc>
                <a:spcPct val="100000"/>
              </a:lnSpc>
              <a:spcBef>
                <a:spcPts val="400"/>
              </a:spcBef>
            </a:pPr>
            <a:r>
              <a:rPr b="0" lang="en-US" sz="2000" spc="-1" strike="noStrike">
                <a:solidFill>
                  <a:srgbClr val="000000"/>
                </a:solidFill>
                <a:uFill>
                  <a:solidFill>
                    <a:srgbClr val="ffffff"/>
                  </a:solidFill>
                </a:uFill>
                <a:latin typeface="Arial"/>
              </a:rPr>
              <a:t>Server</a:t>
            </a:r>
            <a:endParaRPr b="0" lang="en-US" sz="2000" spc="-1" strike="noStrike">
              <a:solidFill>
                <a:srgbClr val="000000"/>
              </a:solidFill>
              <a:uFill>
                <a:solidFill>
                  <a:srgbClr val="ffffff"/>
                </a:solidFill>
              </a:uFill>
              <a:latin typeface="Arial"/>
            </a:endParaRPr>
          </a:p>
          <a:p>
            <a:pPr marL="343080" indent="-342720">
              <a:lnSpc>
                <a:spcPct val="100000"/>
              </a:lnSpc>
              <a:spcBef>
                <a:spcPts val="400"/>
              </a:spcBef>
              <a:buClr>
                <a:srgbClr val="006699"/>
              </a:buClr>
              <a:buSzPct val="110000"/>
              <a:buFont typeface="Arial"/>
              <a:buChar char="•"/>
            </a:pPr>
            <a:r>
              <a:rPr b="0" lang="en-US" sz="2000" spc="-1" strike="noStrike">
                <a:solidFill>
                  <a:srgbClr val="000000"/>
                </a:solidFill>
                <a:uFill>
                  <a:solidFill>
                    <a:srgbClr val="ffffff"/>
                  </a:solidFill>
                </a:uFill>
                <a:latin typeface="Arial"/>
              </a:rPr>
              <a:t>Stores and distribute bitstreams</a:t>
            </a:r>
            <a:endParaRPr b="0" lang="en-US" sz="2000" spc="-1" strike="noStrike">
              <a:solidFill>
                <a:srgbClr val="000000"/>
              </a:solidFill>
              <a:uFill>
                <a:solidFill>
                  <a:srgbClr val="ffffff"/>
                </a:solidFill>
              </a:uFill>
              <a:latin typeface="Arial"/>
            </a:endParaRPr>
          </a:p>
          <a:p>
            <a:pPr marL="343080" indent="-342720">
              <a:lnSpc>
                <a:spcPct val="100000"/>
              </a:lnSpc>
              <a:spcBef>
                <a:spcPts val="400"/>
              </a:spcBef>
              <a:buClr>
                <a:srgbClr val="006699"/>
              </a:buClr>
              <a:buSzPct val="110000"/>
              <a:buFont typeface="Arial"/>
              <a:buChar char="•"/>
            </a:pPr>
            <a:r>
              <a:rPr b="0" lang="en-US" sz="2000" spc="-1" strike="noStrike">
                <a:solidFill>
                  <a:srgbClr val="000000"/>
                </a:solidFill>
                <a:uFill>
                  <a:solidFill>
                    <a:srgbClr val="ffffff"/>
                  </a:solidFill>
                </a:uFill>
                <a:latin typeface="Arial"/>
              </a:rPr>
              <a:t>Python 3, Flask</a:t>
            </a:r>
            <a:endParaRPr b="0" lang="en-US" sz="2000" spc="-1" strike="noStrike">
              <a:solidFill>
                <a:srgbClr val="000000"/>
              </a:solidFill>
              <a:uFill>
                <a:solidFill>
                  <a:srgbClr val="ffffff"/>
                </a:solidFill>
              </a:uFill>
              <a:latin typeface="Arial"/>
            </a:endParaRPr>
          </a:p>
          <a:p>
            <a:pPr marL="343080" indent="-342720">
              <a:lnSpc>
                <a:spcPct val="100000"/>
              </a:lnSpc>
              <a:spcBef>
                <a:spcPts val="400"/>
              </a:spcBef>
              <a:buClr>
                <a:srgbClr val="006699"/>
              </a:buClr>
              <a:buSzPct val="110000"/>
              <a:buFont typeface="Arial"/>
              <a:buChar char="•"/>
            </a:pPr>
            <a:r>
              <a:rPr b="0" lang="en-US" sz="2000" spc="-1" strike="noStrike">
                <a:solidFill>
                  <a:srgbClr val="000000"/>
                </a:solidFill>
                <a:uFill>
                  <a:solidFill>
                    <a:srgbClr val="ffffff"/>
                  </a:solidFill>
                </a:uFill>
                <a:latin typeface="Arial"/>
              </a:rPr>
              <a:t>RESTful API</a:t>
            </a:r>
            <a:endParaRPr b="0" lang="en-US" sz="2000" spc="-1" strike="noStrike">
              <a:solidFill>
                <a:srgbClr val="000000"/>
              </a:solidFill>
              <a:uFill>
                <a:solidFill>
                  <a:srgbClr val="ffffff"/>
                </a:solidFill>
              </a:uFill>
              <a:latin typeface="Arial"/>
            </a:endParaRPr>
          </a:p>
          <a:p>
            <a:pPr marL="343080" indent="-342720">
              <a:lnSpc>
                <a:spcPct val="100000"/>
              </a:lnSpc>
              <a:spcBef>
                <a:spcPts val="400"/>
              </a:spcBef>
              <a:buClr>
                <a:srgbClr val="006699"/>
              </a:buClr>
              <a:buSzPct val="110000"/>
              <a:buFont typeface="Arial"/>
              <a:buChar char="•"/>
            </a:pPr>
            <a:r>
              <a:rPr b="0" lang="en-US" sz="2000" spc="-1" strike="noStrike">
                <a:solidFill>
                  <a:srgbClr val="000000"/>
                </a:solidFill>
                <a:uFill>
                  <a:solidFill>
                    <a:srgbClr val="ffffff"/>
                  </a:solidFill>
                </a:uFill>
                <a:latin typeface="Arial"/>
              </a:rPr>
              <a:t>Create-Read-Update-Delete(CRUD)</a:t>
            </a:r>
            <a:endParaRPr b="0" lang="en-US" sz="2000" spc="-1" strike="noStrike">
              <a:solidFill>
                <a:srgbClr val="000000"/>
              </a:solidFill>
              <a:uFill>
                <a:solidFill>
                  <a:srgbClr val="ffffff"/>
                </a:solidFill>
              </a:uFill>
              <a:latin typeface="Arial"/>
            </a:endParaRPr>
          </a:p>
          <a:p>
            <a:pPr>
              <a:lnSpc>
                <a:spcPct val="100000"/>
              </a:lnSpc>
              <a:spcBef>
                <a:spcPts val="400"/>
              </a:spcBef>
            </a:pPr>
            <a:r>
              <a:rPr b="0" lang="en-US" sz="2000" spc="-1" strike="noStrike">
                <a:solidFill>
                  <a:srgbClr val="000000"/>
                </a:solidFill>
                <a:uFill>
                  <a:solidFill>
                    <a:srgbClr val="ffffff"/>
                  </a:solidFill>
                </a:uFill>
                <a:latin typeface="Arial"/>
              </a:rPr>
              <a:t>Client</a:t>
            </a:r>
            <a:endParaRPr b="0" lang="en-US" sz="2000" spc="-1" strike="noStrike">
              <a:solidFill>
                <a:srgbClr val="000000"/>
              </a:solidFill>
              <a:uFill>
                <a:solidFill>
                  <a:srgbClr val="ffffff"/>
                </a:solidFill>
              </a:uFill>
              <a:latin typeface="Arial"/>
            </a:endParaRPr>
          </a:p>
          <a:p>
            <a:pPr marL="343080" indent="-342720">
              <a:lnSpc>
                <a:spcPct val="100000"/>
              </a:lnSpc>
              <a:spcBef>
                <a:spcPts val="400"/>
              </a:spcBef>
              <a:buClr>
                <a:srgbClr val="006699"/>
              </a:buClr>
              <a:buSzPct val="110000"/>
              <a:buFont typeface="Arial"/>
              <a:buChar char="•"/>
            </a:pPr>
            <a:r>
              <a:rPr b="0" lang="en-US" sz="2000" spc="-1" strike="noStrike">
                <a:solidFill>
                  <a:srgbClr val="000000"/>
                </a:solidFill>
                <a:uFill>
                  <a:solidFill>
                    <a:srgbClr val="ffffff"/>
                  </a:solidFill>
                </a:uFill>
                <a:latin typeface="Arial"/>
              </a:rPr>
              <a:t>Native android app</a:t>
            </a:r>
            <a:endParaRPr b="0" lang="en-US" sz="2000" spc="-1" strike="noStrike">
              <a:solidFill>
                <a:srgbClr val="000000"/>
              </a:solidFill>
              <a:uFill>
                <a:solidFill>
                  <a:srgbClr val="ffffff"/>
                </a:solidFill>
              </a:uFill>
              <a:latin typeface="Arial"/>
            </a:endParaRPr>
          </a:p>
          <a:p>
            <a:pPr marL="343080" indent="-342720">
              <a:lnSpc>
                <a:spcPct val="100000"/>
              </a:lnSpc>
              <a:spcBef>
                <a:spcPts val="400"/>
              </a:spcBef>
              <a:buClr>
                <a:srgbClr val="006699"/>
              </a:buClr>
              <a:buSzPct val="110000"/>
              <a:buFont typeface="Arial"/>
              <a:buChar char="•"/>
            </a:pPr>
            <a:r>
              <a:rPr b="0" lang="en-US" sz="2000" spc="-1" strike="noStrike">
                <a:solidFill>
                  <a:srgbClr val="000000"/>
                </a:solidFill>
                <a:uFill>
                  <a:solidFill>
                    <a:srgbClr val="ffffff"/>
                  </a:solidFill>
                </a:uFill>
                <a:latin typeface="Arial"/>
              </a:rPr>
              <a:t>Poll server periodically</a:t>
            </a:r>
            <a:endParaRPr b="0" lang="en-US" sz="2000" spc="-1" strike="noStrike">
              <a:solidFill>
                <a:srgbClr val="000000"/>
              </a:solidFill>
              <a:uFill>
                <a:solidFill>
                  <a:srgbClr val="ffffff"/>
                </a:solidFill>
              </a:uFill>
              <a:latin typeface="Arial"/>
            </a:endParaRPr>
          </a:p>
          <a:p>
            <a:pPr marL="343080" indent="-342720">
              <a:lnSpc>
                <a:spcPct val="100000"/>
              </a:lnSpc>
              <a:spcBef>
                <a:spcPts val="400"/>
              </a:spcBef>
              <a:buClr>
                <a:srgbClr val="006699"/>
              </a:buClr>
              <a:buSzPct val="110000"/>
              <a:buFont typeface="Arial"/>
              <a:buChar char="•"/>
            </a:pPr>
            <a:r>
              <a:rPr b="0" lang="en-US" sz="2000" spc="-1" strike="noStrike">
                <a:solidFill>
                  <a:srgbClr val="000000"/>
                </a:solidFill>
                <a:uFill>
                  <a:solidFill>
                    <a:srgbClr val="ffffff"/>
                  </a:solidFill>
                </a:uFill>
                <a:latin typeface="Arial"/>
              </a:rPr>
              <a:t>Download bitstream</a:t>
            </a:r>
            <a:endParaRPr b="0" lang="en-US" sz="2000" spc="-1" strike="noStrike">
              <a:solidFill>
                <a:srgbClr val="000000"/>
              </a:solidFill>
              <a:uFill>
                <a:solidFill>
                  <a:srgbClr val="ffffff"/>
                </a:solidFill>
              </a:uFill>
              <a:latin typeface="Arial"/>
            </a:endParaRPr>
          </a:p>
          <a:p>
            <a:pPr marL="343080" indent="-342720">
              <a:lnSpc>
                <a:spcPct val="100000"/>
              </a:lnSpc>
              <a:spcBef>
                <a:spcPts val="400"/>
              </a:spcBef>
              <a:buClr>
                <a:srgbClr val="006699"/>
              </a:buClr>
              <a:buSzPct val="110000"/>
              <a:buFont typeface="Arial"/>
              <a:buChar char="•"/>
            </a:pPr>
            <a:r>
              <a:rPr b="0" lang="en-US" sz="2000" spc="-1" strike="noStrike">
                <a:solidFill>
                  <a:srgbClr val="000000"/>
                </a:solidFill>
                <a:uFill>
                  <a:solidFill>
                    <a:srgbClr val="ffffff"/>
                  </a:solidFill>
                </a:uFill>
                <a:latin typeface="Arial"/>
              </a:rPr>
              <a:t>Reconfigure fabric</a:t>
            </a:r>
            <a:endParaRPr b="0" lang="en-US" sz="2000" spc="-1" strike="noStrike">
              <a:solidFill>
                <a:srgbClr val="000000"/>
              </a:solidFill>
              <a:uFill>
                <a:solidFill>
                  <a:srgbClr val="ffffff"/>
                </a:solidFill>
              </a:uFill>
              <a:latin typeface="Arial"/>
            </a:endParaRPr>
          </a:p>
          <a:p>
            <a:pPr>
              <a:lnSpc>
                <a:spcPct val="100000"/>
              </a:lnSpc>
              <a:spcBef>
                <a:spcPts val="400"/>
              </a:spcBef>
            </a:pPr>
            <a:endParaRPr b="0" lang="en-US" sz="2000" spc="-1" strike="noStrike">
              <a:solidFill>
                <a:srgbClr val="000000"/>
              </a:solidFill>
              <a:uFill>
                <a:solidFill>
                  <a:srgbClr val="ffffff"/>
                </a:solidFill>
              </a:uFill>
              <a:latin typeface="Arial"/>
            </a:endParaRPr>
          </a:p>
          <a:p>
            <a:pPr>
              <a:lnSpc>
                <a:spcPct val="100000"/>
              </a:lnSpc>
              <a:spcBef>
                <a:spcPts val="400"/>
              </a:spcBef>
            </a:pPr>
            <a:endParaRPr b="0" lang="en-US" sz="20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395640" y="1052640"/>
            <a:ext cx="5328360" cy="647640"/>
          </a:xfrm>
          <a:prstGeom prst="rect">
            <a:avLst/>
          </a:prstGeom>
          <a:noFill/>
          <a:ln>
            <a:noFill/>
          </a:ln>
        </p:spPr>
        <p:txBody>
          <a:bodyPr lIns="90000" rIns="90000" tIns="45000" bIns="45000"/>
          <a:p>
            <a:pPr>
              <a:lnSpc>
                <a:spcPct val="100000"/>
              </a:lnSpc>
            </a:pPr>
            <a:r>
              <a:rPr b="0" lang="de-DE" sz="3600" spc="-1" strike="noStrike">
                <a:solidFill>
                  <a:srgbClr val="000000"/>
                </a:solidFill>
                <a:uFill>
                  <a:solidFill>
                    <a:srgbClr val="ffffff"/>
                  </a:solidFill>
                </a:uFill>
                <a:latin typeface="Arial"/>
                <a:ea typeface="Arial"/>
              </a:rPr>
              <a:t>Data Streaming</a:t>
            </a:r>
            <a:endParaRPr b="0" lang="de-DE" sz="3600" spc="-1" strike="noStrike">
              <a:solidFill>
                <a:srgbClr val="000000"/>
              </a:solidFill>
              <a:uFill>
                <a:solidFill>
                  <a:srgbClr val="ffffff"/>
                </a:solidFill>
              </a:uFill>
              <a:latin typeface="Arial"/>
            </a:endParaRPr>
          </a:p>
        </p:txBody>
      </p:sp>
      <p:sp>
        <p:nvSpPr>
          <p:cNvPr id="155" name="TextShape 2"/>
          <p:cNvSpPr txBox="1"/>
          <p:nvPr/>
        </p:nvSpPr>
        <p:spPr>
          <a:xfrm>
            <a:off x="395640" y="1772640"/>
            <a:ext cx="7776360" cy="4608000"/>
          </a:xfrm>
          <a:prstGeom prst="rect">
            <a:avLst/>
          </a:prstGeom>
          <a:noFill/>
          <a:ln>
            <a:noFill/>
          </a:ln>
        </p:spPr>
        <p:txBody>
          <a:bodyPr/>
          <a:p>
            <a:pPr>
              <a:lnSpc>
                <a:spcPct val="100000"/>
              </a:lnSpc>
              <a:spcBef>
                <a:spcPts val="400"/>
              </a:spcBef>
            </a:pPr>
            <a:r>
              <a:rPr b="0" lang="en-US" sz="2000" spc="-1" strike="noStrike">
                <a:solidFill>
                  <a:srgbClr val="000000"/>
                </a:solidFill>
                <a:uFill>
                  <a:solidFill>
                    <a:srgbClr val="ffffff"/>
                  </a:solidFill>
                </a:uFill>
                <a:latin typeface="Arial"/>
              </a:rPr>
              <a:t>Server-Client communication over HTTP</a:t>
            </a:r>
            <a:endParaRPr b="0" lang="en-US" sz="2000" spc="-1" strike="noStrike">
              <a:solidFill>
                <a:srgbClr val="000000"/>
              </a:solidFill>
              <a:uFill>
                <a:solidFill>
                  <a:srgbClr val="ffffff"/>
                </a:solidFill>
              </a:uFill>
              <a:latin typeface="Arial"/>
            </a:endParaRPr>
          </a:p>
          <a:p>
            <a:pPr>
              <a:lnSpc>
                <a:spcPct val="100000"/>
              </a:lnSpc>
              <a:spcBef>
                <a:spcPts val="400"/>
              </a:spcBef>
            </a:pPr>
            <a:endParaRPr b="0" lang="en-US" sz="2000" spc="-1" strike="noStrike">
              <a:solidFill>
                <a:srgbClr val="000000"/>
              </a:solidFill>
              <a:uFill>
                <a:solidFill>
                  <a:srgbClr val="ffffff"/>
                </a:solidFill>
              </a:uFill>
              <a:latin typeface="Arial"/>
            </a:endParaRPr>
          </a:p>
          <a:p>
            <a:pPr>
              <a:lnSpc>
                <a:spcPct val="100000"/>
              </a:lnSpc>
              <a:spcBef>
                <a:spcPts val="400"/>
              </a:spcBef>
            </a:pPr>
            <a:r>
              <a:rPr b="0" lang="en-US" sz="2000" spc="-1" strike="noStrike">
                <a:solidFill>
                  <a:srgbClr val="000000"/>
                </a:solidFill>
                <a:uFill>
                  <a:solidFill>
                    <a:srgbClr val="ffffff"/>
                  </a:solidFill>
                </a:uFill>
                <a:latin typeface="Arial"/>
              </a:rPr>
              <a:t>RESTful Server API:</a:t>
            </a:r>
            <a:endParaRPr b="0" lang="en-US" sz="2000" spc="-1" strike="noStrike">
              <a:solidFill>
                <a:srgbClr val="000000"/>
              </a:solidFill>
              <a:uFill>
                <a:solidFill>
                  <a:srgbClr val="ffffff"/>
                </a:solidFill>
              </a:uFill>
              <a:latin typeface="Arial"/>
            </a:endParaRPr>
          </a:p>
          <a:p>
            <a:pPr marL="343080" indent="-342720">
              <a:lnSpc>
                <a:spcPct val="100000"/>
              </a:lnSpc>
              <a:spcBef>
                <a:spcPts val="400"/>
              </a:spcBef>
              <a:buClr>
                <a:srgbClr val="006699"/>
              </a:buClr>
              <a:buSzPct val="110000"/>
              <a:buFont typeface="Arial"/>
              <a:buChar char="•"/>
            </a:pPr>
            <a:r>
              <a:rPr b="0" lang="en-US" sz="2000" spc="-1" strike="noStrike">
                <a:solidFill>
                  <a:srgbClr val="000000"/>
                </a:solidFill>
                <a:uFill>
                  <a:solidFill>
                    <a:srgbClr val="ffffff"/>
                  </a:solidFill>
                </a:uFill>
                <a:latin typeface="Arial"/>
              </a:rPr>
              <a:t>HTTP GET /api/repos/</a:t>
            </a:r>
            <a:r>
              <a:rPr b="0" lang="en-US" sz="2000" spc="-1" strike="noStrike">
                <a:solidFill>
                  <a:srgbClr val="376092"/>
                </a:solidFill>
                <a:uFill>
                  <a:solidFill>
                    <a:srgbClr val="ffffff"/>
                  </a:solidFill>
                </a:uFill>
                <a:latin typeface="Arial"/>
              </a:rPr>
              <a:t>soc_lab  </a:t>
            </a:r>
            <a:endParaRPr b="0" lang="en-US" sz="2000" spc="-1" strike="noStrike">
              <a:solidFill>
                <a:srgbClr val="000000"/>
              </a:solidFill>
              <a:uFill>
                <a:solidFill>
                  <a:srgbClr val="ffffff"/>
                </a:solidFill>
              </a:uFill>
              <a:latin typeface="Arial"/>
            </a:endParaRPr>
          </a:p>
          <a:p>
            <a:pPr>
              <a:lnSpc>
                <a:spcPct val="100000"/>
              </a:lnSpc>
              <a:spcBef>
                <a:spcPts val="400"/>
              </a:spcBef>
            </a:pP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Return all information about repo ‚soc_lab‘</a:t>
            </a:r>
            <a:endParaRPr b="0" lang="en-US" sz="2000" spc="-1" strike="noStrike">
              <a:solidFill>
                <a:srgbClr val="000000"/>
              </a:solidFill>
              <a:uFill>
                <a:solidFill>
                  <a:srgbClr val="ffffff"/>
                </a:solidFill>
              </a:uFill>
              <a:latin typeface="Arial"/>
            </a:endParaRPr>
          </a:p>
          <a:p>
            <a:pPr>
              <a:lnSpc>
                <a:spcPct val="100000"/>
              </a:lnSpc>
              <a:spcBef>
                <a:spcPts val="159"/>
              </a:spcBef>
            </a:pPr>
            <a:endParaRPr b="0" lang="en-US" sz="2000" spc="-1" strike="noStrike">
              <a:solidFill>
                <a:srgbClr val="000000"/>
              </a:solidFill>
              <a:uFill>
                <a:solidFill>
                  <a:srgbClr val="ffffff"/>
                </a:solidFill>
              </a:uFill>
              <a:latin typeface="Arial"/>
            </a:endParaRPr>
          </a:p>
          <a:p>
            <a:pPr marL="343080" indent="-342720">
              <a:lnSpc>
                <a:spcPct val="100000"/>
              </a:lnSpc>
              <a:spcBef>
                <a:spcPts val="400"/>
              </a:spcBef>
              <a:buClr>
                <a:srgbClr val="006699"/>
              </a:buClr>
              <a:buSzPct val="110000"/>
              <a:buFont typeface="Arial"/>
              <a:buChar char="•"/>
            </a:pPr>
            <a:r>
              <a:rPr b="0" lang="en-US" sz="2000" spc="-1" strike="noStrike">
                <a:solidFill>
                  <a:srgbClr val="000000"/>
                </a:solidFill>
                <a:uFill>
                  <a:solidFill>
                    <a:srgbClr val="ffffff"/>
                  </a:solidFill>
                </a:uFill>
                <a:latin typeface="Arial"/>
              </a:rPr>
              <a:t>HTTP POST /api/repos/</a:t>
            </a:r>
            <a:r>
              <a:rPr b="0" lang="en-US" sz="2000" spc="-1" strike="noStrike">
                <a:solidFill>
                  <a:srgbClr val="376092"/>
                </a:solidFill>
                <a:uFill>
                  <a:solidFill>
                    <a:srgbClr val="ffffff"/>
                  </a:solidFill>
                </a:uFill>
                <a:latin typeface="Arial"/>
              </a:rPr>
              <a:t>another_soc_lab_repo  </a:t>
            </a:r>
            <a:r>
              <a:rPr b="0" lang="en-US" sz="2000" spc="-1" strike="noStrike">
                <a:solidFill>
                  <a:srgbClr val="000000"/>
                </a:solidFill>
                <a:uFill>
                  <a:solidFill>
                    <a:srgbClr val="ffffff"/>
                  </a:solidFill>
                </a:uFill>
                <a:latin typeface="Arial"/>
              </a:rPr>
              <a:t>+ Data</a:t>
            </a:r>
            <a:endParaRPr b="0" lang="en-US" sz="2000" spc="-1" strike="noStrike">
              <a:solidFill>
                <a:srgbClr val="000000"/>
              </a:solidFill>
              <a:uFill>
                <a:solidFill>
                  <a:srgbClr val="ffffff"/>
                </a:solidFill>
              </a:uFill>
              <a:latin typeface="Arial"/>
            </a:endParaRPr>
          </a:p>
          <a:p>
            <a:pPr>
              <a:lnSpc>
                <a:spcPct val="100000"/>
              </a:lnSpc>
              <a:spcBef>
                <a:spcPts val="400"/>
              </a:spcBef>
            </a:pP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Create a new repo  ‚another_soc_lab_repo‘</a:t>
            </a:r>
            <a:endParaRPr b="0" lang="en-US" sz="2000" spc="-1" strike="noStrike">
              <a:solidFill>
                <a:srgbClr val="000000"/>
              </a:solidFill>
              <a:uFill>
                <a:solidFill>
                  <a:srgbClr val="ffffff"/>
                </a:solidFill>
              </a:uFill>
              <a:latin typeface="Arial"/>
            </a:endParaRPr>
          </a:p>
          <a:p>
            <a:pPr>
              <a:lnSpc>
                <a:spcPct val="100000"/>
              </a:lnSpc>
              <a:spcBef>
                <a:spcPts val="159"/>
              </a:spcBef>
            </a:pPr>
            <a:endParaRPr b="0" lang="en-US" sz="2000" spc="-1" strike="noStrike">
              <a:solidFill>
                <a:srgbClr val="000000"/>
              </a:solidFill>
              <a:uFill>
                <a:solidFill>
                  <a:srgbClr val="ffffff"/>
                </a:solidFill>
              </a:uFill>
              <a:latin typeface="Arial"/>
            </a:endParaRPr>
          </a:p>
          <a:p>
            <a:pPr marL="343080" indent="-342720">
              <a:lnSpc>
                <a:spcPct val="100000"/>
              </a:lnSpc>
              <a:spcBef>
                <a:spcPts val="400"/>
              </a:spcBef>
              <a:buClr>
                <a:srgbClr val="006699"/>
              </a:buClr>
              <a:buSzPct val="110000"/>
              <a:buFont typeface="Arial"/>
              <a:buChar char="•"/>
            </a:pPr>
            <a:r>
              <a:rPr b="0" lang="en-US" sz="2000" spc="-1" strike="noStrike">
                <a:solidFill>
                  <a:srgbClr val="000000"/>
                </a:solidFill>
                <a:uFill>
                  <a:solidFill>
                    <a:srgbClr val="ffffff"/>
                  </a:solidFill>
                </a:uFill>
                <a:latin typeface="Arial"/>
              </a:rPr>
              <a:t>HTTP PUT /api/repos/</a:t>
            </a:r>
            <a:r>
              <a:rPr b="0" lang="en-US" sz="2000" spc="-1" strike="noStrike">
                <a:solidFill>
                  <a:srgbClr val="376092"/>
                </a:solidFill>
                <a:uFill>
                  <a:solidFill>
                    <a:srgbClr val="ffffff"/>
                  </a:solidFill>
                </a:uFill>
                <a:latin typeface="Arial"/>
              </a:rPr>
              <a:t>soc_lab </a:t>
            </a:r>
            <a:r>
              <a:rPr b="0" lang="en-US" sz="2000" spc="-1" strike="noStrike">
                <a:solidFill>
                  <a:srgbClr val="000000"/>
                </a:solidFill>
                <a:uFill>
                  <a:solidFill>
                    <a:srgbClr val="ffffff"/>
                  </a:solidFill>
                </a:uFill>
                <a:latin typeface="Arial"/>
              </a:rPr>
              <a:t>+ Data</a:t>
            </a:r>
            <a:endParaRPr b="0" lang="en-US" sz="2000" spc="-1" strike="noStrike">
              <a:solidFill>
                <a:srgbClr val="000000"/>
              </a:solidFill>
              <a:uFill>
                <a:solidFill>
                  <a:srgbClr val="ffffff"/>
                </a:solidFill>
              </a:uFill>
              <a:latin typeface="Arial"/>
            </a:endParaRPr>
          </a:p>
          <a:p>
            <a:pPr>
              <a:lnSpc>
                <a:spcPct val="100000"/>
              </a:lnSpc>
              <a:spcBef>
                <a:spcPts val="400"/>
              </a:spcBef>
            </a:pP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Create or update a repo ‚soc_lab‘</a:t>
            </a:r>
            <a:endParaRPr b="0" lang="en-US" sz="2000" spc="-1" strike="noStrike">
              <a:solidFill>
                <a:srgbClr val="000000"/>
              </a:solidFill>
              <a:uFill>
                <a:solidFill>
                  <a:srgbClr val="ffffff"/>
                </a:solidFill>
              </a:uFill>
              <a:latin typeface="Arial"/>
            </a:endParaRPr>
          </a:p>
          <a:p>
            <a:pPr>
              <a:lnSpc>
                <a:spcPct val="100000"/>
              </a:lnSpc>
              <a:spcBef>
                <a:spcPts val="159"/>
              </a:spcBef>
            </a:pPr>
            <a:endParaRPr b="0" lang="en-US" sz="2000" spc="-1" strike="noStrike">
              <a:solidFill>
                <a:srgbClr val="000000"/>
              </a:solidFill>
              <a:uFill>
                <a:solidFill>
                  <a:srgbClr val="ffffff"/>
                </a:solidFill>
              </a:uFill>
              <a:latin typeface="Arial"/>
            </a:endParaRPr>
          </a:p>
          <a:p>
            <a:pPr marL="343080" indent="-342720">
              <a:lnSpc>
                <a:spcPct val="100000"/>
              </a:lnSpc>
              <a:spcBef>
                <a:spcPts val="400"/>
              </a:spcBef>
              <a:buClr>
                <a:srgbClr val="006699"/>
              </a:buClr>
              <a:buSzPct val="110000"/>
              <a:buFont typeface="Arial"/>
              <a:buChar char="•"/>
            </a:pPr>
            <a:r>
              <a:rPr b="0" lang="en-US" sz="2000" spc="-1" strike="noStrike">
                <a:solidFill>
                  <a:srgbClr val="000000"/>
                </a:solidFill>
                <a:uFill>
                  <a:solidFill>
                    <a:srgbClr val="ffffff"/>
                  </a:solidFill>
                </a:uFill>
                <a:latin typeface="Arial"/>
              </a:rPr>
              <a:t>HTTP DELETE /api/repos/</a:t>
            </a:r>
            <a:r>
              <a:rPr b="0" lang="en-US" sz="2000" spc="-1" strike="noStrike">
                <a:solidFill>
                  <a:srgbClr val="376092"/>
                </a:solidFill>
                <a:uFill>
                  <a:solidFill>
                    <a:srgbClr val="ffffff"/>
                  </a:solidFill>
                </a:uFill>
                <a:latin typeface="Arial"/>
              </a:rPr>
              <a:t>soc_lab</a:t>
            </a:r>
            <a:endParaRPr b="0" lang="en-US" sz="2000" spc="-1" strike="noStrike">
              <a:solidFill>
                <a:srgbClr val="000000"/>
              </a:solidFill>
              <a:uFill>
                <a:solidFill>
                  <a:srgbClr val="ffffff"/>
                </a:solidFill>
              </a:uFill>
              <a:latin typeface="Arial"/>
            </a:endParaRPr>
          </a:p>
          <a:p>
            <a:pPr>
              <a:lnSpc>
                <a:spcPct val="100000"/>
              </a:lnSpc>
              <a:spcBef>
                <a:spcPts val="400"/>
              </a:spcBef>
            </a:pP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Delete repo ‚soc_lab‘</a:t>
            </a:r>
            <a:endParaRPr b="0" lang="en-US" sz="2000" spc="-1" strike="noStrike">
              <a:solidFill>
                <a:srgbClr val="000000"/>
              </a:solidFill>
              <a:uFill>
                <a:solidFill>
                  <a:srgbClr val="ffffff"/>
                </a:solidFill>
              </a:uFill>
              <a:latin typeface="Arial"/>
            </a:endParaRPr>
          </a:p>
          <a:p>
            <a:pPr>
              <a:lnSpc>
                <a:spcPct val="100000"/>
              </a:lnSpc>
              <a:spcBef>
                <a:spcPts val="400"/>
              </a:spcBef>
            </a:pPr>
            <a:endParaRPr b="0" lang="en-US" sz="20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TotalTime>
  <Application>LibreOffice/5.2.7.2$Linux_X86_64 LibreOffice_project/20m0$Build-2</Application>
  <Words>562</Words>
  <Paragraphs>147</Paragraphs>
  <Company>TU Wien - Campusversion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2016-01-21T13:20:18Z</dcterms:created>
  <dc:creator>Schipani</dc:creator>
  <dc:description/>
  <dc:language>en-US</dc:language>
  <cp:lastModifiedBy>Benedikt Tutzer</cp:lastModifiedBy>
  <dcterms:modified xsi:type="dcterms:W3CDTF">2019-03-07T11:59:07Z</dcterms:modified>
  <cp:revision>25</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TU Wien - Campusversion</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Bildschirmpräsentation (4:3)</vt:lpwstr>
  </property>
  <property fmtid="{D5CDD505-2E9C-101B-9397-08002B2CF9AE}" pid="10" name="ScaleCrop">
    <vt:bool>0</vt:bool>
  </property>
  <property fmtid="{D5CDD505-2E9C-101B-9397-08002B2CF9AE}" pid="11" name="ShareDoc">
    <vt:bool>0</vt:bool>
  </property>
  <property fmtid="{D5CDD505-2E9C-101B-9397-08002B2CF9AE}" pid="12" name="Slides">
    <vt:i4>19</vt:i4>
  </property>
</Properties>
</file>