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28"/>
  </p:notesMasterIdLst>
  <p:sldIdLst>
    <p:sldId id="256" r:id="rId4"/>
    <p:sldId id="257" r:id="rId5"/>
    <p:sldId id="290" r:id="rId6"/>
    <p:sldId id="291" r:id="rId7"/>
    <p:sldId id="293" r:id="rId8"/>
    <p:sldId id="261" r:id="rId9"/>
    <p:sldId id="262" r:id="rId10"/>
    <p:sldId id="263" r:id="rId11"/>
    <p:sldId id="280" r:id="rId12"/>
    <p:sldId id="279" r:id="rId13"/>
    <p:sldId id="275" r:id="rId14"/>
    <p:sldId id="276" r:id="rId15"/>
    <p:sldId id="277" r:id="rId16"/>
    <p:sldId id="278" r:id="rId17"/>
    <p:sldId id="271" r:id="rId18"/>
    <p:sldId id="288" r:id="rId19"/>
    <p:sldId id="289" r:id="rId20"/>
    <p:sldId id="287" r:id="rId21"/>
    <p:sldId id="281" r:id="rId22"/>
    <p:sldId id="282" r:id="rId23"/>
    <p:sldId id="286" r:id="rId24"/>
    <p:sldId id="284" r:id="rId25"/>
    <p:sldId id="285" r:id="rId26"/>
    <p:sldId id="294" r:id="rId27"/>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05CE09-113B-4AA3-BC41-230E4C3BC585}" v="81" dt="2019-03-12T21:26:58.7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836" autoAdjust="0"/>
  </p:normalViewPr>
  <p:slideViewPr>
    <p:cSldViewPr snapToGrid="0">
      <p:cViewPr>
        <p:scale>
          <a:sx n="75" d="100"/>
          <a:sy n="75" d="100"/>
        </p:scale>
        <p:origin x="2634"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microsoft.com/office/2015/10/relationships/revisionInfo" Target="revisionInfo.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as Dejmek" userId="a801f0812d97e7b3" providerId="LiveId" clId="{1605CE09-113B-4AA3-BC41-230E4C3BC585}"/>
    <pc:docChg chg="undo custSel addSld delSld modSld modMainMaster">
      <pc:chgData name="Andreas Dejmek" userId="a801f0812d97e7b3" providerId="LiveId" clId="{1605CE09-113B-4AA3-BC41-230E4C3BC585}" dt="2019-03-12T21:27:21.649" v="1140" actId="2696"/>
      <pc:docMkLst>
        <pc:docMk/>
      </pc:docMkLst>
      <pc:sldChg chg="modSp">
        <pc:chgData name="Andreas Dejmek" userId="a801f0812d97e7b3" providerId="LiveId" clId="{1605CE09-113B-4AA3-BC41-230E4C3BC585}" dt="2019-03-12T21:19:34.172" v="1049" actId="313"/>
        <pc:sldMkLst>
          <pc:docMk/>
          <pc:sldMk cId="0" sldId="256"/>
        </pc:sldMkLst>
        <pc:spChg chg="mod">
          <ac:chgData name="Andreas Dejmek" userId="a801f0812d97e7b3" providerId="LiveId" clId="{1605CE09-113B-4AA3-BC41-230E4C3BC585}" dt="2019-03-12T21:18:49.896" v="1047" actId="790"/>
          <ac:spMkLst>
            <pc:docMk/>
            <pc:sldMk cId="0" sldId="256"/>
            <ac:spMk id="137" creationId="{00000000-0000-0000-0000-000000000000}"/>
          </ac:spMkLst>
        </pc:spChg>
        <pc:spChg chg="mod">
          <ac:chgData name="Andreas Dejmek" userId="a801f0812d97e7b3" providerId="LiveId" clId="{1605CE09-113B-4AA3-BC41-230E4C3BC585}" dt="2019-03-12T21:19:34.172" v="1049" actId="313"/>
          <ac:spMkLst>
            <pc:docMk/>
            <pc:sldMk cId="0" sldId="256"/>
            <ac:spMk id="138" creationId="{00000000-0000-0000-0000-000000000000}"/>
          </ac:spMkLst>
        </pc:spChg>
      </pc:sldChg>
      <pc:sldChg chg="modSp">
        <pc:chgData name="Andreas Dejmek" userId="a801f0812d97e7b3" providerId="LiveId" clId="{1605CE09-113B-4AA3-BC41-230E4C3BC585}" dt="2019-03-12T21:19:54.842" v="1050" actId="313"/>
        <pc:sldMkLst>
          <pc:docMk/>
          <pc:sldMk cId="0" sldId="257"/>
        </pc:sldMkLst>
        <pc:spChg chg="mod">
          <ac:chgData name="Andreas Dejmek" userId="a801f0812d97e7b3" providerId="LiveId" clId="{1605CE09-113B-4AA3-BC41-230E4C3BC585}" dt="2019-03-12T21:07:09.669" v="991" actId="790"/>
          <ac:spMkLst>
            <pc:docMk/>
            <pc:sldMk cId="0" sldId="257"/>
            <ac:spMk id="139" creationId="{00000000-0000-0000-0000-000000000000}"/>
          </ac:spMkLst>
        </pc:spChg>
        <pc:spChg chg="mod">
          <ac:chgData name="Andreas Dejmek" userId="a801f0812d97e7b3" providerId="LiveId" clId="{1605CE09-113B-4AA3-BC41-230E4C3BC585}" dt="2019-03-12T21:19:54.842" v="1050" actId="313"/>
          <ac:spMkLst>
            <pc:docMk/>
            <pc:sldMk cId="0" sldId="257"/>
            <ac:spMk id="140" creationId="{00000000-0000-0000-0000-000000000000}"/>
          </ac:spMkLst>
        </pc:spChg>
      </pc:sldChg>
      <pc:sldChg chg="modSp del">
        <pc:chgData name="Andreas Dejmek" userId="a801f0812d97e7b3" providerId="LiveId" clId="{1605CE09-113B-4AA3-BC41-230E4C3BC585}" dt="2019-03-12T21:09:52.360" v="1002" actId="2696"/>
        <pc:sldMkLst>
          <pc:docMk/>
          <pc:sldMk cId="0" sldId="258"/>
        </pc:sldMkLst>
        <pc:spChg chg="mod">
          <ac:chgData name="Andreas Dejmek" userId="a801f0812d97e7b3" providerId="LiveId" clId="{1605CE09-113B-4AA3-BC41-230E4C3BC585}" dt="2019-03-12T21:08:20.754" v="998" actId="120"/>
          <ac:spMkLst>
            <pc:docMk/>
            <pc:sldMk cId="0" sldId="258"/>
            <ac:spMk id="142" creationId="{00000000-0000-0000-0000-000000000000}"/>
          </ac:spMkLst>
        </pc:spChg>
      </pc:sldChg>
      <pc:sldChg chg="del">
        <pc:chgData name="Andreas Dejmek" userId="a801f0812d97e7b3" providerId="LiveId" clId="{1605CE09-113B-4AA3-BC41-230E4C3BC585}" dt="2019-03-12T21:10:40.814" v="1007" actId="2696"/>
        <pc:sldMkLst>
          <pc:docMk/>
          <pc:sldMk cId="0" sldId="259"/>
        </pc:sldMkLst>
      </pc:sldChg>
      <pc:sldChg chg="del">
        <pc:chgData name="Andreas Dejmek" userId="a801f0812d97e7b3" providerId="LiveId" clId="{1605CE09-113B-4AA3-BC41-230E4C3BC585}" dt="2019-03-12T21:15:12.624" v="1028" actId="2696"/>
        <pc:sldMkLst>
          <pc:docMk/>
          <pc:sldMk cId="0" sldId="260"/>
        </pc:sldMkLst>
      </pc:sldChg>
      <pc:sldChg chg="modSp">
        <pc:chgData name="Andreas Dejmek" userId="a801f0812d97e7b3" providerId="LiveId" clId="{1605CE09-113B-4AA3-BC41-230E4C3BC585}" dt="2019-03-12T21:20:36.394" v="1063" actId="790"/>
        <pc:sldMkLst>
          <pc:docMk/>
          <pc:sldMk cId="0" sldId="262"/>
        </pc:sldMkLst>
        <pc:spChg chg="mod">
          <ac:chgData name="Andreas Dejmek" userId="a801f0812d97e7b3" providerId="LiveId" clId="{1605CE09-113B-4AA3-BC41-230E4C3BC585}" dt="2019-03-12T21:20:36.394" v="1063" actId="790"/>
          <ac:spMkLst>
            <pc:docMk/>
            <pc:sldMk cId="0" sldId="262"/>
            <ac:spMk id="150" creationId="{00000000-0000-0000-0000-000000000000}"/>
          </ac:spMkLst>
        </pc:spChg>
        <pc:spChg chg="mod">
          <ac:chgData name="Andreas Dejmek" userId="a801f0812d97e7b3" providerId="LiveId" clId="{1605CE09-113B-4AA3-BC41-230E4C3BC585}" dt="2019-03-12T21:20:36.394" v="1063" actId="790"/>
          <ac:spMkLst>
            <pc:docMk/>
            <pc:sldMk cId="0" sldId="262"/>
            <ac:spMk id="151" creationId="{00000000-0000-0000-0000-000000000000}"/>
          </ac:spMkLst>
        </pc:spChg>
      </pc:sldChg>
      <pc:sldChg chg="add del">
        <pc:chgData name="Andreas Dejmek" userId="a801f0812d97e7b3" providerId="LiveId" clId="{1605CE09-113B-4AA3-BC41-230E4C3BC585}" dt="2019-03-12T20:40:14.395" v="76" actId="2696"/>
        <pc:sldMkLst>
          <pc:docMk/>
          <pc:sldMk cId="0" sldId="269"/>
        </pc:sldMkLst>
      </pc:sldChg>
      <pc:sldChg chg="del">
        <pc:chgData name="Andreas Dejmek" userId="a801f0812d97e7b3" providerId="LiveId" clId="{1605CE09-113B-4AA3-BC41-230E4C3BC585}" dt="2019-03-12T20:40:16.493" v="77" actId="2696"/>
        <pc:sldMkLst>
          <pc:docMk/>
          <pc:sldMk cId="0" sldId="270"/>
        </pc:sldMkLst>
      </pc:sldChg>
      <pc:sldChg chg="modSp">
        <pc:chgData name="Andreas Dejmek" userId="a801f0812d97e7b3" providerId="LiveId" clId="{1605CE09-113B-4AA3-BC41-230E4C3BC585}" dt="2019-03-12T21:17:34.635" v="1038" actId="313"/>
        <pc:sldMkLst>
          <pc:docMk/>
          <pc:sldMk cId="0" sldId="271"/>
        </pc:sldMkLst>
        <pc:spChg chg="mod">
          <ac:chgData name="Andreas Dejmek" userId="a801f0812d97e7b3" providerId="LiveId" clId="{1605CE09-113B-4AA3-BC41-230E4C3BC585}" dt="2019-03-12T20:42:34.059" v="105" actId="790"/>
          <ac:spMkLst>
            <pc:docMk/>
            <pc:sldMk cId="0" sldId="271"/>
            <ac:spMk id="175" creationId="{00000000-0000-0000-0000-000000000000}"/>
          </ac:spMkLst>
        </pc:spChg>
        <pc:spChg chg="mod">
          <ac:chgData name="Andreas Dejmek" userId="a801f0812d97e7b3" providerId="LiveId" clId="{1605CE09-113B-4AA3-BC41-230E4C3BC585}" dt="2019-03-12T21:17:34.635" v="1038" actId="313"/>
          <ac:spMkLst>
            <pc:docMk/>
            <pc:sldMk cId="0" sldId="271"/>
            <ac:spMk id="176" creationId="{00000000-0000-0000-0000-000000000000}"/>
          </ac:spMkLst>
        </pc:spChg>
      </pc:sldChg>
      <pc:sldChg chg="del">
        <pc:chgData name="Andreas Dejmek" userId="a801f0812d97e7b3" providerId="LiveId" clId="{1605CE09-113B-4AA3-BC41-230E4C3BC585}" dt="2019-03-12T20:40:28.101" v="78" actId="2696"/>
        <pc:sldMkLst>
          <pc:docMk/>
          <pc:sldMk cId="0" sldId="272"/>
        </pc:sldMkLst>
      </pc:sldChg>
      <pc:sldChg chg="addSp delSp del">
        <pc:chgData name="Andreas Dejmek" userId="a801f0812d97e7b3" providerId="LiveId" clId="{1605CE09-113B-4AA3-BC41-230E4C3BC585}" dt="2019-03-12T20:58:26.802" v="772" actId="2696"/>
        <pc:sldMkLst>
          <pc:docMk/>
          <pc:sldMk cId="0" sldId="273"/>
        </pc:sldMkLst>
        <pc:spChg chg="add del">
          <ac:chgData name="Andreas Dejmek" userId="a801f0812d97e7b3" providerId="LiveId" clId="{1605CE09-113B-4AA3-BC41-230E4C3BC585}" dt="2019-03-12T20:26:42.697" v="3"/>
          <ac:spMkLst>
            <pc:docMk/>
            <pc:sldMk cId="0" sldId="273"/>
            <ac:spMk id="2" creationId="{6E3ECD62-CE96-4271-ACC4-6ED1BD6765BD}"/>
          </ac:spMkLst>
        </pc:spChg>
        <pc:spChg chg="add del">
          <ac:chgData name="Andreas Dejmek" userId="a801f0812d97e7b3" providerId="LiveId" clId="{1605CE09-113B-4AA3-BC41-230E4C3BC585}" dt="2019-03-12T20:26:41.545" v="2"/>
          <ac:spMkLst>
            <pc:docMk/>
            <pc:sldMk cId="0" sldId="273"/>
            <ac:spMk id="3" creationId="{8F8B8BB5-0432-47BB-8C43-744417B40213}"/>
          </ac:spMkLst>
        </pc:spChg>
      </pc:sldChg>
      <pc:sldChg chg="modSp del">
        <pc:chgData name="Andreas Dejmek" userId="a801f0812d97e7b3" providerId="LiveId" clId="{1605CE09-113B-4AA3-BC41-230E4C3BC585}" dt="2019-03-12T21:27:21.649" v="1140" actId="2696"/>
        <pc:sldMkLst>
          <pc:docMk/>
          <pc:sldMk cId="0" sldId="274"/>
        </pc:sldMkLst>
        <pc:spChg chg="mod">
          <ac:chgData name="Andreas Dejmek" userId="a801f0812d97e7b3" providerId="LiveId" clId="{1605CE09-113B-4AA3-BC41-230E4C3BC585}" dt="2019-03-12T21:18:35.797" v="1046" actId="790"/>
          <ac:spMkLst>
            <pc:docMk/>
            <pc:sldMk cId="0" sldId="274"/>
            <ac:spMk id="181" creationId="{00000000-0000-0000-0000-000000000000}"/>
          </ac:spMkLst>
        </pc:spChg>
        <pc:spChg chg="mod">
          <ac:chgData name="Andreas Dejmek" userId="a801f0812d97e7b3" providerId="LiveId" clId="{1605CE09-113B-4AA3-BC41-230E4C3BC585}" dt="2019-03-12T21:18:35.797" v="1046" actId="790"/>
          <ac:spMkLst>
            <pc:docMk/>
            <pc:sldMk cId="0" sldId="274"/>
            <ac:spMk id="182" creationId="{00000000-0000-0000-0000-000000000000}"/>
          </ac:spMkLst>
        </pc:spChg>
      </pc:sldChg>
      <pc:sldChg chg="modNotesTx">
        <pc:chgData name="Andreas Dejmek" userId="a801f0812d97e7b3" providerId="LiveId" clId="{1605CE09-113B-4AA3-BC41-230E4C3BC585}" dt="2019-03-12T21:22:01.260" v="1072" actId="313"/>
        <pc:sldMkLst>
          <pc:docMk/>
          <pc:sldMk cId="3536653110" sldId="276"/>
        </pc:sldMkLst>
      </pc:sldChg>
      <pc:sldChg chg="modNotesTx">
        <pc:chgData name="Andreas Dejmek" userId="a801f0812d97e7b3" providerId="LiveId" clId="{1605CE09-113B-4AA3-BC41-230E4C3BC585}" dt="2019-03-12T21:21:37.030" v="1070" actId="20577"/>
        <pc:sldMkLst>
          <pc:docMk/>
          <pc:sldMk cId="2878419815" sldId="279"/>
        </pc:sldMkLst>
      </pc:sldChg>
      <pc:sldChg chg="modSp modNotesTx">
        <pc:chgData name="Andreas Dejmek" userId="a801f0812d97e7b3" providerId="LiveId" clId="{1605CE09-113B-4AA3-BC41-230E4C3BC585}" dt="2019-03-12T21:21:14.722" v="1066" actId="313"/>
        <pc:sldMkLst>
          <pc:docMk/>
          <pc:sldMk cId="2683855977" sldId="280"/>
        </pc:sldMkLst>
        <pc:spChg chg="mod">
          <ac:chgData name="Andreas Dejmek" userId="a801f0812d97e7b3" providerId="LiveId" clId="{1605CE09-113B-4AA3-BC41-230E4C3BC585}" dt="2019-03-12T21:20:53.116" v="1064" actId="790"/>
          <ac:spMkLst>
            <pc:docMk/>
            <pc:sldMk cId="2683855977" sldId="280"/>
            <ac:spMk id="154" creationId="{00000000-0000-0000-0000-000000000000}"/>
          </ac:spMkLst>
        </pc:spChg>
        <pc:spChg chg="mod">
          <ac:chgData name="Andreas Dejmek" userId="a801f0812d97e7b3" providerId="LiveId" clId="{1605CE09-113B-4AA3-BC41-230E4C3BC585}" dt="2019-03-12T21:20:53.116" v="1064" actId="790"/>
          <ac:spMkLst>
            <pc:docMk/>
            <pc:sldMk cId="2683855977" sldId="280"/>
            <ac:spMk id="155" creationId="{00000000-0000-0000-0000-000000000000}"/>
          </ac:spMkLst>
        </pc:spChg>
      </pc:sldChg>
      <pc:sldChg chg="modSp add modNotesTx">
        <pc:chgData name="Andreas Dejmek" userId="a801f0812d97e7b3" providerId="LiveId" clId="{1605CE09-113B-4AA3-BC41-230E4C3BC585}" dt="2019-03-12T21:17:43.464" v="1042" actId="2"/>
        <pc:sldMkLst>
          <pc:docMk/>
          <pc:sldMk cId="304658088" sldId="281"/>
        </pc:sldMkLst>
        <pc:spChg chg="mod">
          <ac:chgData name="Andreas Dejmek" userId="a801f0812d97e7b3" providerId="LiveId" clId="{1605CE09-113B-4AA3-BC41-230E4C3BC585}" dt="2019-03-12T20:58:40.761" v="783" actId="790"/>
          <ac:spMkLst>
            <pc:docMk/>
            <pc:sldMk cId="304658088" sldId="281"/>
            <ac:spMk id="179" creationId="{00000000-0000-0000-0000-000000000000}"/>
          </ac:spMkLst>
        </pc:spChg>
        <pc:spChg chg="mod">
          <ac:chgData name="Andreas Dejmek" userId="a801f0812d97e7b3" providerId="LiveId" clId="{1605CE09-113B-4AA3-BC41-230E4C3BC585}" dt="2019-03-12T20:58:51.012" v="789" actId="20577"/>
          <ac:spMkLst>
            <pc:docMk/>
            <pc:sldMk cId="304658088" sldId="281"/>
            <ac:spMk id="180" creationId="{00000000-0000-0000-0000-000000000000}"/>
          </ac:spMkLst>
        </pc:spChg>
      </pc:sldChg>
      <pc:sldChg chg="modSp add">
        <pc:chgData name="Andreas Dejmek" userId="a801f0812d97e7b3" providerId="LiveId" clId="{1605CE09-113B-4AA3-BC41-230E4C3BC585}" dt="2019-03-12T21:26:25.412" v="1134" actId="20577"/>
        <pc:sldMkLst>
          <pc:docMk/>
          <pc:sldMk cId="3238831115" sldId="282"/>
        </pc:sldMkLst>
        <pc:spChg chg="mod">
          <ac:chgData name="Andreas Dejmek" userId="a801f0812d97e7b3" providerId="LiveId" clId="{1605CE09-113B-4AA3-BC41-230E4C3BC585}" dt="2019-03-12T21:18:01.333" v="1043" actId="790"/>
          <ac:spMkLst>
            <pc:docMk/>
            <pc:sldMk cId="3238831115" sldId="282"/>
            <ac:spMk id="179" creationId="{00000000-0000-0000-0000-000000000000}"/>
          </ac:spMkLst>
        </pc:spChg>
        <pc:spChg chg="mod">
          <ac:chgData name="Andreas Dejmek" userId="a801f0812d97e7b3" providerId="LiveId" clId="{1605CE09-113B-4AA3-BC41-230E4C3BC585}" dt="2019-03-12T21:26:25.412" v="1134" actId="20577"/>
          <ac:spMkLst>
            <pc:docMk/>
            <pc:sldMk cId="3238831115" sldId="282"/>
            <ac:spMk id="180" creationId="{00000000-0000-0000-0000-000000000000}"/>
          </ac:spMkLst>
        </pc:spChg>
      </pc:sldChg>
      <pc:sldChg chg="addSp delSp modSp add del mod setBg delDesignElem">
        <pc:chgData name="Andreas Dejmek" userId="a801f0812d97e7b3" providerId="LiveId" clId="{1605CE09-113B-4AA3-BC41-230E4C3BC585}" dt="2019-03-12T20:29:07.476" v="15" actId="2696"/>
        <pc:sldMkLst>
          <pc:docMk/>
          <pc:sldMk cId="3736360340" sldId="283"/>
        </pc:sldMkLst>
        <pc:spChg chg="add del mod ord">
          <ac:chgData name="Andreas Dejmek" userId="a801f0812d97e7b3" providerId="LiveId" clId="{1605CE09-113B-4AA3-BC41-230E4C3BC585}" dt="2019-03-12T20:27:46.003" v="13"/>
          <ac:spMkLst>
            <pc:docMk/>
            <pc:sldMk cId="3736360340" sldId="283"/>
            <ac:spMk id="2" creationId="{A33FD931-979B-40CC-961E-89ECB86DAF62}"/>
          </ac:spMkLst>
        </pc:spChg>
        <pc:spChg chg="add mod">
          <ac:chgData name="Andreas Dejmek" userId="a801f0812d97e7b3" providerId="LiveId" clId="{1605CE09-113B-4AA3-BC41-230E4C3BC585}" dt="2019-03-12T20:27:46.003" v="13"/>
          <ac:spMkLst>
            <pc:docMk/>
            <pc:sldMk cId="3736360340" sldId="283"/>
            <ac:spMk id="3" creationId="{FF86EBDD-3516-4097-9A6E-B092C81B3E32}"/>
          </ac:spMkLst>
        </pc:spChg>
        <pc:spChg chg="mod">
          <ac:chgData name="Andreas Dejmek" userId="a801f0812d97e7b3" providerId="LiveId" clId="{1605CE09-113B-4AA3-BC41-230E4C3BC585}" dt="2019-03-12T20:27:38.401" v="11" actId="26606"/>
          <ac:spMkLst>
            <pc:docMk/>
            <pc:sldMk cId="3736360340" sldId="283"/>
            <ac:spMk id="4" creationId="{B84A2CE8-C9E9-49F3-842E-86CC2BD6EDD2}"/>
          </ac:spMkLst>
        </pc:spChg>
        <pc:spChg chg="del">
          <ac:chgData name="Andreas Dejmek" userId="a801f0812d97e7b3" providerId="LiveId" clId="{1605CE09-113B-4AA3-BC41-230E4C3BC585}" dt="2019-03-12T20:27:27.240" v="8"/>
          <ac:spMkLst>
            <pc:docMk/>
            <pc:sldMk cId="3736360340" sldId="283"/>
            <ac:spMk id="5" creationId="{52A1E346-B50F-4606-9361-EC89FEF757A7}"/>
          </ac:spMkLst>
        </pc:spChg>
        <pc:spChg chg="add del">
          <ac:chgData name="Andreas Dejmek" userId="a801f0812d97e7b3" providerId="LiveId" clId="{1605CE09-113B-4AA3-BC41-230E4C3BC585}" dt="2019-03-12T20:27:38.371" v="10" actId="26606"/>
          <ac:spMkLst>
            <pc:docMk/>
            <pc:sldMk cId="3736360340" sldId="283"/>
            <ac:spMk id="9" creationId="{3B854194-185D-494D-905C-7C7CB2E30F6E}"/>
          </ac:spMkLst>
        </pc:spChg>
        <pc:spChg chg="add del">
          <ac:chgData name="Andreas Dejmek" userId="a801f0812d97e7b3" providerId="LiveId" clId="{1605CE09-113B-4AA3-BC41-230E4C3BC585}" dt="2019-03-12T20:27:38.371" v="10" actId="26606"/>
          <ac:spMkLst>
            <pc:docMk/>
            <pc:sldMk cId="3736360340" sldId="283"/>
            <ac:spMk id="11" creationId="{B4F5FA0D-0104-4987-8241-EFF7C85B88DE}"/>
          </ac:spMkLst>
        </pc:spChg>
        <pc:spChg chg="add del">
          <ac:chgData name="Andreas Dejmek" userId="a801f0812d97e7b3" providerId="LiveId" clId="{1605CE09-113B-4AA3-BC41-230E4C3BC585}" dt="2019-03-12T20:27:46.003" v="13"/>
          <ac:spMkLst>
            <pc:docMk/>
            <pc:sldMk cId="3736360340" sldId="283"/>
            <ac:spMk id="15" creationId="{23962611-DFD5-4092-AAFD-559E3DFCE2C9}"/>
          </ac:spMkLst>
        </pc:spChg>
        <pc:picChg chg="add del">
          <ac:chgData name="Andreas Dejmek" userId="a801f0812d97e7b3" providerId="LiveId" clId="{1605CE09-113B-4AA3-BC41-230E4C3BC585}" dt="2019-03-12T20:27:38.371" v="10" actId="26606"/>
          <ac:picMkLst>
            <pc:docMk/>
            <pc:sldMk cId="3736360340" sldId="283"/>
            <ac:picMk id="13" creationId="{2897127E-6CEF-446C-BE87-93B7C46E49D1}"/>
          </ac:picMkLst>
        </pc:picChg>
        <pc:picChg chg="add del">
          <ac:chgData name="Andreas Dejmek" userId="a801f0812d97e7b3" providerId="LiveId" clId="{1605CE09-113B-4AA3-BC41-230E4C3BC585}" dt="2019-03-12T20:27:46.003" v="13"/>
          <ac:picMkLst>
            <pc:docMk/>
            <pc:sldMk cId="3736360340" sldId="283"/>
            <ac:picMk id="16" creationId="{2270F1FA-0425-408F-9861-80BF5AFB276D}"/>
          </ac:picMkLst>
        </pc:picChg>
      </pc:sldChg>
      <pc:sldChg chg="addSp delSp modSp add modTransition modAnim">
        <pc:chgData name="Andreas Dejmek" userId="a801f0812d97e7b3" providerId="LiveId" clId="{1605CE09-113B-4AA3-BC41-230E4C3BC585}" dt="2019-03-12T20:37:08.285" v="52"/>
        <pc:sldMkLst>
          <pc:docMk/>
          <pc:sldMk cId="2362736535" sldId="284"/>
        </pc:sldMkLst>
        <pc:spChg chg="mod">
          <ac:chgData name="Andreas Dejmek" userId="a801f0812d97e7b3" providerId="LiveId" clId="{1605CE09-113B-4AA3-BC41-230E4C3BC585}" dt="2019-03-12T20:34:12.954" v="35" actId="790"/>
          <ac:spMkLst>
            <pc:docMk/>
            <pc:sldMk cId="2362736535" sldId="284"/>
            <ac:spMk id="12" creationId="{9D551E84-B0AD-48C5-808E-7A9A085F44A3}"/>
          </ac:spMkLst>
        </pc:spChg>
        <pc:picChg chg="add del mod">
          <ac:chgData name="Andreas Dejmek" userId="a801f0812d97e7b3" providerId="LiveId" clId="{1605CE09-113B-4AA3-BC41-230E4C3BC585}" dt="2019-03-12T20:34:12.103" v="34" actId="931"/>
          <ac:picMkLst>
            <pc:docMk/>
            <pc:sldMk cId="2362736535" sldId="284"/>
            <ac:picMk id="3" creationId="{108212B1-7EEB-4EA8-92FB-33200F4AEF63}"/>
          </ac:picMkLst>
        </pc:picChg>
        <pc:picChg chg="add del mod">
          <ac:chgData name="Andreas Dejmek" userId="a801f0812d97e7b3" providerId="LiveId" clId="{1605CE09-113B-4AA3-BC41-230E4C3BC585}" dt="2019-03-12T20:34:11.352" v="32" actId="931"/>
          <ac:picMkLst>
            <pc:docMk/>
            <pc:sldMk cId="2362736535" sldId="284"/>
            <ac:picMk id="5" creationId="{195DC5CD-E09A-478E-8C0E-E1E6C35C1C17}"/>
          </ac:picMkLst>
        </pc:picChg>
        <pc:picChg chg="add del">
          <ac:chgData name="Andreas Dejmek" userId="a801f0812d97e7b3" providerId="LiveId" clId="{1605CE09-113B-4AA3-BC41-230E4C3BC585}" dt="2019-03-12T20:34:13.081" v="36" actId="478"/>
          <ac:picMkLst>
            <pc:docMk/>
            <pc:sldMk cId="2362736535" sldId="284"/>
            <ac:picMk id="9" creationId="{4351DF3C-6F93-4763-8412-4CD64F01E002}"/>
          </ac:picMkLst>
        </pc:picChg>
      </pc:sldChg>
      <pc:sldChg chg="modSp add">
        <pc:chgData name="Andreas Dejmek" userId="a801f0812d97e7b3" providerId="LiveId" clId="{1605CE09-113B-4AA3-BC41-230E4C3BC585}" dt="2019-03-12T20:39:49.378" v="73" actId="20577"/>
        <pc:sldMkLst>
          <pc:docMk/>
          <pc:sldMk cId="3165007190" sldId="285"/>
        </pc:sldMkLst>
        <pc:spChg chg="mod">
          <ac:chgData name="Andreas Dejmek" userId="a801f0812d97e7b3" providerId="LiveId" clId="{1605CE09-113B-4AA3-BC41-230E4C3BC585}" dt="2019-03-12T20:39:49.378" v="73" actId="20577"/>
          <ac:spMkLst>
            <pc:docMk/>
            <pc:sldMk cId="3165007190" sldId="285"/>
            <ac:spMk id="2" creationId="{A8A94691-8688-489B-9D97-D0D65DCA5CEB}"/>
          </ac:spMkLst>
        </pc:spChg>
      </pc:sldChg>
      <pc:sldChg chg="addSp delSp modSp add">
        <pc:chgData name="Andreas Dejmek" userId="a801f0812d97e7b3" providerId="LiveId" clId="{1605CE09-113B-4AA3-BC41-230E4C3BC585}" dt="2019-03-12T21:18:08.526" v="1044" actId="2"/>
        <pc:sldMkLst>
          <pc:docMk/>
          <pc:sldMk cId="945256246" sldId="286"/>
        </pc:sldMkLst>
        <pc:spChg chg="add del mod">
          <ac:chgData name="Andreas Dejmek" userId="a801f0812d97e7b3" providerId="LiveId" clId="{1605CE09-113B-4AA3-BC41-230E4C3BC585}" dt="2019-03-12T20:29:42.096" v="18" actId="478"/>
          <ac:spMkLst>
            <pc:docMk/>
            <pc:sldMk cId="945256246" sldId="286"/>
            <ac:spMk id="3" creationId="{F59B565F-2042-401B-9823-90AD4DF35EB7}"/>
          </ac:spMkLst>
        </pc:spChg>
        <pc:spChg chg="add del mod ord">
          <ac:chgData name="Andreas Dejmek" userId="a801f0812d97e7b3" providerId="LiveId" clId="{1605CE09-113B-4AA3-BC41-230E4C3BC585}" dt="2019-03-12T21:18:08.526" v="1044" actId="2"/>
          <ac:spMkLst>
            <pc:docMk/>
            <pc:sldMk cId="945256246" sldId="286"/>
            <ac:spMk id="4" creationId="{B84A2CE8-C9E9-49F3-842E-86CC2BD6EDD2}"/>
          </ac:spMkLst>
        </pc:spChg>
        <pc:spChg chg="del mod ord">
          <ac:chgData name="Andreas Dejmek" userId="a801f0812d97e7b3" providerId="LiveId" clId="{1605CE09-113B-4AA3-BC41-230E4C3BC585}" dt="2019-03-12T20:29:57.281" v="21" actId="478"/>
          <ac:spMkLst>
            <pc:docMk/>
            <pc:sldMk cId="945256246" sldId="286"/>
            <ac:spMk id="5" creationId="{52A1E346-B50F-4606-9361-EC89FEF757A7}"/>
          </ac:spMkLst>
        </pc:spChg>
      </pc:sldChg>
      <pc:sldChg chg="modSp add">
        <pc:chgData name="Andreas Dejmek" userId="a801f0812d97e7b3" providerId="LiveId" clId="{1605CE09-113B-4AA3-BC41-230E4C3BC585}" dt="2019-03-12T21:25:04.710" v="1075" actId="20577"/>
        <pc:sldMkLst>
          <pc:docMk/>
          <pc:sldMk cId="1721974732" sldId="287"/>
        </pc:sldMkLst>
        <pc:spChg chg="mod">
          <ac:chgData name="Andreas Dejmek" userId="a801f0812d97e7b3" providerId="LiveId" clId="{1605CE09-113B-4AA3-BC41-230E4C3BC585}" dt="2019-03-12T20:55:59.412" v="680" actId="790"/>
          <ac:spMkLst>
            <pc:docMk/>
            <pc:sldMk cId="1721974732" sldId="287"/>
            <ac:spMk id="175" creationId="{00000000-0000-0000-0000-000000000000}"/>
          </ac:spMkLst>
        </pc:spChg>
        <pc:spChg chg="mod">
          <ac:chgData name="Andreas Dejmek" userId="a801f0812d97e7b3" providerId="LiveId" clId="{1605CE09-113B-4AA3-BC41-230E4C3BC585}" dt="2019-03-12T21:25:04.710" v="1075" actId="20577"/>
          <ac:spMkLst>
            <pc:docMk/>
            <pc:sldMk cId="1721974732" sldId="287"/>
            <ac:spMk id="176" creationId="{00000000-0000-0000-0000-000000000000}"/>
          </ac:spMkLst>
        </pc:spChg>
      </pc:sldChg>
      <pc:sldChg chg="add del">
        <pc:chgData name="Andreas Dejmek" userId="a801f0812d97e7b3" providerId="LiveId" clId="{1605CE09-113B-4AA3-BC41-230E4C3BC585}" dt="2019-03-12T20:40:46.602" v="80" actId="2696"/>
        <pc:sldMkLst>
          <pc:docMk/>
          <pc:sldMk cId="2167806274" sldId="287"/>
        </pc:sldMkLst>
      </pc:sldChg>
      <pc:sldChg chg="modSp add">
        <pc:chgData name="Andreas Dejmek" userId="a801f0812d97e7b3" providerId="LiveId" clId="{1605CE09-113B-4AA3-BC41-230E4C3BC585}" dt="2019-03-12T21:16:52.523" v="1034" actId="255"/>
        <pc:sldMkLst>
          <pc:docMk/>
          <pc:sldMk cId="126542509" sldId="288"/>
        </pc:sldMkLst>
        <pc:spChg chg="mod">
          <ac:chgData name="Andreas Dejmek" userId="a801f0812d97e7b3" providerId="LiveId" clId="{1605CE09-113B-4AA3-BC41-230E4C3BC585}" dt="2019-03-12T21:16:52.523" v="1034" actId="255"/>
          <ac:spMkLst>
            <pc:docMk/>
            <pc:sldMk cId="126542509" sldId="288"/>
            <ac:spMk id="176" creationId="{00000000-0000-0000-0000-000000000000}"/>
          </ac:spMkLst>
        </pc:spChg>
      </pc:sldChg>
      <pc:sldChg chg="modSp add">
        <pc:chgData name="Andreas Dejmek" userId="a801f0812d97e7b3" providerId="LiveId" clId="{1605CE09-113B-4AA3-BC41-230E4C3BC585}" dt="2019-03-12T21:24:42.894" v="1073" actId="15"/>
        <pc:sldMkLst>
          <pc:docMk/>
          <pc:sldMk cId="94341100" sldId="289"/>
        </pc:sldMkLst>
        <pc:spChg chg="mod">
          <ac:chgData name="Andreas Dejmek" userId="a801f0812d97e7b3" providerId="LiveId" clId="{1605CE09-113B-4AA3-BC41-230E4C3BC585}" dt="2019-03-12T21:24:42.894" v="1073" actId="15"/>
          <ac:spMkLst>
            <pc:docMk/>
            <pc:sldMk cId="94341100" sldId="289"/>
            <ac:spMk id="176" creationId="{00000000-0000-0000-0000-000000000000}"/>
          </ac:spMkLst>
        </pc:spChg>
      </pc:sldChg>
      <pc:sldChg chg="modSp add modNotesTx">
        <pc:chgData name="Andreas Dejmek" userId="a801f0812d97e7b3" providerId="LiveId" clId="{1605CE09-113B-4AA3-BC41-230E4C3BC585}" dt="2019-03-12T21:20:15.847" v="1054" actId="2"/>
        <pc:sldMkLst>
          <pc:docMk/>
          <pc:sldMk cId="1651041222" sldId="290"/>
        </pc:sldMkLst>
        <pc:spChg chg="mod">
          <ac:chgData name="Andreas Dejmek" userId="a801f0812d97e7b3" providerId="LiveId" clId="{1605CE09-113B-4AA3-BC41-230E4C3BC585}" dt="2019-03-12T21:20:02.939" v="1051" actId="790"/>
          <ac:spMkLst>
            <pc:docMk/>
            <pc:sldMk cId="1651041222" sldId="290"/>
            <ac:spMk id="139" creationId="{00000000-0000-0000-0000-000000000000}"/>
          </ac:spMkLst>
        </pc:spChg>
        <pc:spChg chg="mod">
          <ac:chgData name="Andreas Dejmek" userId="a801f0812d97e7b3" providerId="LiveId" clId="{1605CE09-113B-4AA3-BC41-230E4C3BC585}" dt="2019-03-12T21:20:09.333" v="1053" actId="2"/>
          <ac:spMkLst>
            <pc:docMk/>
            <pc:sldMk cId="1651041222" sldId="290"/>
            <ac:spMk id="140" creationId="{00000000-0000-0000-0000-000000000000}"/>
          </ac:spMkLst>
        </pc:spChg>
      </pc:sldChg>
      <pc:sldChg chg="modSp add modNotesTx">
        <pc:chgData name="Andreas Dejmek" userId="a801f0812d97e7b3" providerId="LiveId" clId="{1605CE09-113B-4AA3-BC41-230E4C3BC585}" dt="2019-03-12T21:20:24.055" v="1057" actId="2"/>
        <pc:sldMkLst>
          <pc:docMk/>
          <pc:sldMk cId="62871129" sldId="291"/>
        </pc:sldMkLst>
        <pc:spChg chg="mod">
          <ac:chgData name="Andreas Dejmek" userId="a801f0812d97e7b3" providerId="LiveId" clId="{1605CE09-113B-4AA3-BC41-230E4C3BC585}" dt="2019-03-12T21:10:27.301" v="1006"/>
          <ac:spMkLst>
            <pc:docMk/>
            <pc:sldMk cId="62871129" sldId="291"/>
            <ac:spMk id="140" creationId="{00000000-0000-0000-0000-000000000000}"/>
          </ac:spMkLst>
        </pc:spChg>
      </pc:sldChg>
      <pc:sldChg chg="add del">
        <pc:chgData name="Andreas Dejmek" userId="a801f0812d97e7b3" providerId="LiveId" clId="{1605CE09-113B-4AA3-BC41-230E4C3BC585}" dt="2019-03-12T21:10:07.258" v="1004" actId="2696"/>
        <pc:sldMkLst>
          <pc:docMk/>
          <pc:sldMk cId="2830861762" sldId="291"/>
        </pc:sldMkLst>
      </pc:sldChg>
      <pc:sldChg chg="modSp add del">
        <pc:chgData name="Andreas Dejmek" userId="a801f0812d97e7b3" providerId="LiveId" clId="{1605CE09-113B-4AA3-BC41-230E4C3BC585}" dt="2019-03-12T21:15:17.986" v="1029" actId="2696"/>
        <pc:sldMkLst>
          <pc:docMk/>
          <pc:sldMk cId="3812851864" sldId="292"/>
        </pc:sldMkLst>
        <pc:spChg chg="mod">
          <ac:chgData name="Andreas Dejmek" userId="a801f0812d97e7b3" providerId="LiveId" clId="{1605CE09-113B-4AA3-BC41-230E4C3BC585}" dt="2019-03-12T21:10:58.203" v="1011"/>
          <ac:spMkLst>
            <pc:docMk/>
            <pc:sldMk cId="3812851864" sldId="292"/>
            <ac:spMk id="139" creationId="{00000000-0000-0000-0000-000000000000}"/>
          </ac:spMkLst>
        </pc:spChg>
        <pc:spChg chg="mod">
          <ac:chgData name="Andreas Dejmek" userId="a801f0812d97e7b3" providerId="LiveId" clId="{1605CE09-113B-4AA3-BC41-230E4C3BC585}" dt="2019-03-12T21:13:21.224" v="1019" actId="255"/>
          <ac:spMkLst>
            <pc:docMk/>
            <pc:sldMk cId="3812851864" sldId="292"/>
            <ac:spMk id="140" creationId="{00000000-0000-0000-0000-000000000000}"/>
          </ac:spMkLst>
        </pc:spChg>
      </pc:sldChg>
      <pc:sldChg chg="modSp add modNotesTx">
        <pc:chgData name="Andreas Dejmek" userId="a801f0812d97e7b3" providerId="LiveId" clId="{1605CE09-113B-4AA3-BC41-230E4C3BC585}" dt="2019-03-12T21:20:30.088" v="1062" actId="2"/>
        <pc:sldMkLst>
          <pc:docMk/>
          <pc:sldMk cId="2876353626" sldId="293"/>
        </pc:sldMkLst>
        <pc:spChg chg="mod">
          <ac:chgData name="Andreas Dejmek" userId="a801f0812d97e7b3" providerId="LiveId" clId="{1605CE09-113B-4AA3-BC41-230E4C3BC585}" dt="2019-03-12T21:15:03.894" v="1027"/>
          <ac:spMkLst>
            <pc:docMk/>
            <pc:sldMk cId="2876353626" sldId="293"/>
            <ac:spMk id="139" creationId="{00000000-0000-0000-0000-000000000000}"/>
          </ac:spMkLst>
        </pc:spChg>
        <pc:spChg chg="mod">
          <ac:chgData name="Andreas Dejmek" userId="a801f0812d97e7b3" providerId="LiveId" clId="{1605CE09-113B-4AA3-BC41-230E4C3BC585}" dt="2019-03-12T21:20:27.935" v="1060" actId="2"/>
          <ac:spMkLst>
            <pc:docMk/>
            <pc:sldMk cId="2876353626" sldId="293"/>
            <ac:spMk id="140" creationId="{00000000-0000-0000-0000-000000000000}"/>
          </ac:spMkLst>
        </pc:spChg>
      </pc:sldChg>
      <pc:sldChg chg="modSp add">
        <pc:chgData name="Andreas Dejmek" userId="a801f0812d97e7b3" providerId="LiveId" clId="{1605CE09-113B-4AA3-BC41-230E4C3BC585}" dt="2019-03-12T21:27:17.981" v="1139" actId="20577"/>
        <pc:sldMkLst>
          <pc:docMk/>
          <pc:sldMk cId="137759627" sldId="294"/>
        </pc:sldMkLst>
        <pc:spChg chg="mod">
          <ac:chgData name="Andreas Dejmek" userId="a801f0812d97e7b3" providerId="LiveId" clId="{1605CE09-113B-4AA3-BC41-230E4C3BC585}" dt="2019-03-12T21:27:17.981" v="1139" actId="20577"/>
          <ac:spMkLst>
            <pc:docMk/>
            <pc:sldMk cId="137759627" sldId="294"/>
            <ac:spMk id="2" creationId="{A8A94691-8688-489B-9D97-D0D65DCA5CEB}"/>
          </ac:spMkLst>
        </pc:spChg>
      </pc:sldChg>
      <pc:sldMasterChg chg="delSp modSp">
        <pc:chgData name="Andreas Dejmek" userId="a801f0812d97e7b3" providerId="LiveId" clId="{1605CE09-113B-4AA3-BC41-230E4C3BC585}" dt="2019-03-12T21:06:31.866" v="988" actId="478"/>
        <pc:sldMasterMkLst>
          <pc:docMk/>
          <pc:sldMasterMk cId="0" sldId="2147483661"/>
        </pc:sldMasterMkLst>
        <pc:spChg chg="mod">
          <ac:chgData name="Andreas Dejmek" userId="a801f0812d97e7b3" providerId="LiveId" clId="{1605CE09-113B-4AA3-BC41-230E4C3BC585}" dt="2019-03-12T21:06:27.719" v="987" actId="20577"/>
          <ac:spMkLst>
            <pc:docMk/>
            <pc:sldMasterMk cId="0" sldId="2147483661"/>
            <ac:spMk id="46" creationId="{00000000-0000-0000-0000-000000000000}"/>
          </ac:spMkLst>
        </pc:spChg>
        <pc:spChg chg="del mod">
          <ac:chgData name="Andreas Dejmek" userId="a801f0812d97e7b3" providerId="LiveId" clId="{1605CE09-113B-4AA3-BC41-230E4C3BC585}" dt="2019-03-12T21:06:31.866" v="988" actId="478"/>
          <ac:spMkLst>
            <pc:docMk/>
            <pc:sldMasterMk cId="0" sldId="2147483661"/>
            <ac:spMk id="51" creationId="{00000000-0000-0000-0000-000000000000}"/>
          </ac:spMkLst>
        </pc:spChg>
      </pc:sldMasterChg>
      <pc:sldMasterChg chg="modSp">
        <pc:chgData name="Andreas Dejmek" userId="a801f0812d97e7b3" providerId="LiveId" clId="{1605CE09-113B-4AA3-BC41-230E4C3BC585}" dt="2019-03-12T21:05:33.807" v="971" actId="20577"/>
        <pc:sldMasterMkLst>
          <pc:docMk/>
          <pc:sldMasterMk cId="0" sldId="2147483674"/>
        </pc:sldMasterMkLst>
        <pc:spChg chg="mod">
          <ac:chgData name="Andreas Dejmek" userId="a801f0812d97e7b3" providerId="LiveId" clId="{1605CE09-113B-4AA3-BC41-230E4C3BC585}" dt="2019-03-12T21:05:33.807" v="971" actId="20577"/>
          <ac:spMkLst>
            <pc:docMk/>
            <pc:sldMasterMk cId="0" sldId="2147483674"/>
            <ac:spMk id="92" creationId="{00000000-0000-0000-0000-000000000000}"/>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2" name="PlaceHolder 1"/>
          <p:cNvSpPr>
            <a:spLocks noGrp="1"/>
          </p:cNvSpPr>
          <p:nvPr>
            <p:ph type="body"/>
          </p:nvPr>
        </p:nvSpPr>
        <p:spPr>
          <a:xfrm>
            <a:off x="777240" y="4777560"/>
            <a:ext cx="6217560" cy="4525920"/>
          </a:xfrm>
          <a:prstGeom prst="rect">
            <a:avLst/>
          </a:prstGeom>
        </p:spPr>
        <p:txBody>
          <a:bodyPr lIns="0" tIns="0" rIns="0" bIns="0"/>
          <a:lstStyle/>
          <a:p>
            <a:r>
              <a:rPr lang="en-US" sz="2000" b="0" strike="noStrike" spc="-1">
                <a:solidFill>
                  <a:srgbClr val="000000"/>
                </a:solidFill>
                <a:uFill>
                  <a:solidFill>
                    <a:srgbClr val="FFFFFF"/>
                  </a:solidFill>
                </a:uFill>
                <a:latin typeface="Arial"/>
              </a:rPr>
              <a:t>Click to edit the notes format</a:t>
            </a:r>
          </a:p>
        </p:txBody>
      </p:sp>
      <p:sp>
        <p:nvSpPr>
          <p:cNvPr id="133" name="PlaceHolder 2"/>
          <p:cNvSpPr>
            <a:spLocks noGrp="1"/>
          </p:cNvSpPr>
          <p:nvPr>
            <p:ph type="hdr"/>
          </p:nvPr>
        </p:nvSpPr>
        <p:spPr>
          <a:xfrm>
            <a:off x="0" y="0"/>
            <a:ext cx="3372840" cy="502560"/>
          </a:xfrm>
          <a:prstGeom prst="rect">
            <a:avLst/>
          </a:prstGeom>
        </p:spPr>
        <p:txBody>
          <a:bodyPr lIns="0" tIns="0" rIns="0" bIns="0"/>
          <a:lstStyle/>
          <a:p>
            <a:r>
              <a:rPr lang="en-US" sz="1400" b="0" strike="noStrike" spc="-1" dirty="0">
                <a:solidFill>
                  <a:srgbClr val="000000"/>
                </a:solidFill>
                <a:uFill>
                  <a:solidFill>
                    <a:srgbClr val="FFFFFF"/>
                  </a:solidFill>
                </a:uFill>
                <a:latin typeface="Times New Roman"/>
              </a:rPr>
              <a:t> </a:t>
            </a:r>
          </a:p>
        </p:txBody>
      </p:sp>
      <p:sp>
        <p:nvSpPr>
          <p:cNvPr id="134" name="PlaceHolder 3"/>
          <p:cNvSpPr>
            <a:spLocks noGrp="1"/>
          </p:cNvSpPr>
          <p:nvPr>
            <p:ph type="dt"/>
          </p:nvPr>
        </p:nvSpPr>
        <p:spPr>
          <a:xfrm>
            <a:off x="4399200" y="0"/>
            <a:ext cx="3372840" cy="502560"/>
          </a:xfrm>
          <a:prstGeom prst="rect">
            <a:avLst/>
          </a:prstGeom>
        </p:spPr>
        <p:txBody>
          <a:bodyPr lIns="0" tIns="0" rIns="0" bIns="0"/>
          <a:lstStyle/>
          <a:p>
            <a:pPr algn="r"/>
            <a:r>
              <a:rPr lang="en-US" sz="1400" b="0" strike="noStrike" spc="-1" dirty="0">
                <a:solidFill>
                  <a:srgbClr val="000000"/>
                </a:solidFill>
                <a:uFill>
                  <a:solidFill>
                    <a:srgbClr val="FFFFFF"/>
                  </a:solidFill>
                </a:uFill>
                <a:latin typeface="Times New Roman"/>
              </a:rPr>
              <a:t> </a:t>
            </a:r>
          </a:p>
        </p:txBody>
      </p:sp>
      <p:sp>
        <p:nvSpPr>
          <p:cNvPr id="135" name="PlaceHolder 4"/>
          <p:cNvSpPr>
            <a:spLocks noGrp="1"/>
          </p:cNvSpPr>
          <p:nvPr>
            <p:ph type="ftr"/>
          </p:nvPr>
        </p:nvSpPr>
        <p:spPr>
          <a:xfrm>
            <a:off x="0" y="9555480"/>
            <a:ext cx="3372840" cy="502560"/>
          </a:xfrm>
          <a:prstGeom prst="rect">
            <a:avLst/>
          </a:prstGeom>
        </p:spPr>
        <p:txBody>
          <a:bodyPr lIns="0" tIns="0" rIns="0" bIns="0" anchor="b"/>
          <a:lstStyle/>
          <a:p>
            <a:r>
              <a:rPr lang="en-US" sz="1400" b="0" strike="noStrike" spc="-1" dirty="0">
                <a:solidFill>
                  <a:srgbClr val="000000"/>
                </a:solidFill>
                <a:uFill>
                  <a:solidFill>
                    <a:srgbClr val="FFFFFF"/>
                  </a:solidFill>
                </a:uFill>
                <a:latin typeface="Times New Roman"/>
              </a:rPr>
              <a:t> </a:t>
            </a:r>
          </a:p>
        </p:txBody>
      </p:sp>
      <p:sp>
        <p:nvSpPr>
          <p:cNvPr id="136" name="PlaceHolder 5"/>
          <p:cNvSpPr>
            <a:spLocks noGrp="1"/>
          </p:cNvSpPr>
          <p:nvPr>
            <p:ph type="sldNum"/>
          </p:nvPr>
        </p:nvSpPr>
        <p:spPr>
          <a:xfrm>
            <a:off x="4399200" y="9555480"/>
            <a:ext cx="3372840" cy="502560"/>
          </a:xfrm>
          <a:prstGeom prst="rect">
            <a:avLst/>
          </a:prstGeom>
        </p:spPr>
        <p:txBody>
          <a:bodyPr lIns="0" tIns="0" rIns="0" bIns="0" anchor="b"/>
          <a:lstStyle/>
          <a:p>
            <a:pPr algn="r"/>
            <a:fld id="{2CE4CCA2-61C4-489B-AACF-5DA84C79A21A}" type="slidenum">
              <a:rPr lang="en-US" sz="1400" b="0" strike="noStrike" spc="-1">
                <a:solidFill>
                  <a:srgbClr val="000000"/>
                </a:solidFill>
                <a:uFill>
                  <a:solidFill>
                    <a:srgbClr val="FFFFFF"/>
                  </a:solidFill>
                </a:uFill>
                <a:latin typeface="Times New Roman"/>
              </a:rPr>
              <a:t>‹Nr.›</a:t>
            </a:fld>
            <a:endParaRPr lang="en-US" sz="1400" b="0" strike="noStrike" spc="-1" dirty="0">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linux.org/Zedboard_Android"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PlaceHolder 1"/>
          <p:cNvSpPr>
            <a:spLocks noGrp="1"/>
          </p:cNvSpPr>
          <p:nvPr>
            <p:ph type="body"/>
          </p:nvPr>
        </p:nvSpPr>
        <p:spPr>
          <a:xfrm>
            <a:off x="685800" y="4343400"/>
            <a:ext cx="5486040" cy="4114440"/>
          </a:xfrm>
          <a:prstGeom prst="rect">
            <a:avLst/>
          </a:prstGeom>
        </p:spPr>
        <p:txBody>
          <a:bodyPr/>
          <a:lstStyle/>
          <a:p>
            <a:endParaRPr lang="en-US" sz="2000" b="0" strike="noStrike" spc="-1" dirty="0">
              <a:solidFill>
                <a:srgbClr val="000000"/>
              </a:solidFill>
              <a:uFill>
                <a:solidFill>
                  <a:srgbClr val="FFFFFF"/>
                </a:solidFill>
              </a:uFill>
              <a:latin typeface="Arial"/>
            </a:endParaRPr>
          </a:p>
        </p:txBody>
      </p:sp>
      <p:sp>
        <p:nvSpPr>
          <p:cNvPr id="184" name="TextShape 2"/>
          <p:cNvSpPr txBox="1"/>
          <p:nvPr/>
        </p:nvSpPr>
        <p:spPr>
          <a:xfrm>
            <a:off x="3884760" y="8685360"/>
            <a:ext cx="2971440" cy="456840"/>
          </a:xfrm>
          <a:prstGeom prst="rect">
            <a:avLst/>
          </a:prstGeom>
          <a:noFill/>
          <a:ln>
            <a:noFill/>
          </a:ln>
        </p:spPr>
        <p:txBody>
          <a:bodyPr anchor="b"/>
          <a:lstStyle/>
          <a:p>
            <a:pPr algn="r">
              <a:lnSpc>
                <a:spcPct val="100000"/>
              </a:lnSpc>
            </a:pPr>
            <a:fld id="{9868AAE5-B97A-44C5-AFDD-27E72A5AC232}" type="slidenum">
              <a:rPr lang="en-US" sz="1200" b="0" strike="noStrike" spc="-1">
                <a:solidFill>
                  <a:srgbClr val="000000"/>
                </a:solidFill>
                <a:uFill>
                  <a:solidFill>
                    <a:srgbClr val="FFFFFF"/>
                  </a:solidFill>
                </a:uFill>
                <a:latin typeface="Calibri"/>
              </a:rPr>
              <a:t>1</a:t>
            </a:fld>
            <a:endParaRPr lang="en-US" sz="1200" b="0" strike="noStrike" spc="-1" dirty="0">
              <a:solidFill>
                <a:srgbClr val="000000"/>
              </a:solidFill>
              <a:uFill>
                <a:solidFill>
                  <a:srgbClr val="FFFFFF"/>
                </a:solidFill>
              </a:uFill>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p:nvPr>
        </p:nvSpPr>
        <p:spPr/>
        <p:txBody>
          <a:bodyPr/>
          <a:lstStyle/>
          <a:p>
            <a:pPr algn="r"/>
            <a:fld id="{2CE4CCA2-61C4-489B-AACF-5DA84C79A21A}" type="slidenum">
              <a:rPr lang="en-US" sz="1400" b="0" strike="noStrike" spc="-1" smtClean="0">
                <a:solidFill>
                  <a:srgbClr val="000000"/>
                </a:solidFill>
                <a:uFill>
                  <a:solidFill>
                    <a:srgbClr val="FFFFFF"/>
                  </a:solidFill>
                </a:uFill>
                <a:latin typeface="Times New Roman"/>
              </a:rPr>
              <a:t>13</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866941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p:nvPr>
        </p:nvSpPr>
        <p:spPr/>
        <p:txBody>
          <a:bodyPr/>
          <a:lstStyle/>
          <a:p>
            <a:pPr algn="r"/>
            <a:fld id="{2CE4CCA2-61C4-489B-AACF-5DA84C79A21A}" type="slidenum">
              <a:rPr lang="en-US" sz="1400" b="0" strike="noStrike" spc="-1" smtClean="0">
                <a:solidFill>
                  <a:srgbClr val="000000"/>
                </a:solidFill>
                <a:uFill>
                  <a:solidFill>
                    <a:srgbClr val="FFFFFF"/>
                  </a:solidFill>
                </a:uFill>
                <a:latin typeface="Times New Roman"/>
              </a:rPr>
              <a:t>14</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4916472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strike="noStrike" spc="-1" dirty="0">
                <a:solidFill>
                  <a:srgbClr val="000000"/>
                </a:solidFill>
                <a:uFill>
                  <a:solidFill>
                    <a:srgbClr val="FFFFFF"/>
                  </a:solidFill>
                </a:uFill>
                <a:latin typeface="+mn-lt"/>
              </a:rPr>
              <a:t>Touch issues: Touchscreen is detected fine by Linux, so no hardware incompatibility. Events are detected by android (android has a built-in getevent utility) but never dispatched to the GUI. The same happens with a mouse, which should be supported out-of-box. I tried to trace where the events are lost: They are enqueued by native code to be picked up by the dalvik virtual machine, but the VM never picks them up</a:t>
            </a:r>
          </a:p>
          <a:p>
            <a:endParaRPr lang="en-GB" dirty="0"/>
          </a:p>
          <a:p>
            <a:endParaRPr lang="en-GB" dirty="0"/>
          </a:p>
        </p:txBody>
      </p:sp>
      <p:sp>
        <p:nvSpPr>
          <p:cNvPr id="4" name="Foliennummernplatzhalter 3"/>
          <p:cNvSpPr>
            <a:spLocks noGrp="1"/>
          </p:cNvSpPr>
          <p:nvPr>
            <p:ph type="sldNum"/>
          </p:nvPr>
        </p:nvSpPr>
        <p:spPr/>
        <p:txBody>
          <a:bodyPr/>
          <a:lstStyle/>
          <a:p>
            <a:pPr algn="r"/>
            <a:fld id="{2CE4CCA2-61C4-489B-AACF-5DA84C79A21A}" type="slidenum">
              <a:rPr lang="en-US" sz="1400" b="0" strike="noStrike" spc="-1" smtClean="0">
                <a:solidFill>
                  <a:srgbClr val="000000"/>
                </a:solidFill>
                <a:uFill>
                  <a:solidFill>
                    <a:srgbClr val="FFFFFF"/>
                  </a:solidFill>
                </a:uFill>
                <a:latin typeface="Times New Roman"/>
              </a:rPr>
              <a:t>19</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8154184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p:nvPr>
        </p:nvSpPr>
        <p:spPr/>
        <p:txBody>
          <a:bodyPr/>
          <a:lstStyle/>
          <a:p>
            <a:pPr algn="r"/>
            <a:fld id="{2CE4CCA2-61C4-489B-AACF-5DA84C79A21A}" type="slidenum">
              <a:rPr lang="en-US" sz="1400" b="0" strike="noStrike" spc="-1" smtClean="0">
                <a:solidFill>
                  <a:srgbClr val="000000"/>
                </a:solidFill>
                <a:uFill>
                  <a:solidFill>
                    <a:srgbClr val="FFFFFF"/>
                  </a:solidFill>
                </a:uFill>
                <a:latin typeface="Times New Roman"/>
              </a:rPr>
              <a:t>20</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962787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izenplatzhalter 2"/>
          <p:cNvSpPr>
            <a:spLocks noGrp="1"/>
          </p:cNvSpPr>
          <p:nvPr>
            <p:ph type="body" idx="1"/>
          </p:nvPr>
        </p:nvSpPr>
        <p:spPr/>
        <p:txBody>
          <a:bodyPr/>
          <a:lstStyle/>
          <a:p>
            <a:r>
              <a:rPr lang="en-US" sz="1200" b="0" strike="noStrike" spc="-1" dirty="0">
                <a:solidFill>
                  <a:srgbClr val="000000"/>
                </a:solidFill>
                <a:uFill>
                  <a:solidFill>
                    <a:srgbClr val="FFFFFF"/>
                  </a:solidFill>
                </a:uFill>
                <a:latin typeface="+mn-lt"/>
              </a:rPr>
              <a:t>Hardware requirements not met:</a:t>
            </a:r>
          </a:p>
          <a:p>
            <a:endParaRPr lang="en-US" sz="1200" b="0" strike="noStrike" spc="-1" dirty="0">
              <a:solidFill>
                <a:srgbClr val="000000"/>
              </a:solidFill>
              <a:uFill>
                <a:solidFill>
                  <a:srgbClr val="FFFFFF"/>
                </a:solidFill>
              </a:uFill>
              <a:latin typeface="+mn-lt"/>
            </a:endParaRPr>
          </a:p>
          <a:p>
            <a:r>
              <a:rPr lang="en-US" sz="1200" b="0" strike="noStrike" spc="-1" dirty="0">
                <a:solidFill>
                  <a:srgbClr val="000000"/>
                </a:solidFill>
                <a:uFill>
                  <a:solidFill>
                    <a:srgbClr val="FFFFFF"/>
                  </a:solidFill>
                </a:uFill>
                <a:latin typeface="+mn-lt"/>
              </a:rPr>
              <a:t>ZedBoard only has 512mb RAM → Not enough (could be solved by using SWAP memory, but SWAP on SD-cards is very very slow)</a:t>
            </a:r>
          </a:p>
          <a:p>
            <a:endParaRPr lang="en-US" sz="1200" b="0" strike="noStrike" spc="-1" dirty="0">
              <a:solidFill>
                <a:srgbClr val="000000"/>
              </a:solidFill>
              <a:uFill>
                <a:solidFill>
                  <a:srgbClr val="FFFFFF"/>
                </a:solidFill>
              </a:uFill>
              <a:latin typeface="+mn-lt"/>
            </a:endParaRPr>
          </a:p>
          <a:p>
            <a:r>
              <a:rPr lang="en-US" sz="1200" b="0" strike="noStrike" spc="-1" dirty="0">
                <a:solidFill>
                  <a:srgbClr val="000000"/>
                </a:solidFill>
                <a:uFill>
                  <a:solidFill>
                    <a:srgbClr val="FFFFFF"/>
                  </a:solidFill>
                </a:uFill>
                <a:latin typeface="+mn-lt"/>
              </a:rPr>
              <a:t>No GPU. Even 2.3.7 is slow, people that got higher versions running (with SWAP memory) encountered unusable graphical user interfaces</a:t>
            </a:r>
          </a:p>
          <a:p>
            <a:endParaRPr lang="en-GB" dirty="0"/>
          </a:p>
        </p:txBody>
      </p:sp>
      <p:sp>
        <p:nvSpPr>
          <p:cNvPr id="4" name="Foliennummernplatzhalter 3"/>
          <p:cNvSpPr>
            <a:spLocks noGrp="1"/>
          </p:cNvSpPr>
          <p:nvPr>
            <p:ph type="sldNum"/>
          </p:nvPr>
        </p:nvSpPr>
        <p:spPr/>
        <p:txBody>
          <a:bodyPr/>
          <a:lstStyle/>
          <a:p>
            <a:pPr algn="r"/>
            <a:fld id="{2CE4CCA2-61C4-489B-AACF-5DA84C79A21A}" type="slidenum">
              <a:rPr lang="en-US" sz="1400" b="0" strike="noStrike" spc="-1" smtClean="0">
                <a:solidFill>
                  <a:srgbClr val="000000"/>
                </a:solidFill>
                <a:uFill>
                  <a:solidFill>
                    <a:srgbClr val="FFFFFF"/>
                  </a:solidFill>
                </a:uFill>
                <a:latin typeface="Times New Roman"/>
              </a:rPr>
              <a:t>3</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895395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izenplatzhalter 2"/>
          <p:cNvSpPr>
            <a:spLocks noGrp="1"/>
          </p:cNvSpPr>
          <p:nvPr>
            <p:ph type="body" idx="1"/>
          </p:nvPr>
        </p:nvSpPr>
        <p:spPr/>
        <p:txBody>
          <a:bodyPr/>
          <a:lstStyle/>
          <a:p>
            <a:r>
              <a:rPr lang="en-US" sz="1200" b="0" strike="noStrike" spc="-1" dirty="0">
                <a:solidFill>
                  <a:srgbClr val="000000"/>
                </a:solidFill>
                <a:uFill>
                  <a:solidFill>
                    <a:srgbClr val="FFFFFF"/>
                  </a:solidFill>
                </a:uFill>
                <a:latin typeface="+mn-lt"/>
              </a:rPr>
              <a:t>We could have designed our own hardware design in Vivado, but this was deemed to be too much work for the short time we had available, since it must be designed with Linux compatibility in mind and none of us had the background knowledge to do that</a:t>
            </a:r>
          </a:p>
          <a:p>
            <a:endParaRPr lang="en-US" sz="1200" b="0" strike="noStrike" spc="-1" dirty="0">
              <a:solidFill>
                <a:srgbClr val="000000"/>
              </a:solidFill>
              <a:uFill>
                <a:solidFill>
                  <a:srgbClr val="FFFFFF"/>
                </a:solidFill>
              </a:uFill>
              <a:latin typeface="+mn-lt"/>
            </a:endParaRPr>
          </a:p>
          <a:p>
            <a:r>
              <a:rPr lang="en-US" sz="1200" b="0" strike="noStrike" spc="-1" dirty="0">
                <a:solidFill>
                  <a:srgbClr val="000000"/>
                </a:solidFill>
                <a:uFill>
                  <a:solidFill>
                    <a:srgbClr val="FFFFFF"/>
                  </a:solidFill>
                </a:uFill>
                <a:latin typeface="+mn-lt"/>
              </a:rPr>
              <a:t>Tools required by u-boot: right device tree compiler (dtc) version</a:t>
            </a:r>
          </a:p>
          <a:p>
            <a:endParaRPr lang="en-US" sz="1200" b="0" strike="noStrike" spc="-1" dirty="0">
              <a:solidFill>
                <a:srgbClr val="000000"/>
              </a:solidFill>
              <a:uFill>
                <a:solidFill>
                  <a:srgbClr val="FFFFFF"/>
                </a:solidFill>
              </a:uFill>
              <a:latin typeface="+mn-lt"/>
            </a:endParaRPr>
          </a:p>
          <a:p>
            <a:r>
              <a:rPr lang="en-US" sz="1200" b="0" strike="noStrike" spc="-1" dirty="0">
                <a:solidFill>
                  <a:srgbClr val="000000"/>
                </a:solidFill>
                <a:uFill>
                  <a:solidFill>
                    <a:srgbClr val="FFFFFF"/>
                  </a:solidFill>
                </a:uFill>
                <a:latin typeface="+mn-lt"/>
              </a:rPr>
              <a:t>Make 3.81 is required to build android, since there are some syntax errors in it’s makefiles and 3.82+ versions are more restrictive and generate errors</a:t>
            </a:r>
          </a:p>
        </p:txBody>
      </p:sp>
      <p:sp>
        <p:nvSpPr>
          <p:cNvPr id="4" name="Foliennummernplatzhalter 3"/>
          <p:cNvSpPr>
            <a:spLocks noGrp="1"/>
          </p:cNvSpPr>
          <p:nvPr>
            <p:ph type="sldNum"/>
          </p:nvPr>
        </p:nvSpPr>
        <p:spPr/>
        <p:txBody>
          <a:bodyPr/>
          <a:lstStyle/>
          <a:p>
            <a:pPr algn="r"/>
            <a:fld id="{2CE4CCA2-61C4-489B-AACF-5DA84C79A21A}" type="slidenum">
              <a:rPr lang="en-US" sz="1400" b="0" strike="noStrike" spc="-1" smtClean="0">
                <a:solidFill>
                  <a:srgbClr val="000000"/>
                </a:solidFill>
                <a:uFill>
                  <a:solidFill>
                    <a:srgbClr val="FFFFFF"/>
                  </a:solidFill>
                </a:uFill>
                <a:latin typeface="Times New Roman"/>
              </a:rPr>
              <a:t>4</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257194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izenplatzhalter 2"/>
          <p:cNvSpPr>
            <a:spLocks noGrp="1"/>
          </p:cNvSpPr>
          <p:nvPr>
            <p:ph type="body" idx="1"/>
          </p:nvPr>
        </p:nvSpPr>
        <p:spPr/>
        <p:txBody>
          <a:bodyPr/>
          <a:lstStyle/>
          <a:p>
            <a:r>
              <a:rPr lang="en-US" sz="1200" b="0" strike="noStrike" spc="-1" dirty="0">
                <a:solidFill>
                  <a:srgbClr val="000000"/>
                </a:solidFill>
                <a:uFill>
                  <a:solidFill>
                    <a:srgbClr val="FFFFFF"/>
                  </a:solidFill>
                </a:uFill>
                <a:latin typeface="+mn-lt"/>
              </a:rPr>
              <a:t>Linux kernel can be configured with “make menuconfig”</a:t>
            </a:r>
          </a:p>
          <a:p>
            <a:r>
              <a:rPr lang="en-US" sz="1200" b="0" strike="noStrike" spc="-1" dirty="0">
                <a:solidFill>
                  <a:srgbClr val="000000"/>
                </a:solidFill>
                <a:uFill>
                  <a:solidFill>
                    <a:srgbClr val="FFFFFF"/>
                  </a:solidFill>
                </a:uFill>
                <a:latin typeface="+mn-lt"/>
              </a:rPr>
              <a:t>Necessary configuration for Android found at </a:t>
            </a:r>
            <a:r>
              <a:rPr lang="en-US" sz="1200" b="0" strike="noStrike" spc="-1" dirty="0">
                <a:solidFill>
                  <a:srgbClr val="000000"/>
                </a:solidFill>
                <a:uFill>
                  <a:solidFill>
                    <a:srgbClr val="FFFFFF"/>
                  </a:solidFill>
                </a:uFill>
                <a:latin typeface="+mn-lt"/>
                <a:hlinkClick r:id="rId3"/>
              </a:rPr>
              <a:t>https://elinux.org/Zedboard_Android</a:t>
            </a:r>
            <a:endParaRPr lang="en-US" sz="1200" b="0" strike="noStrike" spc="-1" dirty="0">
              <a:solidFill>
                <a:srgbClr val="000000"/>
              </a:solidFill>
              <a:uFill>
                <a:solidFill>
                  <a:srgbClr val="FFFFFF"/>
                </a:solidFill>
              </a:uFill>
              <a:latin typeface="+mn-lt"/>
            </a:endParaRPr>
          </a:p>
          <a:p>
            <a:r>
              <a:rPr lang="en-US" sz="1200" b="0" strike="noStrike" spc="-1" dirty="0">
                <a:solidFill>
                  <a:srgbClr val="000000"/>
                </a:solidFill>
                <a:uFill>
                  <a:solidFill>
                    <a:srgbClr val="FFFFFF"/>
                  </a:solidFill>
                </a:uFill>
                <a:latin typeface="+mn-lt"/>
              </a:rPr>
              <a:t>Necessary configuration for touchscreens is straight-forward</a:t>
            </a:r>
          </a:p>
          <a:p>
            <a:r>
              <a:rPr lang="en-US" sz="1200" b="0" strike="noStrike" spc="-1" dirty="0">
                <a:solidFill>
                  <a:srgbClr val="000000"/>
                </a:solidFill>
                <a:uFill>
                  <a:solidFill>
                    <a:srgbClr val="FFFFFF"/>
                  </a:solidFill>
                </a:uFill>
                <a:latin typeface="+mn-lt"/>
              </a:rPr>
              <a:t>Iveia shut down their repositories for some reason</a:t>
            </a:r>
          </a:p>
        </p:txBody>
      </p:sp>
      <p:sp>
        <p:nvSpPr>
          <p:cNvPr id="4" name="Foliennummernplatzhalter 3"/>
          <p:cNvSpPr>
            <a:spLocks noGrp="1"/>
          </p:cNvSpPr>
          <p:nvPr>
            <p:ph type="sldNum"/>
          </p:nvPr>
        </p:nvSpPr>
        <p:spPr/>
        <p:txBody>
          <a:bodyPr/>
          <a:lstStyle/>
          <a:p>
            <a:pPr algn="r"/>
            <a:fld id="{2CE4CCA2-61C4-489B-AACF-5DA84C79A21A}" type="slidenum">
              <a:rPr lang="en-US" sz="1400" b="0" strike="noStrike" spc="-1" smtClean="0">
                <a:solidFill>
                  <a:srgbClr val="000000"/>
                </a:solidFill>
                <a:uFill>
                  <a:solidFill>
                    <a:srgbClr val="FFFFFF"/>
                  </a:solidFill>
                </a:uFill>
                <a:latin typeface="Times New Roman"/>
              </a:rPr>
              <a:t>5</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616446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izenplatzhalter 2"/>
          <p:cNvSpPr>
            <a:spLocks noGrp="1"/>
          </p:cNvSpPr>
          <p:nvPr>
            <p:ph type="body" idx="1"/>
          </p:nvPr>
        </p:nvSpPr>
        <p:spPr/>
        <p:txBody>
          <a:bodyPr/>
          <a:lstStyle/>
          <a:p>
            <a:r>
              <a:rPr lang="en-US" dirty="0"/>
              <a:t>The Image processing app splits into two parts. </a:t>
            </a:r>
          </a:p>
          <a:p>
            <a:r>
              <a:rPr lang="en-US" dirty="0"/>
              <a:t>An external server which provides the infrastructure to store and distribute bitstreams and the android app  which interacts with the server and the hardware on the zedboard.</a:t>
            </a:r>
          </a:p>
          <a:p>
            <a:endParaRPr lang="en-US" dirty="0"/>
          </a:p>
          <a:p>
            <a:r>
              <a:rPr lang="en-US" dirty="0"/>
              <a:t>Server is written with python 3 and flask (a web development framework for python)</a:t>
            </a:r>
          </a:p>
          <a:p>
            <a:endParaRPr lang="en-US" dirty="0"/>
          </a:p>
          <a:p>
            <a:r>
              <a:rPr lang="en-US" dirty="0"/>
              <a:t>REST … Representational state transfer. Is a standardized programming architecture style  for server – client communication </a:t>
            </a:r>
            <a:endParaRPr lang="de-AT" dirty="0"/>
          </a:p>
        </p:txBody>
      </p:sp>
      <p:sp>
        <p:nvSpPr>
          <p:cNvPr id="4" name="Foliennummernplatzhalter 3"/>
          <p:cNvSpPr>
            <a:spLocks noGrp="1"/>
          </p:cNvSpPr>
          <p:nvPr>
            <p:ph type="sldNum"/>
          </p:nvPr>
        </p:nvSpPr>
        <p:spPr/>
        <p:txBody>
          <a:bodyPr/>
          <a:lstStyle/>
          <a:p>
            <a:pPr algn="r"/>
            <a:fld id="{2CE4CCA2-61C4-489B-AACF-5DA84C79A21A}" type="slidenum">
              <a:rPr lang="en-US" sz="1400" b="0" strike="noStrike" spc="-1" smtClean="0">
                <a:solidFill>
                  <a:srgbClr val="000000"/>
                </a:solidFill>
                <a:uFill>
                  <a:solidFill>
                    <a:srgbClr val="FFFFFF"/>
                  </a:solidFill>
                </a:uFill>
                <a:latin typeface="Times New Roman"/>
              </a:rPr>
              <a:t>8</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719208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izenplatzhalter 2"/>
          <p:cNvSpPr>
            <a:spLocks noGrp="1"/>
          </p:cNvSpPr>
          <p:nvPr>
            <p:ph type="body" idx="1"/>
          </p:nvPr>
        </p:nvSpPr>
        <p:spPr/>
        <p:txBody>
          <a:bodyPr/>
          <a:lstStyle/>
          <a:p>
            <a:r>
              <a:rPr lang="en-GB" noProof="0" dirty="0"/>
              <a:t>methods to read, create, update or delete a repository from the server </a:t>
            </a:r>
          </a:p>
        </p:txBody>
      </p:sp>
      <p:sp>
        <p:nvSpPr>
          <p:cNvPr id="4" name="Foliennummernplatzhalter 3"/>
          <p:cNvSpPr>
            <a:spLocks noGrp="1"/>
          </p:cNvSpPr>
          <p:nvPr>
            <p:ph type="sldNum"/>
          </p:nvPr>
        </p:nvSpPr>
        <p:spPr/>
        <p:txBody>
          <a:bodyPr/>
          <a:lstStyle/>
          <a:p>
            <a:pPr algn="r"/>
            <a:fld id="{2CE4CCA2-61C4-489B-AACF-5DA84C79A21A}" type="slidenum">
              <a:rPr lang="en-US" sz="1400" b="0" strike="noStrike" spc="-1" smtClean="0">
                <a:solidFill>
                  <a:srgbClr val="000000"/>
                </a:solidFill>
                <a:uFill>
                  <a:solidFill>
                    <a:srgbClr val="FFFFFF"/>
                  </a:solidFill>
                </a:uFill>
                <a:latin typeface="Times New Roman"/>
              </a:rPr>
              <a:t>9</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291793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izenplatzhalter 2"/>
          <p:cNvSpPr>
            <a:spLocks noGrp="1"/>
          </p:cNvSpPr>
          <p:nvPr>
            <p:ph type="body" idx="1"/>
          </p:nvPr>
        </p:nvSpPr>
        <p:spPr/>
        <p:txBody>
          <a:bodyPr/>
          <a:lstStyle/>
          <a:p>
            <a:r>
              <a:rPr lang="en-GB" noProof="0" dirty="0"/>
              <a:t>What information we save on the sever. (the Data from the previous slide)</a:t>
            </a:r>
          </a:p>
          <a:p>
            <a:endParaRPr lang="en-GB" noProof="0" dirty="0"/>
          </a:p>
          <a:p>
            <a:r>
              <a:rPr lang="en-GB" noProof="0" dirty="0"/>
              <a:t>Most important for us is the index, version, file and checksum</a:t>
            </a:r>
          </a:p>
        </p:txBody>
      </p:sp>
      <p:sp>
        <p:nvSpPr>
          <p:cNvPr id="4" name="Foliennummernplatzhalter 3"/>
          <p:cNvSpPr>
            <a:spLocks noGrp="1"/>
          </p:cNvSpPr>
          <p:nvPr>
            <p:ph type="sldNum"/>
          </p:nvPr>
        </p:nvSpPr>
        <p:spPr/>
        <p:txBody>
          <a:bodyPr/>
          <a:lstStyle/>
          <a:p>
            <a:pPr algn="r"/>
            <a:fld id="{2CE4CCA2-61C4-489B-AACF-5DA84C79A21A}" type="slidenum">
              <a:rPr lang="en-US" sz="1400" b="0" strike="noStrike" spc="-1" smtClean="0">
                <a:solidFill>
                  <a:srgbClr val="000000"/>
                </a:solidFill>
                <a:uFill>
                  <a:solidFill>
                    <a:srgbClr val="FFFFFF"/>
                  </a:solidFill>
                </a:uFill>
                <a:latin typeface="Times New Roman"/>
              </a:rPr>
              <a:t>10</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842438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p:nvPr>
        </p:nvSpPr>
        <p:spPr/>
        <p:txBody>
          <a:bodyPr/>
          <a:lstStyle/>
          <a:p>
            <a:pPr algn="r"/>
            <a:fld id="{2CE4CCA2-61C4-489B-AACF-5DA84C79A21A}" type="slidenum">
              <a:rPr lang="en-US" sz="1400" b="0" strike="noStrike" spc="-1" smtClean="0">
                <a:solidFill>
                  <a:srgbClr val="000000"/>
                </a:solidFill>
                <a:uFill>
                  <a:solidFill>
                    <a:srgbClr val="FFFFFF"/>
                  </a:solidFill>
                </a:uFill>
                <a:latin typeface="Times New Roman"/>
              </a:rPr>
              <a:t>11</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5476710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izenplatzhalter 2"/>
          <p:cNvSpPr>
            <a:spLocks noGrp="1"/>
          </p:cNvSpPr>
          <p:nvPr>
            <p:ph type="body" idx="1"/>
          </p:nvPr>
        </p:nvSpPr>
        <p:spPr/>
        <p:txBody>
          <a:bodyPr/>
          <a:lstStyle/>
          <a:p>
            <a:r>
              <a:rPr lang="en-GB" noProof="0" dirty="0"/>
              <a:t>How the client architecture looks like. Tasks are divided into three classes.</a:t>
            </a:r>
          </a:p>
          <a:p>
            <a:r>
              <a:rPr lang="en-GB" noProof="0" dirty="0"/>
              <a:t>The network manager who handles all network I/O operation</a:t>
            </a:r>
          </a:p>
          <a:p>
            <a:r>
              <a:rPr lang="en-GB" noProof="0" dirty="0"/>
              <a:t>The message processor who unpacks and reads what the server returns</a:t>
            </a:r>
          </a:p>
          <a:p>
            <a:r>
              <a:rPr lang="en-GB" noProof="0" dirty="0"/>
              <a:t>The fabric manager who handles all the programmable logic interaction</a:t>
            </a:r>
          </a:p>
          <a:p>
            <a:endParaRPr lang="en-GB" noProof="0" dirty="0"/>
          </a:p>
          <a:p>
            <a:r>
              <a:rPr lang="en-GB" noProof="0" dirty="0"/>
              <a:t>(The other classes  are rather unimportant, but if someone ask. They care about multi threading, and the image pre processing)</a:t>
            </a:r>
          </a:p>
          <a:p>
            <a:endParaRPr lang="en-GB" noProof="0" dirty="0"/>
          </a:p>
          <a:p>
            <a:endParaRPr lang="en-GB" noProof="0" dirty="0"/>
          </a:p>
          <a:p>
            <a:r>
              <a:rPr lang="en-GB" noProof="0" dirty="0"/>
              <a:t>Activity is the main entry for every android application ( like the main method in C)</a:t>
            </a:r>
          </a:p>
          <a:p>
            <a:endParaRPr lang="en-GB" noProof="0" dirty="0"/>
          </a:p>
          <a:p>
            <a:endParaRPr lang="en-GB" noProof="0" dirty="0"/>
          </a:p>
        </p:txBody>
      </p:sp>
      <p:sp>
        <p:nvSpPr>
          <p:cNvPr id="4" name="Foliennummernplatzhalter 3"/>
          <p:cNvSpPr>
            <a:spLocks noGrp="1"/>
          </p:cNvSpPr>
          <p:nvPr>
            <p:ph type="sldNum"/>
          </p:nvPr>
        </p:nvSpPr>
        <p:spPr/>
        <p:txBody>
          <a:bodyPr/>
          <a:lstStyle/>
          <a:p>
            <a:pPr algn="r"/>
            <a:fld id="{2CE4CCA2-61C4-489B-AACF-5DA84C79A21A}" type="slidenum">
              <a:rPr lang="en-US" sz="1400" b="0" strike="noStrike" spc="-1" smtClean="0">
                <a:solidFill>
                  <a:srgbClr val="000000"/>
                </a:solidFill>
                <a:uFill>
                  <a:solidFill>
                    <a:srgbClr val="FFFFFF"/>
                  </a:solidFill>
                </a:uFill>
                <a:latin typeface="Times New Roman"/>
              </a:rPr>
              <a:t>12</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840949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643040" y="2928960"/>
            <a:ext cx="6143400" cy="1255320"/>
          </a:xfrm>
          <a:prstGeom prst="rect">
            <a:avLst/>
          </a:prstGeom>
        </p:spPr>
        <p:txBody>
          <a:bodyPr lIns="0" tIns="0" rIns="0" bIns="0" anchor="ctr"/>
          <a:lstStyle/>
          <a:p>
            <a:endParaRPr lang="de-DE" sz="3600" b="0" strike="noStrike" spc="-1">
              <a:solidFill>
                <a:srgbClr val="000000"/>
              </a:solidFill>
              <a:uFill>
                <a:solidFill>
                  <a:srgbClr val="FFFFFF"/>
                </a:solidFill>
              </a:uFill>
              <a:latin typeface="Arial"/>
            </a:endParaRPr>
          </a:p>
        </p:txBody>
      </p:sp>
      <p:sp>
        <p:nvSpPr>
          <p:cNvPr id="30"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
        <p:nvSpPr>
          <p:cNvPr id="31"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643040" y="2928960"/>
            <a:ext cx="6143400" cy="1255320"/>
          </a:xfrm>
          <a:prstGeom prst="rect">
            <a:avLst/>
          </a:prstGeom>
        </p:spPr>
        <p:txBody>
          <a:bodyPr lIns="0" tIns="0" rIns="0" bIns="0" anchor="ctr"/>
          <a:lstStyle/>
          <a:p>
            <a:endParaRPr lang="de-DE" sz="3600" b="0" strike="noStrike" spc="-1">
              <a:solidFill>
                <a:srgbClr val="000000"/>
              </a:solidFill>
              <a:uFill>
                <a:solidFill>
                  <a:srgbClr val="FFFFFF"/>
                </a:solidFill>
              </a:uFill>
              <a:latin typeface="Arial"/>
            </a:endParaRPr>
          </a:p>
        </p:txBody>
      </p:sp>
      <p:sp>
        <p:nvSpPr>
          <p:cNvPr id="3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
        <p:nvSpPr>
          <p:cNvPr id="3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
        <p:nvSpPr>
          <p:cNvPr id="35"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
        <p:nvSpPr>
          <p:cNvPr id="36"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1643040" y="2928960"/>
            <a:ext cx="6143400" cy="1255320"/>
          </a:xfrm>
          <a:prstGeom prst="rect">
            <a:avLst/>
          </a:prstGeom>
        </p:spPr>
        <p:txBody>
          <a:bodyPr lIns="0" tIns="0" rIns="0" bIns="0" anchor="ctr"/>
          <a:lstStyle/>
          <a:p>
            <a:endParaRPr lang="de-DE" sz="3600" b="0" strike="noStrike" spc="-1">
              <a:solidFill>
                <a:srgbClr val="000000"/>
              </a:solidFill>
              <a:uFill>
                <a:solidFill>
                  <a:srgbClr val="FFFFFF"/>
                </a:solidFill>
              </a:uFill>
              <a:latin typeface="Arial"/>
            </a:endParaRPr>
          </a:p>
        </p:txBody>
      </p:sp>
      <p:sp>
        <p:nvSpPr>
          <p:cNvPr id="38"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
        <p:nvSpPr>
          <p:cNvPr id="39" name="PlaceHolder 3"/>
          <p:cNvSpPr>
            <a:spLocks noGrp="1"/>
          </p:cNvSpPr>
          <p:nvPr>
            <p:ph type="body"/>
          </p:nvPr>
        </p:nvSpPr>
        <p:spPr>
          <a:xfrm>
            <a:off x="457200" y="1604520"/>
            <a:ext cx="8229240" cy="397728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pic>
        <p:nvPicPr>
          <p:cNvPr id="40" name="Grafik 39"/>
          <p:cNvPicPr/>
          <p:nvPr/>
        </p:nvPicPr>
        <p:blipFill>
          <a:blip r:embed="rId2"/>
          <a:stretch/>
        </p:blipFill>
        <p:spPr>
          <a:xfrm>
            <a:off x="2079000" y="1604520"/>
            <a:ext cx="4984920" cy="3977280"/>
          </a:xfrm>
          <a:prstGeom prst="rect">
            <a:avLst/>
          </a:prstGeom>
          <a:ln>
            <a:noFill/>
          </a:ln>
        </p:spPr>
      </p:pic>
      <p:pic>
        <p:nvPicPr>
          <p:cNvPr id="41" name="Grafik 40"/>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4" name="PlaceHolder 1"/>
          <p:cNvSpPr>
            <a:spLocks noGrp="1"/>
          </p:cNvSpPr>
          <p:nvPr>
            <p:ph type="title"/>
          </p:nvPr>
        </p:nvSpPr>
        <p:spPr>
          <a:xfrm>
            <a:off x="1643040" y="2928960"/>
            <a:ext cx="6143400" cy="1255320"/>
          </a:xfrm>
          <a:prstGeom prst="rect">
            <a:avLst/>
          </a:prstGeom>
        </p:spPr>
        <p:txBody>
          <a:bodyPr lIns="0" tIns="0" rIns="0" bIns="0" anchor="ctr"/>
          <a:lstStyle/>
          <a:p>
            <a:endParaRPr lang="de-DE" sz="3600" b="0" strike="noStrike" spc="-1">
              <a:solidFill>
                <a:srgbClr val="000000"/>
              </a:solidFill>
              <a:uFill>
                <a:solidFill>
                  <a:srgbClr val="FFFFFF"/>
                </a:solidFill>
              </a:uFill>
              <a:latin typeface="Arial"/>
            </a:endParaRPr>
          </a:p>
        </p:txBody>
      </p:sp>
      <p:sp>
        <p:nvSpPr>
          <p:cNvPr id="55"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1643040" y="2928960"/>
            <a:ext cx="6143400" cy="1255320"/>
          </a:xfrm>
          <a:prstGeom prst="rect">
            <a:avLst/>
          </a:prstGeom>
        </p:spPr>
        <p:txBody>
          <a:bodyPr lIns="0" tIns="0" rIns="0" bIns="0" anchor="ctr"/>
          <a:lstStyle/>
          <a:p>
            <a:endParaRPr lang="de-DE" sz="3600" b="0" strike="noStrike" spc="-1">
              <a:solidFill>
                <a:srgbClr val="000000"/>
              </a:solidFill>
              <a:uFill>
                <a:solidFill>
                  <a:srgbClr val="FFFFFF"/>
                </a:solidFill>
              </a:uFill>
              <a:latin typeface="Arial"/>
            </a:endParaRPr>
          </a:p>
        </p:txBody>
      </p:sp>
      <p:sp>
        <p:nvSpPr>
          <p:cNvPr id="57"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1643040" y="2928960"/>
            <a:ext cx="6143400" cy="1255320"/>
          </a:xfrm>
          <a:prstGeom prst="rect">
            <a:avLst/>
          </a:prstGeom>
        </p:spPr>
        <p:txBody>
          <a:bodyPr lIns="0" tIns="0" rIns="0" bIns="0" anchor="ctr"/>
          <a:lstStyle/>
          <a:p>
            <a:endParaRPr lang="de-DE" sz="3600" b="0" strike="noStrike" spc="-1">
              <a:solidFill>
                <a:srgbClr val="000000"/>
              </a:solidFill>
              <a:uFill>
                <a:solidFill>
                  <a:srgbClr val="FFFFFF"/>
                </a:solidFill>
              </a:uFill>
              <a:latin typeface="Arial"/>
            </a:endParaRPr>
          </a:p>
        </p:txBody>
      </p:sp>
      <p:sp>
        <p:nvSpPr>
          <p:cNvPr id="59"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
        <p:nvSpPr>
          <p:cNvPr id="60"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1" name="PlaceHolder 1"/>
          <p:cNvSpPr>
            <a:spLocks noGrp="1"/>
          </p:cNvSpPr>
          <p:nvPr>
            <p:ph type="title"/>
          </p:nvPr>
        </p:nvSpPr>
        <p:spPr>
          <a:xfrm>
            <a:off x="1643040" y="2928960"/>
            <a:ext cx="6143400" cy="1255320"/>
          </a:xfrm>
          <a:prstGeom prst="rect">
            <a:avLst/>
          </a:prstGeom>
        </p:spPr>
        <p:txBody>
          <a:bodyPr lIns="0" tIns="0" rIns="0" bIns="0" anchor="ctr"/>
          <a:lstStyle/>
          <a:p>
            <a:endParaRPr lang="de-DE" sz="36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2" name="PlaceHolder 1"/>
          <p:cNvSpPr>
            <a:spLocks noGrp="1"/>
          </p:cNvSpPr>
          <p:nvPr>
            <p:ph type="subTitle"/>
          </p:nvPr>
        </p:nvSpPr>
        <p:spPr>
          <a:xfrm>
            <a:off x="1643040" y="2928960"/>
            <a:ext cx="6143400" cy="58201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643040" y="2928960"/>
            <a:ext cx="6143400" cy="1255320"/>
          </a:xfrm>
          <a:prstGeom prst="rect">
            <a:avLst/>
          </a:prstGeom>
        </p:spPr>
        <p:txBody>
          <a:bodyPr lIns="0" tIns="0" rIns="0" bIns="0" anchor="ctr"/>
          <a:lstStyle/>
          <a:p>
            <a:endParaRPr lang="de-DE" sz="3600" b="0" strike="noStrike" spc="-1">
              <a:solidFill>
                <a:srgbClr val="000000"/>
              </a:solidFill>
              <a:uFill>
                <a:solidFill>
                  <a:srgbClr val="FFFFFF"/>
                </a:solidFill>
              </a:uFill>
              <a:latin typeface="Arial"/>
            </a:endParaRPr>
          </a:p>
        </p:txBody>
      </p:sp>
      <p:sp>
        <p:nvSpPr>
          <p:cNvPr id="6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
        <p:nvSpPr>
          <p:cNvPr id="65"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
        <p:nvSpPr>
          <p:cNvPr id="66"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1643040" y="2928960"/>
            <a:ext cx="6143400" cy="1255320"/>
          </a:xfrm>
          <a:prstGeom prst="rect">
            <a:avLst/>
          </a:prstGeom>
        </p:spPr>
        <p:txBody>
          <a:bodyPr lIns="0" tIns="0" rIns="0" bIns="0" anchor="ctr"/>
          <a:lstStyle/>
          <a:p>
            <a:endParaRPr lang="de-DE" sz="3600" b="0" strike="noStrike" spc="-1">
              <a:solidFill>
                <a:srgbClr val="000000"/>
              </a:solidFill>
              <a:uFill>
                <a:solidFill>
                  <a:srgbClr val="FFFFFF"/>
                </a:solidFill>
              </a:uFill>
              <a:latin typeface="Arial"/>
            </a:endParaRPr>
          </a:p>
        </p:txBody>
      </p:sp>
      <p:sp>
        <p:nvSpPr>
          <p:cNvPr id="9"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643040" y="2928960"/>
            <a:ext cx="6143400" cy="1255320"/>
          </a:xfrm>
          <a:prstGeom prst="rect">
            <a:avLst/>
          </a:prstGeom>
        </p:spPr>
        <p:txBody>
          <a:bodyPr lIns="0" tIns="0" rIns="0" bIns="0" anchor="ctr"/>
          <a:lstStyle/>
          <a:p>
            <a:endParaRPr lang="de-DE" sz="3600" b="0" strike="noStrike" spc="-1">
              <a:solidFill>
                <a:srgbClr val="000000"/>
              </a:solidFill>
              <a:uFill>
                <a:solidFill>
                  <a:srgbClr val="FFFFFF"/>
                </a:solidFill>
              </a:uFill>
              <a:latin typeface="Arial"/>
            </a:endParaRPr>
          </a:p>
        </p:txBody>
      </p:sp>
      <p:sp>
        <p:nvSpPr>
          <p:cNvPr id="68"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
        <p:nvSpPr>
          <p:cNvPr id="6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
        <p:nvSpPr>
          <p:cNvPr id="70"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643040" y="2928960"/>
            <a:ext cx="6143400" cy="1255320"/>
          </a:xfrm>
          <a:prstGeom prst="rect">
            <a:avLst/>
          </a:prstGeom>
        </p:spPr>
        <p:txBody>
          <a:bodyPr lIns="0" tIns="0" rIns="0" bIns="0" anchor="ctr"/>
          <a:lstStyle/>
          <a:p>
            <a:endParaRPr lang="de-DE" sz="3600" b="0" strike="noStrike" spc="-1">
              <a:solidFill>
                <a:srgbClr val="000000"/>
              </a:solidFill>
              <a:uFill>
                <a:solidFill>
                  <a:srgbClr val="FFFFFF"/>
                </a:solidFill>
              </a:uFill>
              <a:latin typeface="Arial"/>
            </a:endParaRPr>
          </a:p>
        </p:txBody>
      </p:sp>
      <p:sp>
        <p:nvSpPr>
          <p:cNvPr id="7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
        <p:nvSpPr>
          <p:cNvPr id="7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
        <p:nvSpPr>
          <p:cNvPr id="74"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643040" y="2928960"/>
            <a:ext cx="6143400" cy="1255320"/>
          </a:xfrm>
          <a:prstGeom prst="rect">
            <a:avLst/>
          </a:prstGeom>
        </p:spPr>
        <p:txBody>
          <a:bodyPr lIns="0" tIns="0" rIns="0" bIns="0" anchor="ctr"/>
          <a:lstStyle/>
          <a:p>
            <a:endParaRPr lang="de-DE" sz="3600" b="0" strike="noStrike" spc="-1">
              <a:solidFill>
                <a:srgbClr val="000000"/>
              </a:solidFill>
              <a:uFill>
                <a:solidFill>
                  <a:srgbClr val="FFFFFF"/>
                </a:solidFill>
              </a:uFill>
              <a:latin typeface="Arial"/>
            </a:endParaRPr>
          </a:p>
        </p:txBody>
      </p:sp>
      <p:sp>
        <p:nvSpPr>
          <p:cNvPr id="76"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
        <p:nvSpPr>
          <p:cNvPr id="77"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1643040" y="2928960"/>
            <a:ext cx="6143400" cy="1255320"/>
          </a:xfrm>
          <a:prstGeom prst="rect">
            <a:avLst/>
          </a:prstGeom>
        </p:spPr>
        <p:txBody>
          <a:bodyPr lIns="0" tIns="0" rIns="0" bIns="0" anchor="ctr"/>
          <a:lstStyle/>
          <a:p>
            <a:endParaRPr lang="de-DE" sz="3600" b="0" strike="noStrike" spc="-1">
              <a:solidFill>
                <a:srgbClr val="000000"/>
              </a:solidFill>
              <a:uFill>
                <a:solidFill>
                  <a:srgbClr val="FFFFFF"/>
                </a:solidFill>
              </a:uFill>
              <a:latin typeface="Arial"/>
            </a:endParaRPr>
          </a:p>
        </p:txBody>
      </p:sp>
      <p:sp>
        <p:nvSpPr>
          <p:cNvPr id="79"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
        <p:nvSpPr>
          <p:cNvPr id="8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
        <p:nvSpPr>
          <p:cNvPr id="81"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
        <p:nvSpPr>
          <p:cNvPr id="82"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1643040" y="2928960"/>
            <a:ext cx="6143400" cy="1255320"/>
          </a:xfrm>
          <a:prstGeom prst="rect">
            <a:avLst/>
          </a:prstGeom>
        </p:spPr>
        <p:txBody>
          <a:bodyPr lIns="0" tIns="0" rIns="0" bIns="0" anchor="ctr"/>
          <a:lstStyle/>
          <a:p>
            <a:endParaRPr lang="de-DE" sz="3600" b="0" strike="noStrike" spc="-1">
              <a:solidFill>
                <a:srgbClr val="000000"/>
              </a:solidFill>
              <a:uFill>
                <a:solidFill>
                  <a:srgbClr val="FFFFFF"/>
                </a:solidFill>
              </a:uFill>
              <a:latin typeface="Arial"/>
            </a:endParaRPr>
          </a:p>
        </p:txBody>
      </p:sp>
      <p:sp>
        <p:nvSpPr>
          <p:cNvPr id="84"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
        <p:nvSpPr>
          <p:cNvPr id="85" name="PlaceHolder 3"/>
          <p:cNvSpPr>
            <a:spLocks noGrp="1"/>
          </p:cNvSpPr>
          <p:nvPr>
            <p:ph type="body"/>
          </p:nvPr>
        </p:nvSpPr>
        <p:spPr>
          <a:xfrm>
            <a:off x="457200" y="1604520"/>
            <a:ext cx="8229240" cy="397728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pic>
        <p:nvPicPr>
          <p:cNvPr id="86" name="Grafik 85"/>
          <p:cNvPicPr/>
          <p:nvPr/>
        </p:nvPicPr>
        <p:blipFill>
          <a:blip r:embed="rId2"/>
          <a:stretch/>
        </p:blipFill>
        <p:spPr>
          <a:xfrm>
            <a:off x="2079000" y="1604520"/>
            <a:ext cx="4984920" cy="3977280"/>
          </a:xfrm>
          <a:prstGeom prst="rect">
            <a:avLst/>
          </a:prstGeom>
          <a:ln>
            <a:noFill/>
          </a:ln>
        </p:spPr>
      </p:pic>
      <p:pic>
        <p:nvPicPr>
          <p:cNvPr id="87" name="Grafik 86"/>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1643040" y="2928960"/>
            <a:ext cx="6143400" cy="1255320"/>
          </a:xfrm>
          <a:prstGeom prst="rect">
            <a:avLst/>
          </a:prstGeom>
        </p:spPr>
        <p:txBody>
          <a:bodyPr lIns="0" tIns="0" rIns="0" bIns="0" anchor="ctr"/>
          <a:lstStyle/>
          <a:p>
            <a:endParaRPr lang="de-DE" sz="3600" b="0" strike="noStrike" spc="-1">
              <a:solidFill>
                <a:srgbClr val="000000"/>
              </a:solidFill>
              <a:uFill>
                <a:solidFill>
                  <a:srgbClr val="FFFFFF"/>
                </a:solidFill>
              </a:uFill>
              <a:latin typeface="Arial"/>
            </a:endParaRPr>
          </a:p>
        </p:txBody>
      </p:sp>
      <p:sp>
        <p:nvSpPr>
          <p:cNvPr id="99"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1643040" y="2928960"/>
            <a:ext cx="6143400" cy="1255320"/>
          </a:xfrm>
          <a:prstGeom prst="rect">
            <a:avLst/>
          </a:prstGeom>
        </p:spPr>
        <p:txBody>
          <a:bodyPr lIns="0" tIns="0" rIns="0" bIns="0" anchor="ctr"/>
          <a:lstStyle/>
          <a:p>
            <a:endParaRPr lang="de-DE" sz="3600" b="0" strike="noStrike" spc="-1">
              <a:solidFill>
                <a:srgbClr val="000000"/>
              </a:solidFill>
              <a:uFill>
                <a:solidFill>
                  <a:srgbClr val="FFFFFF"/>
                </a:solidFill>
              </a:uFill>
              <a:latin typeface="Arial"/>
            </a:endParaRPr>
          </a:p>
        </p:txBody>
      </p:sp>
      <p:sp>
        <p:nvSpPr>
          <p:cNvPr id="101"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1643040" y="2928960"/>
            <a:ext cx="6143400" cy="1255320"/>
          </a:xfrm>
          <a:prstGeom prst="rect">
            <a:avLst/>
          </a:prstGeom>
        </p:spPr>
        <p:txBody>
          <a:bodyPr lIns="0" tIns="0" rIns="0" bIns="0" anchor="ctr"/>
          <a:lstStyle/>
          <a:p>
            <a:endParaRPr lang="de-DE" sz="3600" b="0" strike="noStrike" spc="-1">
              <a:solidFill>
                <a:srgbClr val="000000"/>
              </a:solidFill>
              <a:uFill>
                <a:solidFill>
                  <a:srgbClr val="FFFFFF"/>
                </a:solidFill>
              </a:uFill>
              <a:latin typeface="Arial"/>
            </a:endParaRPr>
          </a:p>
        </p:txBody>
      </p:sp>
      <p:sp>
        <p:nvSpPr>
          <p:cNvPr id="103"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
        <p:nvSpPr>
          <p:cNvPr id="104"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1643040" y="2928960"/>
            <a:ext cx="6143400" cy="1255320"/>
          </a:xfrm>
          <a:prstGeom prst="rect">
            <a:avLst/>
          </a:prstGeom>
        </p:spPr>
        <p:txBody>
          <a:bodyPr lIns="0" tIns="0" rIns="0" bIns="0" anchor="ctr"/>
          <a:lstStyle/>
          <a:p>
            <a:endParaRPr lang="de-DE" sz="36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1643040" y="2928960"/>
            <a:ext cx="6143400" cy="1255320"/>
          </a:xfrm>
          <a:prstGeom prst="rect">
            <a:avLst/>
          </a:prstGeom>
        </p:spPr>
        <p:txBody>
          <a:bodyPr lIns="0" tIns="0" rIns="0" bIns="0" anchor="ctr"/>
          <a:lstStyle/>
          <a:p>
            <a:endParaRPr lang="de-DE" sz="3600" b="0" strike="noStrike" spc="-1">
              <a:solidFill>
                <a:srgbClr val="000000"/>
              </a:solidFill>
              <a:uFill>
                <a:solidFill>
                  <a:srgbClr val="FFFFFF"/>
                </a:solidFill>
              </a:uFill>
              <a:latin typeface="Arial"/>
            </a:endParaRPr>
          </a:p>
        </p:txBody>
      </p:sp>
      <p:sp>
        <p:nvSpPr>
          <p:cNvPr id="11"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1643040" y="2928960"/>
            <a:ext cx="6143400" cy="58201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1643040" y="2928960"/>
            <a:ext cx="6143400" cy="1255320"/>
          </a:xfrm>
          <a:prstGeom prst="rect">
            <a:avLst/>
          </a:prstGeom>
        </p:spPr>
        <p:txBody>
          <a:bodyPr lIns="0" tIns="0" rIns="0" bIns="0" anchor="ctr"/>
          <a:lstStyle/>
          <a:p>
            <a:endParaRPr lang="de-DE" sz="3600" b="0" strike="noStrike" spc="-1">
              <a:solidFill>
                <a:srgbClr val="000000"/>
              </a:solidFill>
              <a:uFill>
                <a:solidFill>
                  <a:srgbClr val="FFFFFF"/>
                </a:solidFill>
              </a:uFill>
              <a:latin typeface="Arial"/>
            </a:endParaRPr>
          </a:p>
        </p:txBody>
      </p:sp>
      <p:sp>
        <p:nvSpPr>
          <p:cNvPr id="10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
        <p:nvSpPr>
          <p:cNvPr id="109"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
        <p:nvSpPr>
          <p:cNvPr id="110"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1643040" y="2928960"/>
            <a:ext cx="6143400" cy="1255320"/>
          </a:xfrm>
          <a:prstGeom prst="rect">
            <a:avLst/>
          </a:prstGeom>
        </p:spPr>
        <p:txBody>
          <a:bodyPr lIns="0" tIns="0" rIns="0" bIns="0" anchor="ctr"/>
          <a:lstStyle/>
          <a:p>
            <a:endParaRPr lang="de-DE" sz="3600" b="0" strike="noStrike" spc="-1">
              <a:solidFill>
                <a:srgbClr val="000000"/>
              </a:solidFill>
              <a:uFill>
                <a:solidFill>
                  <a:srgbClr val="FFFFFF"/>
                </a:solidFill>
              </a:uFill>
              <a:latin typeface="Arial"/>
            </a:endParaRPr>
          </a:p>
        </p:txBody>
      </p:sp>
      <p:sp>
        <p:nvSpPr>
          <p:cNvPr id="112"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
        <p:nvSpPr>
          <p:cNvPr id="11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
        <p:nvSpPr>
          <p:cNvPr id="114"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1643040" y="2928960"/>
            <a:ext cx="6143400" cy="1255320"/>
          </a:xfrm>
          <a:prstGeom prst="rect">
            <a:avLst/>
          </a:prstGeom>
        </p:spPr>
        <p:txBody>
          <a:bodyPr lIns="0" tIns="0" rIns="0" bIns="0" anchor="ctr"/>
          <a:lstStyle/>
          <a:p>
            <a:endParaRPr lang="de-DE" sz="3600" b="0" strike="noStrike" spc="-1">
              <a:solidFill>
                <a:srgbClr val="000000"/>
              </a:solidFill>
              <a:uFill>
                <a:solidFill>
                  <a:srgbClr val="FFFFFF"/>
                </a:solidFill>
              </a:uFill>
              <a:latin typeface="Arial"/>
            </a:endParaRPr>
          </a:p>
        </p:txBody>
      </p:sp>
      <p:sp>
        <p:nvSpPr>
          <p:cNvPr id="11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
        <p:nvSpPr>
          <p:cNvPr id="11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
        <p:nvSpPr>
          <p:cNvPr id="118"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1643040" y="2928960"/>
            <a:ext cx="6143400" cy="1255320"/>
          </a:xfrm>
          <a:prstGeom prst="rect">
            <a:avLst/>
          </a:prstGeom>
        </p:spPr>
        <p:txBody>
          <a:bodyPr lIns="0" tIns="0" rIns="0" bIns="0" anchor="ctr"/>
          <a:lstStyle/>
          <a:p>
            <a:endParaRPr lang="de-DE" sz="3600" b="0" strike="noStrike" spc="-1">
              <a:solidFill>
                <a:srgbClr val="000000"/>
              </a:solidFill>
              <a:uFill>
                <a:solidFill>
                  <a:srgbClr val="FFFFFF"/>
                </a:solidFill>
              </a:uFill>
              <a:latin typeface="Arial"/>
            </a:endParaRPr>
          </a:p>
        </p:txBody>
      </p:sp>
      <p:sp>
        <p:nvSpPr>
          <p:cNvPr id="120"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
        <p:nvSpPr>
          <p:cNvPr id="121"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1643040" y="2928960"/>
            <a:ext cx="6143400" cy="1255320"/>
          </a:xfrm>
          <a:prstGeom prst="rect">
            <a:avLst/>
          </a:prstGeom>
        </p:spPr>
        <p:txBody>
          <a:bodyPr lIns="0" tIns="0" rIns="0" bIns="0" anchor="ctr"/>
          <a:lstStyle/>
          <a:p>
            <a:endParaRPr lang="de-DE" sz="3600" b="0" strike="noStrike" spc="-1">
              <a:solidFill>
                <a:srgbClr val="000000"/>
              </a:solidFill>
              <a:uFill>
                <a:solidFill>
                  <a:srgbClr val="FFFFFF"/>
                </a:solidFill>
              </a:uFill>
              <a:latin typeface="Arial"/>
            </a:endParaRPr>
          </a:p>
        </p:txBody>
      </p:sp>
      <p:sp>
        <p:nvSpPr>
          <p:cNvPr id="12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
        <p:nvSpPr>
          <p:cNvPr id="12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
        <p:nvSpPr>
          <p:cNvPr id="125"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
        <p:nvSpPr>
          <p:cNvPr id="126"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1643040" y="2928960"/>
            <a:ext cx="6143400" cy="1255320"/>
          </a:xfrm>
          <a:prstGeom prst="rect">
            <a:avLst/>
          </a:prstGeom>
        </p:spPr>
        <p:txBody>
          <a:bodyPr lIns="0" tIns="0" rIns="0" bIns="0" anchor="ctr"/>
          <a:lstStyle/>
          <a:p>
            <a:endParaRPr lang="de-DE" sz="3600" b="0" strike="noStrike" spc="-1">
              <a:solidFill>
                <a:srgbClr val="000000"/>
              </a:solidFill>
              <a:uFill>
                <a:solidFill>
                  <a:srgbClr val="FFFFFF"/>
                </a:solidFill>
              </a:uFill>
              <a:latin typeface="Arial"/>
            </a:endParaRPr>
          </a:p>
        </p:txBody>
      </p:sp>
      <p:sp>
        <p:nvSpPr>
          <p:cNvPr id="128"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
        <p:nvSpPr>
          <p:cNvPr id="129" name="PlaceHolder 3"/>
          <p:cNvSpPr>
            <a:spLocks noGrp="1"/>
          </p:cNvSpPr>
          <p:nvPr>
            <p:ph type="body"/>
          </p:nvPr>
        </p:nvSpPr>
        <p:spPr>
          <a:xfrm>
            <a:off x="457200" y="1604520"/>
            <a:ext cx="8229240" cy="397728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pic>
        <p:nvPicPr>
          <p:cNvPr id="130" name="Grafik 129"/>
          <p:cNvPicPr/>
          <p:nvPr/>
        </p:nvPicPr>
        <p:blipFill>
          <a:blip r:embed="rId2"/>
          <a:stretch/>
        </p:blipFill>
        <p:spPr>
          <a:xfrm>
            <a:off x="2079000" y="1604520"/>
            <a:ext cx="4984920" cy="3977280"/>
          </a:xfrm>
          <a:prstGeom prst="rect">
            <a:avLst/>
          </a:prstGeom>
          <a:ln>
            <a:noFill/>
          </a:ln>
        </p:spPr>
      </p:pic>
      <p:pic>
        <p:nvPicPr>
          <p:cNvPr id="131" name="Grafik 130"/>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643040" y="2928960"/>
            <a:ext cx="6143400" cy="1255320"/>
          </a:xfrm>
          <a:prstGeom prst="rect">
            <a:avLst/>
          </a:prstGeom>
        </p:spPr>
        <p:txBody>
          <a:bodyPr lIns="0" tIns="0" rIns="0" bIns="0" anchor="ctr"/>
          <a:lstStyle/>
          <a:p>
            <a:endParaRPr lang="de-DE" sz="3600" b="0" strike="noStrike" spc="-1">
              <a:solidFill>
                <a:srgbClr val="000000"/>
              </a:solidFill>
              <a:uFill>
                <a:solidFill>
                  <a:srgbClr val="FFFFFF"/>
                </a:solidFill>
              </a:uFill>
              <a:latin typeface="Arial"/>
            </a:endParaRPr>
          </a:p>
        </p:txBody>
      </p:sp>
      <p:sp>
        <p:nvSpPr>
          <p:cNvPr id="13"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
        <p:nvSpPr>
          <p:cNvPr id="14"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1643040" y="2928960"/>
            <a:ext cx="6143400" cy="1255320"/>
          </a:xfrm>
          <a:prstGeom prst="rect">
            <a:avLst/>
          </a:prstGeom>
        </p:spPr>
        <p:txBody>
          <a:bodyPr lIns="0" tIns="0" rIns="0" bIns="0" anchor="ctr"/>
          <a:lstStyle/>
          <a:p>
            <a:endParaRPr lang="de-DE" sz="36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1643040" y="2928960"/>
            <a:ext cx="6143400" cy="58201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643040" y="2928960"/>
            <a:ext cx="6143400" cy="1255320"/>
          </a:xfrm>
          <a:prstGeom prst="rect">
            <a:avLst/>
          </a:prstGeom>
        </p:spPr>
        <p:txBody>
          <a:bodyPr lIns="0" tIns="0" rIns="0" bIns="0" anchor="ctr"/>
          <a:lstStyle/>
          <a:p>
            <a:endParaRPr lang="de-DE" sz="3600" b="0" strike="noStrike" spc="-1">
              <a:solidFill>
                <a:srgbClr val="000000"/>
              </a:solidFill>
              <a:uFill>
                <a:solidFill>
                  <a:srgbClr val="FFFFFF"/>
                </a:solidFill>
              </a:uFill>
              <a:latin typeface="Arial"/>
            </a:endParaRPr>
          </a:p>
        </p:txBody>
      </p:sp>
      <p:sp>
        <p:nvSpPr>
          <p:cNvPr id="1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
        <p:nvSpPr>
          <p:cNvPr id="19"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
        <p:nvSpPr>
          <p:cNvPr id="20"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643040" y="2928960"/>
            <a:ext cx="6143400" cy="1255320"/>
          </a:xfrm>
          <a:prstGeom prst="rect">
            <a:avLst/>
          </a:prstGeom>
        </p:spPr>
        <p:txBody>
          <a:bodyPr lIns="0" tIns="0" rIns="0" bIns="0" anchor="ctr"/>
          <a:lstStyle/>
          <a:p>
            <a:endParaRPr lang="de-DE" sz="3600" b="0" strike="noStrike" spc="-1">
              <a:solidFill>
                <a:srgbClr val="000000"/>
              </a:solidFill>
              <a:uFill>
                <a:solidFill>
                  <a:srgbClr val="FFFFFF"/>
                </a:solidFill>
              </a:uFill>
              <a:latin typeface="Arial"/>
            </a:endParaRPr>
          </a:p>
        </p:txBody>
      </p:sp>
      <p:sp>
        <p:nvSpPr>
          <p:cNvPr id="22"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
        <p:nvSpPr>
          <p:cNvPr id="2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
        <p:nvSpPr>
          <p:cNvPr id="24"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643040" y="2928960"/>
            <a:ext cx="6143400" cy="1255320"/>
          </a:xfrm>
          <a:prstGeom prst="rect">
            <a:avLst/>
          </a:prstGeom>
        </p:spPr>
        <p:txBody>
          <a:bodyPr lIns="0" tIns="0" rIns="0" bIns="0" anchor="ctr"/>
          <a:lstStyle/>
          <a:p>
            <a:endParaRPr lang="de-DE" sz="3600" b="0" strike="noStrike" spc="-1">
              <a:solidFill>
                <a:srgbClr val="000000"/>
              </a:solidFill>
              <a:uFill>
                <a:solidFill>
                  <a:srgbClr val="FFFFFF"/>
                </a:solidFill>
              </a:uFill>
              <a:latin typeface="Arial"/>
            </a:endParaRPr>
          </a:p>
        </p:txBody>
      </p:sp>
      <p:sp>
        <p:nvSpPr>
          <p:cNvPr id="2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
        <p:nvSpPr>
          <p:cNvPr id="2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
        <p:nvSpPr>
          <p:cNvPr id="28"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de-DE" sz="24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 name="Bild 7"/>
          <p:cNvPicPr/>
          <p:nvPr/>
        </p:nvPicPr>
        <p:blipFill>
          <a:blip r:embed="rId14"/>
          <a:stretch/>
        </p:blipFill>
        <p:spPr>
          <a:xfrm>
            <a:off x="0" y="0"/>
            <a:ext cx="9143640" cy="6857640"/>
          </a:xfrm>
          <a:prstGeom prst="rect">
            <a:avLst/>
          </a:prstGeom>
          <a:ln>
            <a:noFill/>
          </a:ln>
        </p:spPr>
      </p:pic>
      <p:sp>
        <p:nvSpPr>
          <p:cNvPr id="9" name="CustomShape 1"/>
          <p:cNvSpPr/>
          <p:nvPr/>
        </p:nvSpPr>
        <p:spPr>
          <a:xfrm>
            <a:off x="0" y="2076480"/>
            <a:ext cx="8143560" cy="4781160"/>
          </a:xfrm>
          <a:prstGeom prst="rect">
            <a:avLst/>
          </a:prstGeom>
          <a:solidFill>
            <a:srgbClr val="006699"/>
          </a:solidFill>
          <a:ln>
            <a:noFill/>
          </a:ln>
        </p:spPr>
        <p:style>
          <a:lnRef idx="0">
            <a:scrgbClr r="0" g="0" b="0"/>
          </a:lnRef>
          <a:fillRef idx="0">
            <a:scrgbClr r="0" g="0" b="0"/>
          </a:fillRef>
          <a:effectRef idx="0">
            <a:scrgbClr r="0" g="0" b="0"/>
          </a:effectRef>
          <a:fontRef idx="minor"/>
        </p:style>
      </p:sp>
      <p:sp>
        <p:nvSpPr>
          <p:cNvPr id="2" name="CustomShape 2"/>
          <p:cNvSpPr/>
          <p:nvPr/>
        </p:nvSpPr>
        <p:spPr>
          <a:xfrm>
            <a:off x="7628040" y="2076480"/>
            <a:ext cx="1012320" cy="1012320"/>
          </a:xfrm>
          <a:prstGeom prst="ellipse">
            <a:avLst/>
          </a:prstGeom>
          <a:solidFill>
            <a:srgbClr val="006699"/>
          </a:solidFill>
          <a:ln>
            <a:noFill/>
          </a:ln>
        </p:spPr>
        <p:style>
          <a:lnRef idx="0">
            <a:scrgbClr r="0" g="0" b="0"/>
          </a:lnRef>
          <a:fillRef idx="0">
            <a:scrgbClr r="0" g="0" b="0"/>
          </a:fillRef>
          <a:effectRef idx="0">
            <a:scrgbClr r="0" g="0" b="0"/>
          </a:effectRef>
          <a:fontRef idx="minor"/>
        </p:style>
      </p:sp>
      <p:sp>
        <p:nvSpPr>
          <p:cNvPr id="3" name="CustomShape 3"/>
          <p:cNvSpPr/>
          <p:nvPr/>
        </p:nvSpPr>
        <p:spPr>
          <a:xfrm>
            <a:off x="4896000" y="2571840"/>
            <a:ext cx="3746160" cy="4285800"/>
          </a:xfrm>
          <a:prstGeom prst="rect">
            <a:avLst/>
          </a:prstGeom>
          <a:solidFill>
            <a:srgbClr val="006699"/>
          </a:solidFill>
          <a:ln>
            <a:noFill/>
          </a:ln>
        </p:spPr>
        <p:style>
          <a:lnRef idx="0">
            <a:scrgbClr r="0" g="0" b="0"/>
          </a:lnRef>
          <a:fillRef idx="0">
            <a:scrgbClr r="0" g="0" b="0"/>
          </a:fillRef>
          <a:effectRef idx="0">
            <a:scrgbClr r="0" g="0" b="0"/>
          </a:effectRef>
          <a:fontRef idx="minor"/>
        </p:style>
      </p:sp>
      <p:pic>
        <p:nvPicPr>
          <p:cNvPr id="4" name="Grafik 4"/>
          <p:cNvPicPr/>
          <p:nvPr/>
        </p:nvPicPr>
        <p:blipFill>
          <a:blip r:embed="rId15"/>
          <a:stretch/>
        </p:blipFill>
        <p:spPr>
          <a:xfrm>
            <a:off x="216000" y="216000"/>
            <a:ext cx="3708000" cy="1404720"/>
          </a:xfrm>
          <a:prstGeom prst="rect">
            <a:avLst/>
          </a:prstGeom>
          <a:ln>
            <a:noFill/>
          </a:ln>
        </p:spPr>
      </p:pic>
      <p:sp>
        <p:nvSpPr>
          <p:cNvPr id="5" name="PlaceHolder 4"/>
          <p:cNvSpPr>
            <a:spLocks noGrp="1"/>
          </p:cNvSpPr>
          <p:nvPr>
            <p:ph type="title"/>
          </p:nvPr>
        </p:nvSpPr>
        <p:spPr>
          <a:xfrm>
            <a:off x="1643040" y="2928960"/>
            <a:ext cx="6143400" cy="1255320"/>
          </a:xfrm>
          <a:prstGeom prst="rect">
            <a:avLst/>
          </a:prstGeom>
        </p:spPr>
        <p:txBody>
          <a:bodyPr lIns="90000" tIns="45000" rIns="90000" bIns="45000"/>
          <a:lstStyle/>
          <a:p>
            <a:pPr>
              <a:lnSpc>
                <a:spcPct val="100000"/>
              </a:lnSpc>
            </a:pPr>
            <a:r>
              <a:rPr lang="de-DE" sz="3600" b="0" strike="noStrike" spc="-1">
                <a:solidFill>
                  <a:srgbClr val="FFFFFF"/>
                </a:solidFill>
                <a:uFill>
                  <a:solidFill>
                    <a:srgbClr val="FFFFFF"/>
                  </a:solidFill>
                </a:uFill>
                <a:latin typeface="Arial"/>
                <a:ea typeface="Arial"/>
              </a:rPr>
              <a:t>Titelmasterformat durch Klicken bearbeiten</a:t>
            </a:r>
            <a:endParaRPr lang="de-DE" sz="3600" b="0" strike="noStrike" spc="-1">
              <a:solidFill>
                <a:srgbClr val="000000"/>
              </a:solidFill>
              <a:uFill>
                <a:solidFill>
                  <a:srgbClr val="FFFFFF"/>
                </a:solidFill>
              </a:uFill>
              <a:latin typeface="Arial"/>
            </a:endParaRPr>
          </a:p>
        </p:txBody>
      </p:sp>
      <p:sp>
        <p:nvSpPr>
          <p:cNvPr id="6" name="PlaceHolder 5"/>
          <p:cNvSpPr>
            <a:spLocks noGrp="1"/>
          </p:cNvSpPr>
          <p:nvPr>
            <p:ph type="ftr"/>
          </p:nvPr>
        </p:nvSpPr>
        <p:spPr>
          <a:xfrm>
            <a:off x="1643040" y="6000840"/>
            <a:ext cx="4376520" cy="720360"/>
          </a:xfrm>
          <a:prstGeom prst="rect">
            <a:avLst/>
          </a:prstGeom>
        </p:spPr>
        <p:txBody>
          <a:bodyPr lIns="90000" tIns="45000" rIns="90000" bIns="45000" anchor="ctr"/>
          <a:lstStyle/>
          <a:p>
            <a:endParaRPr lang="en-US" sz="2400" b="0" strike="noStrike" spc="-1" dirty="0">
              <a:solidFill>
                <a:srgbClr val="000000"/>
              </a:solidFill>
              <a:uFill>
                <a:solidFill>
                  <a:srgbClr val="FFFFFF"/>
                </a:solidFill>
              </a:uFill>
              <a:latin typeface="Times New Roman"/>
            </a:endParaRPr>
          </a:p>
        </p:txBody>
      </p:sp>
      <p:sp>
        <p:nvSpPr>
          <p:cNvPr id="7" name="PlaceHolder 6"/>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de-DE" sz="3200" b="0" strike="noStrike" spc="-1">
                <a:solidFill>
                  <a:srgbClr val="000000"/>
                </a:solidFill>
                <a:uFill>
                  <a:solidFill>
                    <a:srgbClr val="FFFFFF"/>
                  </a:solidFill>
                </a:uFill>
                <a:latin typeface="Calibri"/>
              </a:rPr>
              <a:t>Click to edit the outline text format</a:t>
            </a:r>
          </a:p>
          <a:p>
            <a:pPr marL="864000" lvl="1" indent="-324000">
              <a:spcBef>
                <a:spcPts val="1134"/>
              </a:spcBef>
              <a:buClr>
                <a:srgbClr val="000000"/>
              </a:buClr>
              <a:buSzPct val="75000"/>
              <a:buFont typeface="Symbol" charset="2"/>
              <a:buChar char=""/>
            </a:pPr>
            <a:r>
              <a:rPr lang="de-DE" sz="2400" b="0" strike="noStrike" spc="-1">
                <a:solidFill>
                  <a:srgbClr val="000000"/>
                </a:solidFill>
                <a:uFill>
                  <a:solidFill>
                    <a:srgbClr val="FFFFFF"/>
                  </a:solidFill>
                </a:uFill>
                <a:latin typeface="Calibri"/>
              </a:rPr>
              <a:t>Second Outline Level</a:t>
            </a:r>
          </a:p>
          <a:p>
            <a:pPr marL="1296000" lvl="2" indent="-288000">
              <a:spcBef>
                <a:spcPts val="850"/>
              </a:spcBef>
              <a:buClr>
                <a:srgbClr val="000000"/>
              </a:buClr>
              <a:buSzPct val="45000"/>
              <a:buFont typeface="Wingdings" charset="2"/>
              <a:buChar char=""/>
            </a:pPr>
            <a:r>
              <a:rPr lang="de-DE" sz="2000" b="0" strike="noStrike" spc="-1">
                <a:solidFill>
                  <a:srgbClr val="000000"/>
                </a:solidFill>
                <a:uFill>
                  <a:solidFill>
                    <a:srgbClr val="FFFFFF"/>
                  </a:solidFill>
                </a:uFill>
                <a:latin typeface="Calibri"/>
              </a:rPr>
              <a:t>Third Outline Level</a:t>
            </a:r>
          </a:p>
          <a:p>
            <a:pPr marL="1728000" lvl="3" indent="-216000">
              <a:spcBef>
                <a:spcPts val="567"/>
              </a:spcBef>
              <a:buClr>
                <a:srgbClr val="000000"/>
              </a:buClr>
              <a:buSzPct val="75000"/>
              <a:buFont typeface="Symbol" charset="2"/>
              <a:buChar char=""/>
            </a:pPr>
            <a:r>
              <a:rPr lang="de-DE" sz="2000" b="0" strike="noStrike" spc="-1">
                <a:solidFill>
                  <a:srgbClr val="000000"/>
                </a:solidFill>
                <a:uFill>
                  <a:solidFill>
                    <a:srgbClr val="FFFFFF"/>
                  </a:solidFill>
                </a:uFill>
                <a:latin typeface="Calibri"/>
              </a:rPr>
              <a:t>Fourth Outline Level</a:t>
            </a:r>
          </a:p>
          <a:p>
            <a:pPr marL="2160000" lvl="4" indent="-216000">
              <a:spcBef>
                <a:spcPts val="283"/>
              </a:spcBef>
              <a:buClr>
                <a:srgbClr val="000000"/>
              </a:buClr>
              <a:buSzPct val="45000"/>
              <a:buFont typeface="Wingdings" charset="2"/>
              <a:buChar char=""/>
            </a:pPr>
            <a:r>
              <a:rPr lang="de-DE" sz="2000" b="0" strike="noStrike" spc="-1">
                <a:solidFill>
                  <a:srgbClr val="000000"/>
                </a:solidFill>
                <a:uFill>
                  <a:solidFill>
                    <a:srgbClr val="FFFFFF"/>
                  </a:solidFill>
                </a:uFill>
                <a:latin typeface="Calibri"/>
              </a:rPr>
              <a:t>Fifth Outline Level</a:t>
            </a:r>
          </a:p>
          <a:p>
            <a:pPr marL="2592000" lvl="5" indent="-216000">
              <a:spcBef>
                <a:spcPts val="283"/>
              </a:spcBef>
              <a:buClr>
                <a:srgbClr val="000000"/>
              </a:buClr>
              <a:buSzPct val="45000"/>
              <a:buFont typeface="Wingdings" charset="2"/>
              <a:buChar char=""/>
            </a:pPr>
            <a:r>
              <a:rPr lang="de-DE" sz="2000" b="0" strike="noStrike" spc="-1">
                <a:solidFill>
                  <a:srgbClr val="000000"/>
                </a:solidFill>
                <a:uFill>
                  <a:solidFill>
                    <a:srgbClr val="FFFFFF"/>
                  </a:solidFill>
                </a:uFill>
                <a:latin typeface="Calibri"/>
              </a:rPr>
              <a:t>Sixth Outline Level</a:t>
            </a:r>
          </a:p>
          <a:p>
            <a:pPr marL="3024000" lvl="6" indent="-216000">
              <a:spcBef>
                <a:spcPts val="283"/>
              </a:spcBef>
              <a:buClr>
                <a:srgbClr val="000000"/>
              </a:buClr>
              <a:buSzPct val="45000"/>
              <a:buFont typeface="Wingdings" charset="2"/>
              <a:buChar char=""/>
            </a:pPr>
            <a:r>
              <a:rPr lang="de-DE" sz="2000" b="0" strike="noStrike" spc="-1">
                <a:solidFill>
                  <a:srgbClr val="000000"/>
                </a:solidFill>
                <a:uFill>
                  <a:solidFill>
                    <a:srgbClr val="FFFFFF"/>
                  </a:solidFill>
                </a:u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DEE7EC"/>
        </a:solidFill>
        <a:effectLst/>
      </p:bgPr>
    </p:bg>
    <p:spTree>
      <p:nvGrpSpPr>
        <p:cNvPr id="1" name=""/>
        <p:cNvGrpSpPr/>
        <p:nvPr/>
      </p:nvGrpSpPr>
      <p:grpSpPr>
        <a:xfrm>
          <a:off x="0" y="0"/>
          <a:ext cx="0" cy="0"/>
          <a:chOff x="0" y="0"/>
          <a:chExt cx="0" cy="0"/>
        </a:xfrm>
      </p:grpSpPr>
      <p:sp>
        <p:nvSpPr>
          <p:cNvPr id="42" name="CustomShape 1"/>
          <p:cNvSpPr/>
          <p:nvPr/>
        </p:nvSpPr>
        <p:spPr>
          <a:xfrm>
            <a:off x="0" y="857160"/>
            <a:ext cx="8143560" cy="6000480"/>
          </a:xfrm>
          <a:prstGeom prst="rect">
            <a:avLst/>
          </a:prstGeom>
          <a:solidFill>
            <a:schemeClr val="bg1"/>
          </a:solidFill>
          <a:ln w="9360">
            <a:noFill/>
          </a:ln>
        </p:spPr>
        <p:style>
          <a:lnRef idx="0">
            <a:scrgbClr r="0" g="0" b="0"/>
          </a:lnRef>
          <a:fillRef idx="0">
            <a:scrgbClr r="0" g="0" b="0"/>
          </a:fillRef>
          <a:effectRef idx="0">
            <a:scrgbClr r="0" g="0" b="0"/>
          </a:effectRef>
          <a:fontRef idx="minor"/>
        </p:style>
      </p:sp>
      <p:sp>
        <p:nvSpPr>
          <p:cNvPr id="43" name="CustomShape 2"/>
          <p:cNvSpPr/>
          <p:nvPr/>
        </p:nvSpPr>
        <p:spPr>
          <a:xfrm>
            <a:off x="7628400" y="858240"/>
            <a:ext cx="1011600" cy="1269360"/>
          </a:xfrm>
          <a:prstGeom prst="ellipse">
            <a:avLst/>
          </a:prstGeom>
          <a:solidFill>
            <a:schemeClr val="bg1"/>
          </a:solidFill>
          <a:ln w="9360">
            <a:noFill/>
          </a:ln>
        </p:spPr>
        <p:style>
          <a:lnRef idx="0">
            <a:scrgbClr r="0" g="0" b="0"/>
          </a:lnRef>
          <a:fillRef idx="0">
            <a:scrgbClr r="0" g="0" b="0"/>
          </a:fillRef>
          <a:effectRef idx="0">
            <a:scrgbClr r="0" g="0" b="0"/>
          </a:effectRef>
          <a:fontRef idx="minor"/>
        </p:style>
      </p:sp>
      <p:sp>
        <p:nvSpPr>
          <p:cNvPr id="44" name="CustomShape 3"/>
          <p:cNvSpPr/>
          <p:nvPr/>
        </p:nvSpPr>
        <p:spPr>
          <a:xfrm>
            <a:off x="4895640" y="1478880"/>
            <a:ext cx="3746520" cy="5378760"/>
          </a:xfrm>
          <a:prstGeom prst="rect">
            <a:avLst/>
          </a:prstGeom>
          <a:solidFill>
            <a:schemeClr val="bg1"/>
          </a:solidFill>
          <a:ln w="9360">
            <a:noFill/>
          </a:ln>
        </p:spPr>
        <p:style>
          <a:lnRef idx="0">
            <a:scrgbClr r="0" g="0" b="0"/>
          </a:lnRef>
          <a:fillRef idx="0">
            <a:scrgbClr r="0" g="0" b="0"/>
          </a:fillRef>
          <a:effectRef idx="0">
            <a:scrgbClr r="0" g="0" b="0"/>
          </a:effectRef>
          <a:fontRef idx="minor"/>
        </p:style>
      </p:sp>
      <p:pic>
        <p:nvPicPr>
          <p:cNvPr id="45" name="Grafik 12"/>
          <p:cNvPicPr/>
          <p:nvPr/>
        </p:nvPicPr>
        <p:blipFill>
          <a:blip r:embed="rId14"/>
          <a:stretch/>
        </p:blipFill>
        <p:spPr>
          <a:xfrm>
            <a:off x="216000" y="216000"/>
            <a:ext cx="394920" cy="396360"/>
          </a:xfrm>
          <a:prstGeom prst="rect">
            <a:avLst/>
          </a:prstGeom>
          <a:ln>
            <a:noFill/>
          </a:ln>
        </p:spPr>
      </p:pic>
      <p:sp>
        <p:nvSpPr>
          <p:cNvPr id="46" name="CustomShape 4"/>
          <p:cNvSpPr/>
          <p:nvPr/>
        </p:nvSpPr>
        <p:spPr>
          <a:xfrm>
            <a:off x="857160" y="6356520"/>
            <a:ext cx="163008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006699"/>
                </a:solidFill>
                <a:uFill>
                  <a:solidFill>
                    <a:srgbClr val="FFFFFF"/>
                  </a:solidFill>
                </a:uFill>
                <a:latin typeface="Arial"/>
              </a:rPr>
              <a:t>13/03/2019</a:t>
            </a:r>
            <a:endParaRPr lang="en-US" sz="1200" b="0" strike="noStrike" spc="-1" dirty="0">
              <a:solidFill>
                <a:srgbClr val="000000"/>
              </a:solidFill>
              <a:uFill>
                <a:solidFill>
                  <a:srgbClr val="FFFFFF"/>
                </a:solidFill>
              </a:uFill>
              <a:latin typeface="Arial"/>
            </a:endParaRPr>
          </a:p>
        </p:txBody>
      </p:sp>
      <p:sp>
        <p:nvSpPr>
          <p:cNvPr id="47" name="CustomShape 5"/>
          <p:cNvSpPr/>
          <p:nvPr/>
        </p:nvSpPr>
        <p:spPr>
          <a:xfrm>
            <a:off x="6553080" y="6356520"/>
            <a:ext cx="17330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99FF6F15-1EB6-4371-9586-D723A87FAFD7}" type="slidenum">
              <a:rPr lang="en-US" sz="1200" b="0" strike="noStrike" spc="-1">
                <a:solidFill>
                  <a:srgbClr val="006699"/>
                </a:solidFill>
                <a:uFill>
                  <a:solidFill>
                    <a:srgbClr val="FFFFFF"/>
                  </a:solidFill>
                </a:uFill>
                <a:latin typeface="Arial"/>
              </a:rPr>
              <a:t>‹Nr.›</a:t>
            </a:fld>
            <a:endParaRPr lang="en-US" sz="1200" b="0" strike="noStrike" spc="-1" dirty="0">
              <a:solidFill>
                <a:srgbClr val="000000"/>
              </a:solidFill>
              <a:uFill>
                <a:solidFill>
                  <a:srgbClr val="FFFFFF"/>
                </a:solidFill>
              </a:uFill>
              <a:latin typeface="Arial"/>
            </a:endParaRPr>
          </a:p>
        </p:txBody>
      </p:sp>
      <p:sp>
        <p:nvSpPr>
          <p:cNvPr id="48" name="CustomShape 6"/>
          <p:cNvSpPr/>
          <p:nvPr/>
        </p:nvSpPr>
        <p:spPr>
          <a:xfrm>
            <a:off x="2828520" y="6376320"/>
            <a:ext cx="289512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006699"/>
                </a:solidFill>
                <a:uFill>
                  <a:solidFill>
                    <a:srgbClr val="FFFFFF"/>
                  </a:solidFill>
                </a:uFill>
                <a:latin typeface="Arial"/>
              </a:rPr>
              <a:t>Tutzer, Muttenthaler, Grafl, Dejmek</a:t>
            </a:r>
            <a:endParaRPr lang="en-US" sz="1200" b="0" strike="noStrike" spc="-1" dirty="0">
              <a:solidFill>
                <a:srgbClr val="000000"/>
              </a:solidFill>
              <a:uFill>
                <a:solidFill>
                  <a:srgbClr val="FFFFFF"/>
                </a:solidFill>
              </a:uFill>
              <a:latin typeface="Arial"/>
            </a:endParaRPr>
          </a:p>
        </p:txBody>
      </p:sp>
      <p:sp>
        <p:nvSpPr>
          <p:cNvPr id="49" name="PlaceHolder 7"/>
          <p:cNvSpPr>
            <a:spLocks noGrp="1"/>
          </p:cNvSpPr>
          <p:nvPr>
            <p:ph type="title"/>
          </p:nvPr>
        </p:nvSpPr>
        <p:spPr>
          <a:xfrm>
            <a:off x="857160" y="1285920"/>
            <a:ext cx="7429320" cy="1142640"/>
          </a:xfrm>
          <a:prstGeom prst="rect">
            <a:avLst/>
          </a:prstGeom>
        </p:spPr>
        <p:txBody>
          <a:bodyPr lIns="90000" tIns="45000" rIns="90000" bIns="45000" anchor="ctr"/>
          <a:lstStyle/>
          <a:p>
            <a:pPr>
              <a:lnSpc>
                <a:spcPct val="100000"/>
              </a:lnSpc>
            </a:pPr>
            <a:r>
              <a:rPr lang="de-DE" sz="3600" b="0" strike="noStrike" spc="-1">
                <a:solidFill>
                  <a:srgbClr val="000000"/>
                </a:solidFill>
                <a:uFill>
                  <a:solidFill>
                    <a:srgbClr val="FFFFFF"/>
                  </a:solidFill>
                </a:uFill>
                <a:latin typeface="Arial"/>
              </a:rPr>
              <a:t>Titelmasterformat durch Klicken bearbeiten</a:t>
            </a:r>
          </a:p>
        </p:txBody>
      </p:sp>
      <p:sp>
        <p:nvSpPr>
          <p:cNvPr id="50" name="PlaceHolder 8"/>
          <p:cNvSpPr>
            <a:spLocks noGrp="1"/>
          </p:cNvSpPr>
          <p:nvPr>
            <p:ph type="body"/>
          </p:nvPr>
        </p:nvSpPr>
        <p:spPr>
          <a:xfrm>
            <a:off x="857160" y="2571840"/>
            <a:ext cx="7429320" cy="3553920"/>
          </a:xfrm>
          <a:prstGeom prst="rect">
            <a:avLst/>
          </a:prstGeom>
        </p:spPr>
        <p:txBody>
          <a:bodyPr/>
          <a:lstStyle/>
          <a:p>
            <a:pPr marL="343080" indent="-342720">
              <a:lnSpc>
                <a:spcPct val="100000"/>
              </a:lnSpc>
              <a:spcBef>
                <a:spcPts val="479"/>
              </a:spcBef>
            </a:pPr>
            <a:r>
              <a:rPr lang="de-DE" sz="2400" b="0" strike="noStrike" spc="-1">
                <a:solidFill>
                  <a:srgbClr val="000000"/>
                </a:solidFill>
                <a:uFill>
                  <a:solidFill>
                    <a:srgbClr val="FFFFFF"/>
                  </a:solidFill>
                </a:uFill>
                <a:latin typeface="Arial"/>
              </a:rPr>
              <a:t>Textmasterformate durch Klicken bearbeiten</a:t>
            </a:r>
          </a:p>
          <a:p>
            <a:pPr marL="743040" lvl="1" indent="-285480">
              <a:lnSpc>
                <a:spcPct val="100000"/>
              </a:lnSpc>
              <a:spcBef>
                <a:spcPts val="400"/>
              </a:spcBef>
              <a:buClr>
                <a:srgbClr val="006699"/>
              </a:buClr>
              <a:buSzPct val="120000"/>
              <a:buFont typeface="Arial"/>
              <a:buChar char="•"/>
            </a:pPr>
            <a:r>
              <a:rPr lang="de-DE" sz="2000" b="0" strike="noStrike" spc="-1">
                <a:solidFill>
                  <a:srgbClr val="000000"/>
                </a:solidFill>
                <a:uFill>
                  <a:solidFill>
                    <a:srgbClr val="FFFFFF"/>
                  </a:solidFill>
                </a:uFill>
                <a:latin typeface="Arial"/>
              </a:rPr>
              <a:t>Zweite Ebene</a:t>
            </a:r>
          </a:p>
          <a:p>
            <a:pPr marL="1143000" lvl="2" indent="-228240">
              <a:lnSpc>
                <a:spcPct val="100000"/>
              </a:lnSpc>
              <a:spcBef>
                <a:spcPts val="360"/>
              </a:spcBef>
              <a:buClr>
                <a:srgbClr val="006699"/>
              </a:buClr>
              <a:buSzPct val="120000"/>
              <a:buFont typeface="Symbol"/>
              <a:buChar char="-"/>
            </a:pPr>
            <a:r>
              <a:rPr lang="de-DE" sz="1800" b="0" strike="noStrike" spc="-1">
                <a:solidFill>
                  <a:srgbClr val="000000"/>
                </a:solidFill>
                <a:uFill>
                  <a:solidFill>
                    <a:srgbClr val="FFFFFF"/>
                  </a:solidFill>
                </a:uFill>
                <a:latin typeface="Arial"/>
              </a:rPr>
              <a:t>Dritte Ebene</a:t>
            </a:r>
          </a:p>
          <a:p>
            <a:pPr marL="1600200" lvl="3" indent="-228240">
              <a:lnSpc>
                <a:spcPct val="100000"/>
              </a:lnSpc>
              <a:spcBef>
                <a:spcPts val="320"/>
              </a:spcBef>
              <a:buClr>
                <a:srgbClr val="000000"/>
              </a:buClr>
              <a:buFont typeface="Arial"/>
              <a:buChar char="–"/>
            </a:pPr>
            <a:r>
              <a:rPr lang="de-DE" sz="1600" b="0" strike="noStrike" spc="-1">
                <a:solidFill>
                  <a:srgbClr val="000000"/>
                </a:solidFill>
                <a:uFill>
                  <a:solidFill>
                    <a:srgbClr val="FFFFFF"/>
                  </a:solidFill>
                </a:uFill>
                <a:latin typeface="Arial"/>
              </a:rPr>
              <a:t>Vierte Ebene</a:t>
            </a:r>
            <a:endParaRPr lang="de-DE" sz="1600" b="0" strike="noStrike" spc="-1">
              <a:solidFill>
                <a:srgbClr val="000000"/>
              </a:solidFill>
              <a:uFill>
                <a:solidFill>
                  <a:srgbClr val="FFFFFF"/>
                </a:solidFill>
              </a:uFill>
              <a:latin typeface="Calibri"/>
            </a:endParaRPr>
          </a:p>
        </p:txBody>
      </p:sp>
      <p:sp>
        <p:nvSpPr>
          <p:cNvPr id="52" name="PlaceHolder 10"/>
          <p:cNvSpPr>
            <a:spLocks noGrp="1"/>
          </p:cNvSpPr>
          <p:nvPr>
            <p:ph type="ftr"/>
          </p:nvPr>
        </p:nvSpPr>
        <p:spPr>
          <a:xfrm>
            <a:off x="3124080" y="6356520"/>
            <a:ext cx="2895120" cy="364680"/>
          </a:xfrm>
          <a:prstGeom prst="rect">
            <a:avLst/>
          </a:prstGeom>
        </p:spPr>
        <p:txBody>
          <a:bodyPr anchor="ctr"/>
          <a:lstStyle/>
          <a:p>
            <a:pPr algn="ctr">
              <a:lnSpc>
                <a:spcPct val="100000"/>
              </a:lnSpc>
            </a:pPr>
            <a:r>
              <a:rPr lang="en-US" sz="1200" b="0" strike="noStrike" spc="-1" dirty="0">
                <a:solidFill>
                  <a:srgbClr val="8B9FB9"/>
                </a:solidFill>
                <a:uFill>
                  <a:solidFill>
                    <a:srgbClr val="FFFFFF"/>
                  </a:solidFill>
                </a:uFill>
                <a:latin typeface="Arial"/>
              </a:rPr>
              <a:t>Tutzer, Muttenthaler, Grafl, Dejmek</a:t>
            </a:r>
            <a:endParaRPr lang="en-US" sz="1200" b="0" strike="noStrike" spc="-1" dirty="0">
              <a:solidFill>
                <a:srgbClr val="000000"/>
              </a:solidFill>
              <a:uFill>
                <a:solidFill>
                  <a:srgbClr val="FFFFFF"/>
                </a:solidFill>
              </a:uFill>
              <a:latin typeface="Times New Roman"/>
            </a:endParaRPr>
          </a:p>
        </p:txBody>
      </p:sp>
      <p:sp>
        <p:nvSpPr>
          <p:cNvPr id="53" name="PlaceHolder 11"/>
          <p:cNvSpPr>
            <a:spLocks noGrp="1"/>
          </p:cNvSpPr>
          <p:nvPr>
            <p:ph type="sldNum"/>
          </p:nvPr>
        </p:nvSpPr>
        <p:spPr>
          <a:xfrm>
            <a:off x="6553080" y="6356520"/>
            <a:ext cx="1733040" cy="364680"/>
          </a:xfrm>
          <a:prstGeom prst="rect">
            <a:avLst/>
          </a:prstGeom>
        </p:spPr>
        <p:txBody>
          <a:bodyPr anchor="ctr"/>
          <a:lstStyle/>
          <a:p>
            <a:pPr algn="r">
              <a:lnSpc>
                <a:spcPct val="100000"/>
              </a:lnSpc>
            </a:pPr>
            <a:fld id="{D166533A-34A0-49A3-87FE-984EFAC0749B}" type="slidenum">
              <a:rPr lang="en-US" sz="1200" b="0" strike="noStrike" spc="-1">
                <a:solidFill>
                  <a:srgbClr val="006699"/>
                </a:solidFill>
                <a:uFill>
                  <a:solidFill>
                    <a:srgbClr val="FFFFFF"/>
                  </a:solidFill>
                </a:uFill>
                <a:latin typeface="Arial"/>
              </a:rPr>
              <a:t>‹Nr.›</a:t>
            </a:fld>
            <a:endParaRPr lang="en-US" sz="1200" b="0" strike="noStrike" spc="-1" dirty="0">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DEE7EC"/>
        </a:solidFill>
        <a:effectLst/>
      </p:bgPr>
    </p:bg>
    <p:spTree>
      <p:nvGrpSpPr>
        <p:cNvPr id="1" name=""/>
        <p:cNvGrpSpPr/>
        <p:nvPr/>
      </p:nvGrpSpPr>
      <p:grpSpPr>
        <a:xfrm>
          <a:off x="0" y="0"/>
          <a:ext cx="0" cy="0"/>
          <a:chOff x="0" y="0"/>
          <a:chExt cx="0" cy="0"/>
        </a:xfrm>
      </p:grpSpPr>
      <p:sp>
        <p:nvSpPr>
          <p:cNvPr id="88" name="CustomShape 1"/>
          <p:cNvSpPr/>
          <p:nvPr/>
        </p:nvSpPr>
        <p:spPr>
          <a:xfrm>
            <a:off x="0" y="857160"/>
            <a:ext cx="8143560" cy="6000480"/>
          </a:xfrm>
          <a:prstGeom prst="rect">
            <a:avLst/>
          </a:prstGeom>
          <a:solidFill>
            <a:schemeClr val="bg1"/>
          </a:solidFill>
          <a:ln w="9360">
            <a:noFill/>
          </a:ln>
        </p:spPr>
        <p:style>
          <a:lnRef idx="0">
            <a:scrgbClr r="0" g="0" b="0"/>
          </a:lnRef>
          <a:fillRef idx="0">
            <a:scrgbClr r="0" g="0" b="0"/>
          </a:fillRef>
          <a:effectRef idx="0">
            <a:scrgbClr r="0" g="0" b="0"/>
          </a:effectRef>
          <a:fontRef idx="minor"/>
        </p:style>
      </p:sp>
      <p:sp>
        <p:nvSpPr>
          <p:cNvPr id="89" name="CustomShape 2"/>
          <p:cNvSpPr/>
          <p:nvPr/>
        </p:nvSpPr>
        <p:spPr>
          <a:xfrm>
            <a:off x="7628400" y="858240"/>
            <a:ext cx="1011600" cy="1269360"/>
          </a:xfrm>
          <a:prstGeom prst="ellipse">
            <a:avLst/>
          </a:prstGeom>
          <a:solidFill>
            <a:schemeClr val="bg1"/>
          </a:solidFill>
          <a:ln w="9360">
            <a:noFill/>
          </a:ln>
        </p:spPr>
        <p:style>
          <a:lnRef idx="0">
            <a:scrgbClr r="0" g="0" b="0"/>
          </a:lnRef>
          <a:fillRef idx="0">
            <a:scrgbClr r="0" g="0" b="0"/>
          </a:fillRef>
          <a:effectRef idx="0">
            <a:scrgbClr r="0" g="0" b="0"/>
          </a:effectRef>
          <a:fontRef idx="minor"/>
        </p:style>
      </p:sp>
      <p:sp>
        <p:nvSpPr>
          <p:cNvPr id="90" name="CustomShape 3"/>
          <p:cNvSpPr/>
          <p:nvPr/>
        </p:nvSpPr>
        <p:spPr>
          <a:xfrm>
            <a:off x="4895640" y="1478880"/>
            <a:ext cx="3746520" cy="5378760"/>
          </a:xfrm>
          <a:prstGeom prst="rect">
            <a:avLst/>
          </a:prstGeom>
          <a:solidFill>
            <a:schemeClr val="bg1"/>
          </a:solidFill>
          <a:ln w="9360">
            <a:noFill/>
          </a:ln>
        </p:spPr>
        <p:style>
          <a:lnRef idx="0">
            <a:scrgbClr r="0" g="0" b="0"/>
          </a:lnRef>
          <a:fillRef idx="0">
            <a:scrgbClr r="0" g="0" b="0"/>
          </a:fillRef>
          <a:effectRef idx="0">
            <a:scrgbClr r="0" g="0" b="0"/>
          </a:effectRef>
          <a:fontRef idx="minor"/>
        </p:style>
      </p:sp>
      <p:pic>
        <p:nvPicPr>
          <p:cNvPr id="91" name="Grafik 12"/>
          <p:cNvPicPr/>
          <p:nvPr/>
        </p:nvPicPr>
        <p:blipFill>
          <a:blip r:embed="rId14"/>
          <a:stretch/>
        </p:blipFill>
        <p:spPr>
          <a:xfrm>
            <a:off x="216000" y="216000"/>
            <a:ext cx="394920" cy="396360"/>
          </a:xfrm>
          <a:prstGeom prst="rect">
            <a:avLst/>
          </a:prstGeom>
          <a:ln>
            <a:noFill/>
          </a:ln>
        </p:spPr>
      </p:pic>
      <p:sp>
        <p:nvSpPr>
          <p:cNvPr id="92" name="CustomShape 4"/>
          <p:cNvSpPr/>
          <p:nvPr/>
        </p:nvSpPr>
        <p:spPr>
          <a:xfrm>
            <a:off x="857160" y="6356520"/>
            <a:ext cx="163008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D0028869-FBC3-4C60-B808-71DEAF5A9FB8}" type="datetime">
              <a:rPr lang="en-US" sz="1200" b="0" strike="noStrike" spc="-1" smtClean="0">
                <a:solidFill>
                  <a:srgbClr val="006699"/>
                </a:solidFill>
                <a:uFill>
                  <a:solidFill>
                    <a:srgbClr val="FFFFFF"/>
                  </a:solidFill>
                </a:uFill>
                <a:latin typeface="Arial"/>
              </a:rPr>
              <a:t>3/12/2019</a:t>
            </a:fld>
            <a:endParaRPr lang="en-US" sz="1200" b="0" strike="noStrike" spc="-1" dirty="0">
              <a:solidFill>
                <a:srgbClr val="000000"/>
              </a:solidFill>
              <a:uFill>
                <a:solidFill>
                  <a:srgbClr val="FFFFFF"/>
                </a:solidFill>
              </a:uFill>
              <a:latin typeface="Arial"/>
            </a:endParaRPr>
          </a:p>
        </p:txBody>
      </p:sp>
      <p:sp>
        <p:nvSpPr>
          <p:cNvPr id="93" name="CustomShape 5"/>
          <p:cNvSpPr/>
          <p:nvPr/>
        </p:nvSpPr>
        <p:spPr>
          <a:xfrm>
            <a:off x="6553080" y="6356520"/>
            <a:ext cx="17330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84C4E575-CE1A-4D15-90CC-EF574F59CC48}" type="slidenum">
              <a:rPr lang="en-US" sz="1200" b="0" strike="noStrike" spc="-1">
                <a:solidFill>
                  <a:srgbClr val="006699"/>
                </a:solidFill>
                <a:uFill>
                  <a:solidFill>
                    <a:srgbClr val="FFFFFF"/>
                  </a:solidFill>
                </a:uFill>
                <a:latin typeface="Arial"/>
              </a:rPr>
              <a:t>‹Nr.›</a:t>
            </a:fld>
            <a:endParaRPr lang="en-US" sz="1200" b="0" strike="noStrike" spc="-1" dirty="0">
              <a:solidFill>
                <a:srgbClr val="000000"/>
              </a:solidFill>
              <a:uFill>
                <a:solidFill>
                  <a:srgbClr val="FFFFFF"/>
                </a:solidFill>
              </a:uFill>
              <a:latin typeface="Arial"/>
            </a:endParaRPr>
          </a:p>
        </p:txBody>
      </p:sp>
      <p:sp>
        <p:nvSpPr>
          <p:cNvPr id="94" name="CustomShape 6"/>
          <p:cNvSpPr/>
          <p:nvPr/>
        </p:nvSpPr>
        <p:spPr>
          <a:xfrm>
            <a:off x="2828520" y="6376320"/>
            <a:ext cx="289512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006699"/>
                </a:solidFill>
                <a:uFill>
                  <a:solidFill>
                    <a:srgbClr val="FFFFFF"/>
                  </a:solidFill>
                </a:uFill>
                <a:latin typeface="Arial"/>
              </a:rPr>
              <a:t>Tutzer, Muttenthaler, Grafl, Dejmek</a:t>
            </a:r>
            <a:endParaRPr lang="en-US" sz="1200" b="0" strike="noStrike" spc="-1" dirty="0">
              <a:solidFill>
                <a:srgbClr val="000000"/>
              </a:solidFill>
              <a:uFill>
                <a:solidFill>
                  <a:srgbClr val="FFFFFF"/>
                </a:solidFill>
              </a:uFill>
              <a:latin typeface="Arial"/>
            </a:endParaRPr>
          </a:p>
        </p:txBody>
      </p:sp>
      <p:sp>
        <p:nvSpPr>
          <p:cNvPr id="95" name="PlaceHolder 7"/>
          <p:cNvSpPr>
            <a:spLocks noGrp="1"/>
          </p:cNvSpPr>
          <p:nvPr>
            <p:ph type="title"/>
          </p:nvPr>
        </p:nvSpPr>
        <p:spPr>
          <a:xfrm>
            <a:off x="1643040" y="2928960"/>
            <a:ext cx="6143400" cy="1255320"/>
          </a:xfrm>
          <a:prstGeom prst="rect">
            <a:avLst/>
          </a:prstGeom>
        </p:spPr>
        <p:txBody>
          <a:bodyPr lIns="90000" tIns="45000" rIns="90000" bIns="45000"/>
          <a:lstStyle/>
          <a:p>
            <a:pPr>
              <a:lnSpc>
                <a:spcPct val="100000"/>
              </a:lnSpc>
            </a:pPr>
            <a:r>
              <a:rPr lang="de-DE" sz="3600" b="0" strike="noStrike" spc="-1">
                <a:solidFill>
                  <a:srgbClr val="FFFFFF"/>
                </a:solidFill>
                <a:uFill>
                  <a:solidFill>
                    <a:srgbClr val="FFFFFF"/>
                  </a:solidFill>
                </a:uFill>
                <a:latin typeface="Arial"/>
                <a:ea typeface="Arial"/>
              </a:rPr>
              <a:t>Mastertitelformat bearbeiten</a:t>
            </a:r>
            <a:endParaRPr lang="de-DE" sz="3600" b="0" strike="noStrike" spc="-1">
              <a:solidFill>
                <a:srgbClr val="000000"/>
              </a:solidFill>
              <a:uFill>
                <a:solidFill>
                  <a:srgbClr val="FFFFFF"/>
                </a:solidFill>
              </a:uFill>
              <a:latin typeface="Arial"/>
            </a:endParaRPr>
          </a:p>
        </p:txBody>
      </p:sp>
      <p:sp>
        <p:nvSpPr>
          <p:cNvPr id="96" name="PlaceHolder 8"/>
          <p:cNvSpPr>
            <a:spLocks noGrp="1"/>
          </p:cNvSpPr>
          <p:nvPr>
            <p:ph type="ftr"/>
          </p:nvPr>
        </p:nvSpPr>
        <p:spPr>
          <a:xfrm>
            <a:off x="1643040" y="6000840"/>
            <a:ext cx="4376520" cy="720360"/>
          </a:xfrm>
          <a:prstGeom prst="rect">
            <a:avLst/>
          </a:prstGeom>
        </p:spPr>
        <p:txBody>
          <a:bodyPr anchor="ctr"/>
          <a:lstStyle/>
          <a:p>
            <a:endParaRPr lang="en-US" sz="2400" b="0" strike="noStrike" spc="-1" dirty="0">
              <a:solidFill>
                <a:srgbClr val="000000"/>
              </a:solidFill>
              <a:uFill>
                <a:solidFill>
                  <a:srgbClr val="FFFFFF"/>
                </a:solidFill>
              </a:uFill>
              <a:latin typeface="Times New Roman"/>
            </a:endParaRPr>
          </a:p>
        </p:txBody>
      </p:sp>
      <p:sp>
        <p:nvSpPr>
          <p:cNvPr id="97" name="PlaceHolder 9"/>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de-DE" sz="2400" b="0" strike="noStrike" spc="-1">
                <a:solidFill>
                  <a:srgbClr val="000000"/>
                </a:solidFill>
                <a:uFill>
                  <a:solidFill>
                    <a:srgbClr val="FFFFFF"/>
                  </a:solidFill>
                </a:uFill>
                <a:latin typeface="Arial"/>
              </a:rPr>
              <a:t>Click to edit the outline text format</a:t>
            </a:r>
          </a:p>
          <a:p>
            <a:pPr marL="864000" lvl="1" indent="-324000">
              <a:spcBef>
                <a:spcPts val="1134"/>
              </a:spcBef>
              <a:buClr>
                <a:srgbClr val="000000"/>
              </a:buClr>
              <a:buSzPct val="75000"/>
              <a:buFont typeface="Symbol" charset="2"/>
              <a:buChar char=""/>
            </a:pPr>
            <a:r>
              <a:rPr lang="de-DE" sz="1800" b="0" strike="noStrike" spc="-1">
                <a:solidFill>
                  <a:srgbClr val="000000"/>
                </a:solidFill>
                <a:uFill>
                  <a:solidFill>
                    <a:srgbClr val="FFFFFF"/>
                  </a:solidFill>
                </a:uFill>
                <a:latin typeface="Arial"/>
              </a:rPr>
              <a:t>Second Outline Level</a:t>
            </a:r>
          </a:p>
          <a:p>
            <a:pPr marL="1296000" lvl="2" indent="-288000">
              <a:spcBef>
                <a:spcPts val="850"/>
              </a:spcBef>
              <a:buClr>
                <a:srgbClr val="000000"/>
              </a:buClr>
              <a:buSzPct val="45000"/>
              <a:buFont typeface="Wingdings" charset="2"/>
              <a:buChar char=""/>
            </a:pPr>
            <a:r>
              <a:rPr lang="de-DE" sz="1600" b="0" strike="noStrike" spc="-1">
                <a:solidFill>
                  <a:srgbClr val="000000"/>
                </a:solidFill>
                <a:uFill>
                  <a:solidFill>
                    <a:srgbClr val="FFFFFF"/>
                  </a:solidFill>
                </a:uFill>
                <a:latin typeface="Arial"/>
              </a:rPr>
              <a:t>Third Outline Level</a:t>
            </a:r>
          </a:p>
          <a:p>
            <a:pPr marL="1728000" lvl="3" indent="-216000">
              <a:spcBef>
                <a:spcPts val="567"/>
              </a:spcBef>
              <a:buClr>
                <a:srgbClr val="000000"/>
              </a:buClr>
              <a:buSzPct val="75000"/>
              <a:buFont typeface="Symbol" charset="2"/>
              <a:buChar char=""/>
            </a:pPr>
            <a:r>
              <a:rPr lang="de-DE" sz="2000" b="0" strike="noStrike" spc="-1">
                <a:solidFill>
                  <a:srgbClr val="000000"/>
                </a:solidFill>
                <a:uFill>
                  <a:solidFill>
                    <a:srgbClr val="FFFFFF"/>
                  </a:solidFill>
                </a:uFill>
                <a:latin typeface="Calibri"/>
              </a:rPr>
              <a:t>Fourth Outline Level</a:t>
            </a:r>
          </a:p>
          <a:p>
            <a:pPr marL="2160000" lvl="4" indent="-216000">
              <a:spcBef>
                <a:spcPts val="283"/>
              </a:spcBef>
              <a:buClr>
                <a:srgbClr val="000000"/>
              </a:buClr>
              <a:buSzPct val="45000"/>
              <a:buFont typeface="Wingdings" charset="2"/>
              <a:buChar char=""/>
            </a:pPr>
            <a:r>
              <a:rPr lang="de-DE" sz="2000" b="0" strike="noStrike" spc="-1">
                <a:solidFill>
                  <a:srgbClr val="000000"/>
                </a:solidFill>
                <a:uFill>
                  <a:solidFill>
                    <a:srgbClr val="FFFFFF"/>
                  </a:solidFill>
                </a:uFill>
                <a:latin typeface="Calibri"/>
              </a:rPr>
              <a:t>Fifth Outline Level</a:t>
            </a:r>
          </a:p>
          <a:p>
            <a:pPr marL="2592000" lvl="5" indent="-216000">
              <a:spcBef>
                <a:spcPts val="283"/>
              </a:spcBef>
              <a:buClr>
                <a:srgbClr val="000000"/>
              </a:buClr>
              <a:buSzPct val="45000"/>
              <a:buFont typeface="Wingdings" charset="2"/>
              <a:buChar char=""/>
            </a:pPr>
            <a:r>
              <a:rPr lang="de-DE" sz="2000" b="0" strike="noStrike" spc="-1">
                <a:solidFill>
                  <a:srgbClr val="000000"/>
                </a:solidFill>
                <a:uFill>
                  <a:solidFill>
                    <a:srgbClr val="FFFFFF"/>
                  </a:solidFill>
                </a:uFill>
                <a:latin typeface="Calibri"/>
              </a:rPr>
              <a:t>Sixth Outline Level</a:t>
            </a:r>
          </a:p>
          <a:p>
            <a:pPr marL="3024000" lvl="6" indent="-216000">
              <a:spcBef>
                <a:spcPts val="283"/>
              </a:spcBef>
              <a:buClr>
                <a:srgbClr val="000000"/>
              </a:buClr>
              <a:buSzPct val="45000"/>
              <a:buFont typeface="Wingdings" charset="2"/>
              <a:buChar char=""/>
            </a:pPr>
            <a:r>
              <a:rPr lang="de-DE" sz="2000" b="0" strike="noStrike" spc="-1">
                <a:solidFill>
                  <a:srgbClr val="000000"/>
                </a:solidFill>
                <a:uFill>
                  <a:solidFill>
                    <a:srgbClr val="FFFFFF"/>
                  </a:solidFill>
                </a:u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899640" y="2277000"/>
            <a:ext cx="7630200" cy="1255320"/>
          </a:xfrm>
          <a:prstGeom prst="rect">
            <a:avLst/>
          </a:prstGeom>
          <a:noFill/>
          <a:ln>
            <a:noFill/>
          </a:ln>
        </p:spPr>
        <p:txBody>
          <a:bodyPr/>
          <a:lstStyle/>
          <a:p>
            <a:pPr algn="ctr">
              <a:lnSpc>
                <a:spcPct val="100000"/>
              </a:lnSpc>
            </a:pPr>
            <a:r>
              <a:rPr lang="en-GB" sz="3600" b="0" strike="noStrike" spc="-1" dirty="0">
                <a:solidFill>
                  <a:srgbClr val="FFFFFF"/>
                </a:solidFill>
                <a:uFill>
                  <a:solidFill>
                    <a:srgbClr val="FFFFFF"/>
                  </a:solidFill>
                </a:uFill>
                <a:latin typeface="Arial"/>
                <a:ea typeface="Arial"/>
              </a:rPr>
              <a:t>Partial reconfiguration on IOT device</a:t>
            </a:r>
            <a:endParaRPr lang="en-GB" sz="3600" b="0" strike="noStrike" spc="-1" dirty="0">
              <a:solidFill>
                <a:srgbClr val="000000"/>
              </a:solidFill>
              <a:uFill>
                <a:solidFill>
                  <a:srgbClr val="FFFFFF"/>
                </a:solidFill>
              </a:uFill>
              <a:latin typeface="Arial"/>
            </a:endParaRPr>
          </a:p>
        </p:txBody>
      </p:sp>
      <p:sp>
        <p:nvSpPr>
          <p:cNvPr id="138" name="TextShape 2"/>
          <p:cNvSpPr txBox="1"/>
          <p:nvPr/>
        </p:nvSpPr>
        <p:spPr>
          <a:xfrm>
            <a:off x="936000" y="3148560"/>
            <a:ext cx="7557480" cy="3448440"/>
          </a:xfrm>
          <a:prstGeom prst="rect">
            <a:avLst/>
          </a:prstGeom>
          <a:noFill/>
          <a:ln>
            <a:noFill/>
          </a:ln>
        </p:spPr>
        <p:txBody>
          <a:bodyPr/>
          <a:lstStyle/>
          <a:p>
            <a:pPr algn="ctr">
              <a:lnSpc>
                <a:spcPct val="100000"/>
              </a:lnSpc>
            </a:pPr>
            <a:r>
              <a:rPr lang="en-GB" sz="2000" b="0" strike="noStrike" spc="-1" dirty="0">
                <a:solidFill>
                  <a:srgbClr val="FFFFFF"/>
                </a:solidFill>
                <a:uFill>
                  <a:solidFill>
                    <a:srgbClr val="FFFFFF"/>
                  </a:solidFill>
                </a:uFill>
                <a:latin typeface="Arial"/>
              </a:rPr>
              <a:t>Android on zynq featuring updateable FPGA-accelerated image</a:t>
            </a:r>
            <a:br>
              <a:rPr lang="en-GB" dirty="0"/>
            </a:br>
            <a:r>
              <a:rPr lang="en-GB" sz="2000" b="0" strike="noStrike" spc="-1" dirty="0">
                <a:solidFill>
                  <a:srgbClr val="FFFFFF"/>
                </a:solidFill>
                <a:uFill>
                  <a:solidFill>
                    <a:srgbClr val="FFFFFF"/>
                  </a:solidFill>
                </a:uFill>
                <a:latin typeface="Arial"/>
              </a:rPr>
              <a:t>processing and hashing</a:t>
            </a:r>
            <a:endParaRPr lang="en-GB" sz="2000" b="0" strike="noStrike" spc="-1" dirty="0">
              <a:solidFill>
                <a:srgbClr val="000000"/>
              </a:solidFill>
              <a:uFill>
                <a:solidFill>
                  <a:srgbClr val="FFFFFF"/>
                </a:solidFill>
              </a:uFill>
              <a:latin typeface="Arial"/>
            </a:endParaRPr>
          </a:p>
          <a:p>
            <a:pPr algn="ctr">
              <a:lnSpc>
                <a:spcPct val="100000"/>
              </a:lnSpc>
            </a:pPr>
            <a:endParaRPr lang="en-GB" sz="2000" b="0" strike="noStrike" spc="-1" dirty="0">
              <a:solidFill>
                <a:srgbClr val="000000"/>
              </a:solidFill>
              <a:uFill>
                <a:solidFill>
                  <a:srgbClr val="FFFFFF"/>
                </a:solidFill>
              </a:uFill>
              <a:latin typeface="Arial"/>
            </a:endParaRPr>
          </a:p>
          <a:p>
            <a:pPr algn="ctr">
              <a:lnSpc>
                <a:spcPct val="100000"/>
              </a:lnSpc>
            </a:pPr>
            <a:r>
              <a:rPr lang="en-GB" sz="2000" b="0" strike="noStrike" spc="-1" dirty="0">
                <a:solidFill>
                  <a:srgbClr val="FFFFFF"/>
                </a:solidFill>
                <a:uFill>
                  <a:solidFill>
                    <a:srgbClr val="FFFFFF"/>
                  </a:solidFill>
                </a:uFill>
                <a:latin typeface="Arial"/>
              </a:rPr>
              <a:t>Ing. Andreas Dejmek, BSc</a:t>
            </a:r>
            <a:endParaRPr lang="en-GB" sz="2000" b="0" strike="noStrike" spc="-1" dirty="0">
              <a:solidFill>
                <a:srgbClr val="000000"/>
              </a:solidFill>
              <a:uFill>
                <a:solidFill>
                  <a:srgbClr val="FFFFFF"/>
                </a:solidFill>
              </a:uFill>
              <a:latin typeface="Arial"/>
            </a:endParaRPr>
          </a:p>
          <a:p>
            <a:pPr algn="ctr">
              <a:lnSpc>
                <a:spcPct val="100000"/>
              </a:lnSpc>
            </a:pPr>
            <a:r>
              <a:rPr lang="en-GB" sz="2000" b="0" strike="noStrike" spc="-1" dirty="0">
                <a:solidFill>
                  <a:srgbClr val="FFFFFF"/>
                </a:solidFill>
                <a:uFill>
                  <a:solidFill>
                    <a:srgbClr val="FFFFFF"/>
                  </a:solidFill>
                </a:uFill>
                <a:latin typeface="Arial"/>
              </a:rPr>
              <a:t>Christoph Grafl</a:t>
            </a:r>
            <a:endParaRPr lang="en-GB" sz="2000" b="0" strike="noStrike" spc="-1" dirty="0">
              <a:solidFill>
                <a:srgbClr val="000000"/>
              </a:solidFill>
              <a:uFill>
                <a:solidFill>
                  <a:srgbClr val="FFFFFF"/>
                </a:solidFill>
              </a:uFill>
              <a:latin typeface="Arial"/>
            </a:endParaRPr>
          </a:p>
          <a:p>
            <a:pPr algn="ctr">
              <a:lnSpc>
                <a:spcPct val="100000"/>
              </a:lnSpc>
            </a:pPr>
            <a:r>
              <a:rPr lang="en-GB" sz="2000" b="0" strike="noStrike" spc="-1" dirty="0">
                <a:solidFill>
                  <a:srgbClr val="FFFFFF"/>
                </a:solidFill>
                <a:uFill>
                  <a:solidFill>
                    <a:srgbClr val="FFFFFF"/>
                  </a:solidFill>
                </a:uFill>
                <a:latin typeface="Arial"/>
              </a:rPr>
              <a:t>Florian Muttenthaler, BSc</a:t>
            </a:r>
            <a:endParaRPr lang="en-GB" sz="2000" b="0" strike="noStrike" spc="-1" dirty="0">
              <a:solidFill>
                <a:srgbClr val="000000"/>
              </a:solidFill>
              <a:uFill>
                <a:solidFill>
                  <a:srgbClr val="FFFFFF"/>
                </a:solidFill>
              </a:uFill>
              <a:latin typeface="Arial"/>
            </a:endParaRPr>
          </a:p>
          <a:p>
            <a:pPr algn="ctr">
              <a:lnSpc>
                <a:spcPct val="100000"/>
              </a:lnSpc>
            </a:pPr>
            <a:r>
              <a:rPr lang="en-GB" sz="2000" b="0" strike="noStrike" spc="-1" dirty="0">
                <a:solidFill>
                  <a:srgbClr val="FFFFFF"/>
                </a:solidFill>
                <a:uFill>
                  <a:solidFill>
                    <a:srgbClr val="FFFFFF"/>
                  </a:solidFill>
                </a:uFill>
                <a:latin typeface="Arial"/>
              </a:rPr>
              <a:t>Benedikt Tutzer, BSc</a:t>
            </a:r>
            <a:endParaRPr lang="en-GB" sz="2000" b="0" strike="noStrike" spc="-1" dirty="0">
              <a:solidFill>
                <a:srgbClr val="000000"/>
              </a:solidFill>
              <a:uFill>
                <a:solidFill>
                  <a:srgbClr val="FFFFFF"/>
                </a:solidFill>
              </a:uFill>
              <a:latin typeface="Arial"/>
            </a:endParaRPr>
          </a:p>
          <a:p>
            <a:pPr algn="ctr">
              <a:lnSpc>
                <a:spcPct val="100000"/>
              </a:lnSpc>
            </a:pPr>
            <a:endParaRPr lang="en-GB" sz="2000" b="0" strike="noStrike" spc="-1" dirty="0">
              <a:solidFill>
                <a:srgbClr val="000000"/>
              </a:solidFill>
              <a:uFill>
                <a:solidFill>
                  <a:srgbClr val="FFFFFF"/>
                </a:solidFill>
              </a:uFill>
              <a:latin typeface="Arial"/>
            </a:endParaRPr>
          </a:p>
          <a:p>
            <a:pPr algn="ctr">
              <a:lnSpc>
                <a:spcPct val="100000"/>
              </a:lnSpc>
            </a:pPr>
            <a:r>
              <a:rPr lang="en-GB" sz="2000" b="0" strike="noStrike" spc="-1" dirty="0">
                <a:solidFill>
                  <a:srgbClr val="FFFFFF"/>
                </a:solidFill>
                <a:uFill>
                  <a:solidFill>
                    <a:srgbClr val="FFFFFF"/>
                  </a:solidFill>
                </a:uFill>
                <a:latin typeface="Arial"/>
              </a:rPr>
              <a:t>Institute of Computer Technology</a:t>
            </a:r>
            <a:endParaRPr lang="en-GB" sz="2000" b="0" strike="noStrike" spc="-1" dirty="0">
              <a:solidFill>
                <a:srgbClr val="000000"/>
              </a:solidFill>
              <a:uFill>
                <a:solidFill>
                  <a:srgbClr val="FFFFFF"/>
                </a:solidFill>
              </a:uFill>
              <a:latin typeface="Arial"/>
            </a:endParaRPr>
          </a:p>
          <a:p>
            <a:pPr algn="ctr">
              <a:lnSpc>
                <a:spcPct val="100000"/>
              </a:lnSpc>
            </a:pPr>
            <a:r>
              <a:rPr lang="en-GB" sz="2000" b="0" strike="noStrike" spc="-1" dirty="0">
                <a:solidFill>
                  <a:srgbClr val="FFFFFF"/>
                </a:solidFill>
                <a:uFill>
                  <a:solidFill>
                    <a:srgbClr val="FFFFFF"/>
                  </a:solidFill>
                </a:uFill>
                <a:latin typeface="Arial"/>
              </a:rPr>
              <a:t>TU Wien</a:t>
            </a:r>
            <a:endParaRPr lang="en-GB" sz="20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extShape 1"/>
          <p:cNvSpPr txBox="1"/>
          <p:nvPr/>
        </p:nvSpPr>
        <p:spPr>
          <a:xfrm>
            <a:off x="395640" y="1052640"/>
            <a:ext cx="5328360" cy="647640"/>
          </a:xfrm>
          <a:prstGeom prst="rect">
            <a:avLst/>
          </a:prstGeom>
          <a:noFill/>
          <a:ln>
            <a:noFill/>
          </a:ln>
        </p:spPr>
        <p:txBody>
          <a:bodyPr lIns="90000" tIns="45000" rIns="90000" bIns="45000"/>
          <a:lstStyle/>
          <a:p>
            <a:pPr>
              <a:lnSpc>
                <a:spcPct val="100000"/>
              </a:lnSpc>
            </a:pPr>
            <a:r>
              <a:rPr lang="de-DE" sz="3600" b="0" strike="noStrike" spc="-1" dirty="0">
                <a:solidFill>
                  <a:srgbClr val="000000"/>
                </a:solidFill>
                <a:uFill>
                  <a:solidFill>
                    <a:srgbClr val="FFFFFF"/>
                  </a:solidFill>
                </a:uFill>
                <a:latin typeface="Arial"/>
                <a:ea typeface="Arial"/>
              </a:rPr>
              <a:t>Server</a:t>
            </a:r>
            <a:endParaRPr lang="de-DE" sz="3600" b="0" strike="noStrike" spc="-1" dirty="0">
              <a:solidFill>
                <a:srgbClr val="000000"/>
              </a:solidFill>
              <a:uFill>
                <a:solidFill>
                  <a:srgbClr val="FFFFFF"/>
                </a:solidFill>
              </a:uFill>
              <a:latin typeface="Arial"/>
            </a:endParaRPr>
          </a:p>
        </p:txBody>
      </p:sp>
      <p:sp>
        <p:nvSpPr>
          <p:cNvPr id="155" name="TextShape 2"/>
          <p:cNvSpPr txBox="1"/>
          <p:nvPr/>
        </p:nvSpPr>
        <p:spPr>
          <a:xfrm>
            <a:off x="395640" y="1772640"/>
            <a:ext cx="7776360" cy="4608000"/>
          </a:xfrm>
          <a:prstGeom prst="rect">
            <a:avLst/>
          </a:prstGeom>
          <a:noFill/>
          <a:ln>
            <a:noFill/>
          </a:ln>
        </p:spPr>
        <p:txBody>
          <a:bodyPr/>
          <a:lstStyle/>
          <a:p>
            <a:pPr>
              <a:lnSpc>
                <a:spcPct val="100000"/>
              </a:lnSpc>
              <a:spcBef>
                <a:spcPts val="400"/>
              </a:spcBef>
            </a:pPr>
            <a:r>
              <a:rPr lang="en-US" sz="2000" b="0" strike="noStrike" spc="-1" dirty="0">
                <a:solidFill>
                  <a:srgbClr val="000000"/>
                </a:solidFill>
                <a:uFill>
                  <a:solidFill>
                    <a:srgbClr val="FFFFFF"/>
                  </a:solidFill>
                </a:uFill>
                <a:latin typeface="Arial"/>
              </a:rPr>
              <a:t>Example repository entry:</a:t>
            </a:r>
          </a:p>
          <a:p>
            <a:pPr>
              <a:lnSpc>
                <a:spcPct val="100000"/>
              </a:lnSpc>
              <a:spcBef>
                <a:spcPts val="159"/>
              </a:spcBef>
            </a:pPr>
            <a:r>
              <a:rPr lang="en-US" sz="800" spc="-1" dirty="0">
                <a:solidFill>
                  <a:srgbClr val="000000"/>
                </a:solidFill>
                <a:uFill>
                  <a:solidFill>
                    <a:srgbClr val="FFFFFF"/>
                  </a:solidFill>
                </a:uFill>
                <a:latin typeface="Arial"/>
              </a:rPr>
              <a:t>	</a:t>
            </a:r>
            <a:endParaRPr lang="en-US" sz="800" spc="-1" dirty="0">
              <a:solidFill>
                <a:srgbClr val="000000"/>
              </a:solidFill>
              <a:uFill>
                <a:solidFill>
                  <a:srgbClr val="FFFFFF"/>
                </a:solidFill>
              </a:uFill>
            </a:endParaRPr>
          </a:p>
          <a:p>
            <a:pPr>
              <a:lnSpc>
                <a:spcPct val="100000"/>
              </a:lnSpc>
              <a:spcBef>
                <a:spcPts val="159"/>
              </a:spcBef>
            </a:pPr>
            <a:r>
              <a:rPr lang="en-US" spc="-1" dirty="0">
                <a:solidFill>
                  <a:srgbClr val="000000"/>
                </a:solidFill>
                <a:uFill>
                  <a:solidFill>
                    <a:srgbClr val="FFFFFF"/>
                  </a:solidFill>
                </a:uFill>
              </a:rPr>
              <a:t>{    	</a:t>
            </a:r>
          </a:p>
          <a:p>
            <a:pPr>
              <a:lnSpc>
                <a:spcPct val="100000"/>
              </a:lnSpc>
              <a:spcBef>
                <a:spcPts val="159"/>
              </a:spcBef>
            </a:pPr>
            <a:r>
              <a:rPr lang="en-US" spc="-1" dirty="0">
                <a:solidFill>
                  <a:srgbClr val="000000"/>
                </a:solidFill>
                <a:uFill>
                  <a:solidFill>
                    <a:srgbClr val="FFFFFF"/>
                  </a:solidFill>
                </a:uFill>
              </a:rPr>
              <a:t>	"Index": "SOC-LAB-IOT",    </a:t>
            </a:r>
          </a:p>
          <a:p>
            <a:pPr>
              <a:lnSpc>
                <a:spcPct val="100000"/>
              </a:lnSpc>
              <a:spcBef>
                <a:spcPts val="159"/>
              </a:spcBef>
            </a:pPr>
            <a:r>
              <a:rPr lang="en-US" spc="-1" dirty="0">
                <a:solidFill>
                  <a:srgbClr val="000000"/>
                </a:solidFill>
                <a:uFill>
                  <a:solidFill>
                    <a:srgbClr val="FFFFFF"/>
                  </a:solidFill>
                </a:uFill>
              </a:rPr>
              <a:t>	"Title": "IOT Image Processing",    </a:t>
            </a:r>
          </a:p>
          <a:p>
            <a:pPr>
              <a:lnSpc>
                <a:spcPct val="100000"/>
              </a:lnSpc>
              <a:spcBef>
                <a:spcPts val="159"/>
              </a:spcBef>
            </a:pPr>
            <a:r>
              <a:rPr lang="en-US" spc="-1" dirty="0">
                <a:solidFill>
                  <a:srgbClr val="000000"/>
                </a:solidFill>
                <a:uFill>
                  <a:solidFill>
                    <a:srgbClr val="FFFFFF"/>
                  </a:solidFill>
                </a:uFill>
              </a:rPr>
              <a:t>	"Version": "002",    </a:t>
            </a:r>
          </a:p>
          <a:p>
            <a:pPr>
              <a:lnSpc>
                <a:spcPct val="100000"/>
              </a:lnSpc>
              <a:spcBef>
                <a:spcPts val="159"/>
              </a:spcBef>
            </a:pPr>
            <a:r>
              <a:rPr lang="en-US" spc="-1" dirty="0">
                <a:solidFill>
                  <a:srgbClr val="000000"/>
                </a:solidFill>
                <a:uFill>
                  <a:solidFill>
                    <a:srgbClr val="FFFFFF"/>
                  </a:solidFill>
                </a:uFill>
              </a:rPr>
              <a:t>	"Description": "",    </a:t>
            </a:r>
          </a:p>
          <a:p>
            <a:pPr>
              <a:lnSpc>
                <a:spcPct val="100000"/>
              </a:lnSpc>
              <a:spcBef>
                <a:spcPts val="159"/>
              </a:spcBef>
            </a:pPr>
            <a:r>
              <a:rPr lang="en-US" spc="-1" dirty="0">
                <a:solidFill>
                  <a:srgbClr val="000000"/>
                </a:solidFill>
                <a:uFill>
                  <a:solidFill>
                    <a:srgbClr val="FFFFFF"/>
                  </a:solidFill>
                </a:uFill>
              </a:rPr>
              <a:t>	"Changelog": ["3.11.2018 Primary release",                     </a:t>
            </a:r>
          </a:p>
          <a:p>
            <a:pPr>
              <a:lnSpc>
                <a:spcPct val="100000"/>
              </a:lnSpc>
              <a:spcBef>
                <a:spcPts val="159"/>
              </a:spcBef>
            </a:pPr>
            <a:r>
              <a:rPr lang="en-US" spc="-1" dirty="0">
                <a:solidFill>
                  <a:srgbClr val="000000"/>
                </a:solidFill>
                <a:uFill>
                  <a:solidFill>
                    <a:srgbClr val="FFFFFF"/>
                  </a:solidFill>
                </a:uFill>
              </a:rPr>
              <a:t>			"4.11.2018 Bug fixing",                     </a:t>
            </a:r>
          </a:p>
          <a:p>
            <a:pPr>
              <a:lnSpc>
                <a:spcPct val="100000"/>
              </a:lnSpc>
              <a:spcBef>
                <a:spcPts val="159"/>
              </a:spcBef>
            </a:pPr>
            <a:r>
              <a:rPr lang="en-US" spc="-1" dirty="0">
                <a:solidFill>
                  <a:srgbClr val="000000"/>
                </a:solidFill>
                <a:uFill>
                  <a:solidFill>
                    <a:srgbClr val="FFFFFF"/>
                  </a:solidFill>
                </a:uFill>
              </a:rPr>
              <a:t>			"6.11.2018 added stuff"],    </a:t>
            </a:r>
          </a:p>
          <a:p>
            <a:pPr>
              <a:lnSpc>
                <a:spcPct val="100000"/>
              </a:lnSpc>
              <a:spcBef>
                <a:spcPts val="159"/>
              </a:spcBef>
            </a:pPr>
            <a:r>
              <a:rPr lang="en-US" spc="-1" dirty="0">
                <a:solidFill>
                  <a:srgbClr val="000000"/>
                </a:solidFill>
                <a:uFill>
                  <a:solidFill>
                    <a:srgbClr val="FFFFFF"/>
                  </a:solidFill>
                </a:uFill>
              </a:rPr>
              <a:t>	"File": "filter_0_0_4.bin",   </a:t>
            </a:r>
          </a:p>
          <a:p>
            <a:pPr>
              <a:lnSpc>
                <a:spcPct val="100000"/>
              </a:lnSpc>
              <a:spcBef>
                <a:spcPts val="159"/>
              </a:spcBef>
            </a:pPr>
            <a:r>
              <a:rPr lang="en-US" spc="-1" dirty="0">
                <a:solidFill>
                  <a:srgbClr val="000000"/>
                </a:solidFill>
                <a:uFill>
                  <a:solidFill>
                    <a:srgbClr val="FFFFFF"/>
                  </a:solidFill>
                </a:uFill>
              </a:rPr>
              <a:t>	"Date": "6.11.2018",    </a:t>
            </a:r>
          </a:p>
          <a:p>
            <a:pPr>
              <a:lnSpc>
                <a:spcPct val="100000"/>
              </a:lnSpc>
              <a:spcBef>
                <a:spcPts val="159"/>
              </a:spcBef>
            </a:pPr>
            <a:r>
              <a:rPr lang="en-US" spc="-1" dirty="0">
                <a:solidFill>
                  <a:srgbClr val="000000"/>
                </a:solidFill>
                <a:uFill>
                  <a:solidFill>
                    <a:srgbClr val="FFFFFF"/>
                  </a:solidFill>
                </a:uFill>
              </a:rPr>
              <a:t>	"Checksum": "fdg851df……“</a:t>
            </a:r>
          </a:p>
          <a:p>
            <a:pPr>
              <a:lnSpc>
                <a:spcPct val="100000"/>
              </a:lnSpc>
              <a:spcBef>
                <a:spcPts val="159"/>
              </a:spcBef>
            </a:pPr>
            <a:r>
              <a:rPr lang="en-US" spc="-1" dirty="0">
                <a:solidFill>
                  <a:srgbClr val="000000"/>
                </a:solidFill>
                <a:uFill>
                  <a:solidFill>
                    <a:srgbClr val="FFFFFF"/>
                  </a:solidFill>
                </a:uFill>
              </a:rPr>
              <a:t>} </a:t>
            </a:r>
            <a:endParaRPr lang="en-US" spc="-1" dirty="0">
              <a:solidFill>
                <a:srgbClr val="000000"/>
              </a:solidFill>
              <a:uFill>
                <a:solidFill>
                  <a:srgbClr val="FFFFFF"/>
                </a:solidFill>
              </a:uFill>
              <a:latin typeface="Arial"/>
            </a:endParaRPr>
          </a:p>
          <a:p>
            <a:pPr>
              <a:lnSpc>
                <a:spcPct val="100000"/>
              </a:lnSpc>
              <a:spcBef>
                <a:spcPts val="159"/>
              </a:spcBef>
            </a:pPr>
            <a:endParaRPr lang="en-US" sz="2000"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287841981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395640" y="1052640"/>
            <a:ext cx="5328360" cy="647640"/>
          </a:xfrm>
          <a:prstGeom prst="rect">
            <a:avLst/>
          </a:prstGeom>
          <a:noFill/>
          <a:ln>
            <a:noFill/>
          </a:ln>
        </p:spPr>
        <p:txBody>
          <a:bodyPr lIns="90000" tIns="45000" rIns="90000" bIns="45000"/>
          <a:lstStyle/>
          <a:p>
            <a:pPr>
              <a:lnSpc>
                <a:spcPct val="100000"/>
              </a:lnSpc>
            </a:pPr>
            <a:r>
              <a:rPr lang="de-DE" sz="3600" b="0" strike="noStrike" spc="-1" dirty="0">
                <a:solidFill>
                  <a:srgbClr val="000000"/>
                </a:solidFill>
                <a:uFill>
                  <a:solidFill>
                    <a:srgbClr val="FFFFFF"/>
                  </a:solidFill>
                </a:uFill>
                <a:latin typeface="Arial"/>
                <a:ea typeface="Arial"/>
              </a:rPr>
              <a:t>Client</a:t>
            </a:r>
          </a:p>
          <a:p>
            <a:pPr>
              <a:lnSpc>
                <a:spcPct val="100000"/>
              </a:lnSpc>
            </a:pPr>
            <a:endParaRPr lang="de-DE" sz="3600" b="0" strike="noStrike" spc="-1" dirty="0">
              <a:solidFill>
                <a:srgbClr val="000000"/>
              </a:solidFill>
              <a:uFill>
                <a:solidFill>
                  <a:srgbClr val="FFFFFF"/>
                </a:solidFill>
              </a:uFill>
              <a:latin typeface="Arial"/>
            </a:endParaRPr>
          </a:p>
        </p:txBody>
      </p:sp>
      <p:sp>
        <p:nvSpPr>
          <p:cNvPr id="153" name="TextShape 2"/>
          <p:cNvSpPr txBox="1"/>
          <p:nvPr/>
        </p:nvSpPr>
        <p:spPr>
          <a:xfrm>
            <a:off x="395640" y="1772640"/>
            <a:ext cx="7056360" cy="4608000"/>
          </a:xfrm>
          <a:prstGeom prst="rect">
            <a:avLst/>
          </a:prstGeom>
          <a:noFill/>
          <a:ln>
            <a:noFill/>
          </a:ln>
        </p:spPr>
        <p:txBody>
          <a:bodyPr/>
          <a:lstStyle/>
          <a:p>
            <a:pPr>
              <a:lnSpc>
                <a:spcPct val="100000"/>
              </a:lnSpc>
              <a:spcBef>
                <a:spcPts val="181"/>
              </a:spcBef>
            </a:pPr>
            <a:endParaRPr lang="en-US" sz="1800" b="0" strike="noStrike" spc="-1" dirty="0">
              <a:solidFill>
                <a:srgbClr val="000000"/>
              </a:solidFill>
              <a:uFill>
                <a:solidFill>
                  <a:srgbClr val="FFFFFF"/>
                </a:solidFill>
              </a:uFill>
              <a:latin typeface="Arial"/>
            </a:endParaRPr>
          </a:p>
          <a:p>
            <a:pPr>
              <a:lnSpc>
                <a:spcPct val="100000"/>
              </a:lnSpc>
              <a:spcBef>
                <a:spcPts val="400"/>
              </a:spcBef>
            </a:pPr>
            <a:r>
              <a:rPr lang="en-US" sz="2000" b="0" strike="noStrike" spc="-1" dirty="0">
                <a:solidFill>
                  <a:srgbClr val="000000"/>
                </a:solidFill>
                <a:uFill>
                  <a:solidFill>
                    <a:srgbClr val="FFFFFF"/>
                  </a:solidFill>
                </a:uFill>
                <a:latin typeface="Arial"/>
              </a:rPr>
              <a:t>Issues</a:t>
            </a:r>
          </a:p>
          <a:p>
            <a:pPr marL="343080" indent="-342720">
              <a:lnSpc>
                <a:spcPct val="100000"/>
              </a:lnSpc>
              <a:spcBef>
                <a:spcPts val="400"/>
              </a:spcBef>
              <a:buClr>
                <a:srgbClr val="006699"/>
              </a:buClr>
              <a:buSzPct val="110000"/>
              <a:buFont typeface="Arial"/>
              <a:buChar char="•"/>
            </a:pPr>
            <a:r>
              <a:rPr lang="en-US" sz="2000" spc="-1" dirty="0">
                <a:solidFill>
                  <a:srgbClr val="000000"/>
                </a:solidFill>
                <a:uFill>
                  <a:solidFill>
                    <a:srgbClr val="FFFFFF"/>
                  </a:solidFill>
                </a:uFill>
                <a:latin typeface="Arial"/>
              </a:rPr>
              <a:t>API 10 outdated (currently 28)</a:t>
            </a:r>
          </a:p>
          <a:p>
            <a:pPr marL="343080" indent="-342720">
              <a:lnSpc>
                <a:spcPct val="100000"/>
              </a:lnSpc>
              <a:spcBef>
                <a:spcPts val="400"/>
              </a:spcBef>
              <a:buClr>
                <a:srgbClr val="006699"/>
              </a:buClr>
              <a:buSzPct val="110000"/>
              <a:buFont typeface="Arial"/>
              <a:buChar char="•"/>
            </a:pPr>
            <a:r>
              <a:rPr lang="en-US" sz="2000" b="0" strike="noStrike" spc="-1" dirty="0">
                <a:solidFill>
                  <a:srgbClr val="000000"/>
                </a:solidFill>
                <a:uFill>
                  <a:solidFill>
                    <a:srgbClr val="FFFFFF"/>
                  </a:solidFill>
                </a:uFill>
                <a:latin typeface="Arial"/>
              </a:rPr>
              <a:t>Pre historic android</a:t>
            </a:r>
          </a:p>
          <a:p>
            <a:pPr marL="343080" indent="-342720">
              <a:lnSpc>
                <a:spcPct val="100000"/>
              </a:lnSpc>
              <a:spcBef>
                <a:spcPts val="400"/>
              </a:spcBef>
              <a:buClr>
                <a:srgbClr val="006699"/>
              </a:buClr>
              <a:buSzPct val="110000"/>
              <a:buFont typeface="Arial"/>
              <a:buChar char="•"/>
            </a:pPr>
            <a:r>
              <a:rPr lang="en-US" sz="2000" spc="-1" dirty="0">
                <a:solidFill>
                  <a:srgbClr val="000000"/>
                </a:solidFill>
                <a:uFill>
                  <a:solidFill>
                    <a:srgbClr val="FFFFFF"/>
                  </a:solidFill>
                </a:uFill>
                <a:latin typeface="Arial"/>
              </a:rPr>
              <a:t>Android rapidly evolved since then</a:t>
            </a:r>
            <a:endParaRPr lang="en-US" sz="2000" b="0" strike="noStrike" spc="-1" dirty="0">
              <a:solidFill>
                <a:srgbClr val="000000"/>
              </a:solidFill>
              <a:uFill>
                <a:solidFill>
                  <a:srgbClr val="FFFFFF"/>
                </a:solidFill>
              </a:uFill>
              <a:latin typeface="Arial"/>
            </a:endParaRPr>
          </a:p>
          <a:p>
            <a:pPr marL="343080" indent="-342720">
              <a:lnSpc>
                <a:spcPct val="100000"/>
              </a:lnSpc>
              <a:spcBef>
                <a:spcPts val="400"/>
              </a:spcBef>
              <a:buClr>
                <a:srgbClr val="006699"/>
              </a:buClr>
              <a:buSzPct val="110000"/>
              <a:buFont typeface="Arial"/>
              <a:buChar char="•"/>
            </a:pPr>
            <a:r>
              <a:rPr lang="en-US" sz="2000" b="0" strike="noStrike" spc="-1" dirty="0">
                <a:solidFill>
                  <a:srgbClr val="000000"/>
                </a:solidFill>
                <a:uFill>
                  <a:solidFill>
                    <a:srgbClr val="FFFFFF"/>
                  </a:solidFill>
                </a:uFill>
                <a:latin typeface="Arial"/>
              </a:rPr>
              <a:t>“standard” </a:t>
            </a:r>
            <a:r>
              <a:rPr lang="en-US" sz="2000" spc="-1" dirty="0">
                <a:solidFill>
                  <a:srgbClr val="000000"/>
                </a:solidFill>
                <a:uFill>
                  <a:solidFill>
                    <a:srgbClr val="FFFFFF"/>
                  </a:solidFill>
                </a:uFill>
                <a:latin typeface="Arial"/>
              </a:rPr>
              <a:t>android </a:t>
            </a:r>
            <a:r>
              <a:rPr lang="en-US" sz="2000" b="0" strike="noStrike" spc="-1" dirty="0">
                <a:solidFill>
                  <a:srgbClr val="000000"/>
                </a:solidFill>
                <a:uFill>
                  <a:solidFill>
                    <a:srgbClr val="FFFFFF"/>
                  </a:solidFill>
                </a:uFill>
                <a:latin typeface="Arial"/>
              </a:rPr>
              <a:t>classes/components not existent</a:t>
            </a:r>
          </a:p>
          <a:p>
            <a:pPr marL="343080" indent="-342720">
              <a:lnSpc>
                <a:spcPct val="100000"/>
              </a:lnSpc>
              <a:spcBef>
                <a:spcPts val="400"/>
              </a:spcBef>
              <a:buClr>
                <a:srgbClr val="006699"/>
              </a:buClr>
              <a:buSzPct val="110000"/>
              <a:buFont typeface="Arial"/>
              <a:buChar char="•"/>
            </a:pPr>
            <a:endParaRPr lang="en-US" sz="2000" b="0" strike="noStrike" spc="-1" dirty="0">
              <a:solidFill>
                <a:srgbClr val="000000"/>
              </a:solidFill>
              <a:uFill>
                <a:solidFill>
                  <a:srgbClr val="FFFFFF"/>
                </a:solidFill>
              </a:uFill>
              <a:latin typeface="Arial"/>
            </a:endParaRPr>
          </a:p>
          <a:p>
            <a:pPr marL="360">
              <a:lnSpc>
                <a:spcPct val="100000"/>
              </a:lnSpc>
              <a:spcBef>
                <a:spcPts val="400"/>
              </a:spcBef>
              <a:buClr>
                <a:srgbClr val="006699"/>
              </a:buClr>
              <a:buSzPct val="110000"/>
            </a:pPr>
            <a:r>
              <a:rPr lang="en-US" sz="2000" spc="-1" dirty="0">
                <a:solidFill>
                  <a:srgbClr val="000000"/>
                </a:solidFill>
                <a:uFill>
                  <a:solidFill>
                    <a:srgbClr val="FFFFFF"/>
                  </a:solidFill>
                </a:uFill>
                <a:latin typeface="Arial"/>
              </a:rPr>
              <a:t>Solution:</a:t>
            </a:r>
          </a:p>
          <a:p>
            <a:pPr marL="343260" indent="-342900">
              <a:lnSpc>
                <a:spcPct val="100000"/>
              </a:lnSpc>
              <a:spcBef>
                <a:spcPts val="400"/>
              </a:spcBef>
              <a:buClr>
                <a:srgbClr val="006699"/>
              </a:buClr>
              <a:buSzPct val="110000"/>
              <a:buFont typeface="Arial" panose="020B0604020202020204" pitchFamily="34" charset="0"/>
              <a:buChar char="•"/>
            </a:pPr>
            <a:r>
              <a:rPr lang="en-US" sz="2000" spc="-1" dirty="0">
                <a:solidFill>
                  <a:srgbClr val="000000"/>
                </a:solidFill>
                <a:uFill>
                  <a:solidFill>
                    <a:srgbClr val="FFFFFF"/>
                  </a:solidFill>
                </a:uFill>
                <a:latin typeface="Arial"/>
              </a:rPr>
              <a:t>Build with API 25 for target API 10</a:t>
            </a:r>
          </a:p>
          <a:p>
            <a:pPr marL="343260" indent="-342900">
              <a:lnSpc>
                <a:spcPct val="100000"/>
              </a:lnSpc>
              <a:spcBef>
                <a:spcPts val="400"/>
              </a:spcBef>
              <a:buClr>
                <a:srgbClr val="006699"/>
              </a:buClr>
              <a:buSzPct val="110000"/>
              <a:buFont typeface="Arial" panose="020B0604020202020204" pitchFamily="34" charset="0"/>
              <a:buChar char="•"/>
            </a:pPr>
            <a:r>
              <a:rPr lang="en-US" sz="2000" spc="-1" dirty="0">
                <a:solidFill>
                  <a:srgbClr val="000000"/>
                </a:solidFill>
                <a:uFill>
                  <a:solidFill>
                    <a:srgbClr val="FFFFFF"/>
                  </a:solidFill>
                </a:uFill>
                <a:latin typeface="Arial"/>
              </a:rPr>
              <a:t>With Android Support Libraries (backwards compatibility)</a:t>
            </a:r>
          </a:p>
          <a:p>
            <a:pPr marL="343260" indent="-342900">
              <a:lnSpc>
                <a:spcPct val="100000"/>
              </a:lnSpc>
              <a:spcBef>
                <a:spcPts val="400"/>
              </a:spcBef>
              <a:buClr>
                <a:srgbClr val="006699"/>
              </a:buClr>
              <a:buSzPct val="110000"/>
              <a:buFont typeface="Arial" panose="020B0604020202020204" pitchFamily="34" charset="0"/>
              <a:buChar char="•"/>
            </a:pPr>
            <a:r>
              <a:rPr lang="en-US" sz="2000" spc="-1" dirty="0">
                <a:solidFill>
                  <a:srgbClr val="000000"/>
                </a:solidFill>
                <a:uFill>
                  <a:solidFill>
                    <a:srgbClr val="FFFFFF"/>
                  </a:solidFill>
                </a:uFill>
                <a:latin typeface="Arial"/>
              </a:rPr>
              <a:t>Client app supported on Gingerbread and above (&gt;10)</a:t>
            </a:r>
          </a:p>
          <a:p>
            <a:pPr marL="360">
              <a:lnSpc>
                <a:spcPct val="100000"/>
              </a:lnSpc>
              <a:spcBef>
                <a:spcPts val="400"/>
              </a:spcBef>
              <a:buClr>
                <a:srgbClr val="006699"/>
              </a:buClr>
              <a:buSzPct val="110000"/>
            </a:pPr>
            <a:endParaRPr lang="en-US" sz="2000" b="0" strike="noStrike" spc="-1" dirty="0">
              <a:solidFill>
                <a:srgbClr val="000000"/>
              </a:solidFill>
              <a:uFill>
                <a:solidFill>
                  <a:srgbClr val="FFFFFF"/>
                </a:solidFill>
              </a:uFill>
              <a:latin typeface="Arial"/>
            </a:endParaRPr>
          </a:p>
          <a:p>
            <a:pPr>
              <a:lnSpc>
                <a:spcPct val="100000"/>
              </a:lnSpc>
              <a:spcBef>
                <a:spcPts val="400"/>
              </a:spcBef>
            </a:pPr>
            <a:endParaRPr lang="en-US" sz="2000" b="0" strike="noStrike" spc="-1" dirty="0">
              <a:solidFill>
                <a:srgbClr val="000000"/>
              </a:solidFill>
              <a:uFill>
                <a:solidFill>
                  <a:srgbClr val="FFFFFF"/>
                </a:solidFill>
              </a:uFill>
              <a:latin typeface="Arial"/>
            </a:endParaRPr>
          </a:p>
          <a:p>
            <a:pPr>
              <a:lnSpc>
                <a:spcPct val="100000"/>
              </a:lnSpc>
              <a:spcBef>
                <a:spcPts val="400"/>
              </a:spcBef>
            </a:pPr>
            <a:endParaRPr lang="en-US" sz="20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387608671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395640" y="1052640"/>
            <a:ext cx="5328360" cy="647640"/>
          </a:xfrm>
          <a:prstGeom prst="rect">
            <a:avLst/>
          </a:prstGeom>
          <a:noFill/>
          <a:ln>
            <a:noFill/>
          </a:ln>
        </p:spPr>
        <p:txBody>
          <a:bodyPr lIns="90000" tIns="45000" rIns="90000" bIns="45000"/>
          <a:lstStyle/>
          <a:p>
            <a:pPr>
              <a:lnSpc>
                <a:spcPct val="100000"/>
              </a:lnSpc>
            </a:pPr>
            <a:r>
              <a:rPr lang="de-DE" sz="3600" b="0" strike="noStrike" spc="-1" dirty="0">
                <a:solidFill>
                  <a:srgbClr val="000000"/>
                </a:solidFill>
                <a:uFill>
                  <a:solidFill>
                    <a:srgbClr val="FFFFFF"/>
                  </a:solidFill>
                </a:uFill>
                <a:latin typeface="Arial"/>
                <a:ea typeface="Arial"/>
              </a:rPr>
              <a:t>Client</a:t>
            </a:r>
          </a:p>
          <a:p>
            <a:pPr>
              <a:lnSpc>
                <a:spcPct val="100000"/>
              </a:lnSpc>
            </a:pPr>
            <a:endParaRPr lang="de-DE" sz="3600" b="0" strike="noStrike" spc="-1" dirty="0">
              <a:solidFill>
                <a:srgbClr val="000000"/>
              </a:solidFill>
              <a:uFill>
                <a:solidFill>
                  <a:srgbClr val="FFFFFF"/>
                </a:solidFill>
              </a:uFill>
              <a:latin typeface="Arial"/>
            </a:endParaRPr>
          </a:p>
        </p:txBody>
      </p:sp>
      <p:sp>
        <p:nvSpPr>
          <p:cNvPr id="153" name="TextShape 2"/>
          <p:cNvSpPr txBox="1"/>
          <p:nvPr/>
        </p:nvSpPr>
        <p:spPr>
          <a:xfrm>
            <a:off x="395640" y="1772640"/>
            <a:ext cx="7056360" cy="4608000"/>
          </a:xfrm>
          <a:prstGeom prst="rect">
            <a:avLst/>
          </a:prstGeom>
          <a:noFill/>
          <a:ln>
            <a:noFill/>
          </a:ln>
        </p:spPr>
        <p:txBody>
          <a:bodyPr/>
          <a:lstStyle/>
          <a:p>
            <a:pPr marL="360">
              <a:lnSpc>
                <a:spcPct val="100000"/>
              </a:lnSpc>
              <a:spcBef>
                <a:spcPts val="400"/>
              </a:spcBef>
              <a:buClr>
                <a:srgbClr val="006699"/>
              </a:buClr>
              <a:buSzPct val="110000"/>
            </a:pPr>
            <a:r>
              <a:rPr lang="en-US" sz="2000" b="0" strike="noStrike" spc="-1" dirty="0">
                <a:solidFill>
                  <a:srgbClr val="000000"/>
                </a:solidFill>
                <a:uFill>
                  <a:solidFill>
                    <a:srgbClr val="FFFFFF"/>
                  </a:solidFill>
                </a:uFill>
                <a:latin typeface="Arial"/>
              </a:rPr>
              <a:t>Architecture</a:t>
            </a:r>
          </a:p>
          <a:p>
            <a:pPr>
              <a:lnSpc>
                <a:spcPct val="100000"/>
              </a:lnSpc>
              <a:spcBef>
                <a:spcPts val="400"/>
              </a:spcBef>
            </a:pPr>
            <a:endParaRPr lang="en-US" sz="2000" b="0" strike="noStrike" spc="-1" dirty="0">
              <a:solidFill>
                <a:srgbClr val="000000"/>
              </a:solidFill>
              <a:uFill>
                <a:solidFill>
                  <a:srgbClr val="FFFFFF"/>
                </a:solidFill>
              </a:uFill>
              <a:latin typeface="Arial"/>
            </a:endParaRPr>
          </a:p>
          <a:p>
            <a:pPr>
              <a:lnSpc>
                <a:spcPct val="100000"/>
              </a:lnSpc>
              <a:spcBef>
                <a:spcPts val="400"/>
              </a:spcBef>
            </a:pPr>
            <a:endParaRPr lang="en-US" sz="2000" b="0" strike="noStrike" spc="-1" dirty="0">
              <a:solidFill>
                <a:srgbClr val="000000"/>
              </a:solidFill>
              <a:uFill>
                <a:solidFill>
                  <a:srgbClr val="FFFFFF"/>
                </a:solidFill>
              </a:uFill>
              <a:latin typeface="Arial"/>
            </a:endParaRPr>
          </a:p>
        </p:txBody>
      </p:sp>
      <p:pic>
        <p:nvPicPr>
          <p:cNvPr id="3" name="Grafik 2">
            <a:extLst>
              <a:ext uri="{FF2B5EF4-FFF2-40B4-BE49-F238E27FC236}">
                <a16:creationId xmlns:a16="http://schemas.microsoft.com/office/drawing/2014/main" id="{CE7651B5-B2FC-46EB-8C27-5E894769C1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640" y="2279755"/>
            <a:ext cx="8001000" cy="3824570"/>
          </a:xfrm>
          <a:prstGeom prst="rect">
            <a:avLst/>
          </a:prstGeom>
        </p:spPr>
      </p:pic>
    </p:spTree>
    <p:extLst>
      <p:ext uri="{BB962C8B-B14F-4D97-AF65-F5344CB8AC3E}">
        <p14:creationId xmlns:p14="http://schemas.microsoft.com/office/powerpoint/2010/main" val="353665311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395640" y="1052640"/>
            <a:ext cx="5328360" cy="647640"/>
          </a:xfrm>
          <a:prstGeom prst="rect">
            <a:avLst/>
          </a:prstGeom>
          <a:noFill/>
          <a:ln>
            <a:noFill/>
          </a:ln>
        </p:spPr>
        <p:txBody>
          <a:bodyPr lIns="90000" tIns="45000" rIns="90000" bIns="45000"/>
          <a:lstStyle/>
          <a:p>
            <a:pPr>
              <a:lnSpc>
                <a:spcPct val="100000"/>
              </a:lnSpc>
            </a:pPr>
            <a:r>
              <a:rPr lang="de-DE" sz="3600" b="0" strike="noStrike" spc="-1" dirty="0">
                <a:solidFill>
                  <a:srgbClr val="000000"/>
                </a:solidFill>
                <a:uFill>
                  <a:solidFill>
                    <a:srgbClr val="FFFFFF"/>
                  </a:solidFill>
                </a:uFill>
                <a:latin typeface="Arial"/>
                <a:ea typeface="Arial"/>
              </a:rPr>
              <a:t>Client</a:t>
            </a:r>
          </a:p>
          <a:p>
            <a:pPr>
              <a:lnSpc>
                <a:spcPct val="100000"/>
              </a:lnSpc>
            </a:pPr>
            <a:endParaRPr lang="de-DE" sz="3600" b="0" strike="noStrike" spc="-1" dirty="0">
              <a:solidFill>
                <a:srgbClr val="000000"/>
              </a:solidFill>
              <a:uFill>
                <a:solidFill>
                  <a:srgbClr val="FFFFFF"/>
                </a:solidFill>
              </a:uFill>
              <a:latin typeface="Arial"/>
            </a:endParaRPr>
          </a:p>
        </p:txBody>
      </p:sp>
      <p:sp>
        <p:nvSpPr>
          <p:cNvPr id="153" name="TextShape 2"/>
          <p:cNvSpPr txBox="1"/>
          <p:nvPr/>
        </p:nvSpPr>
        <p:spPr>
          <a:xfrm>
            <a:off x="395640" y="1772640"/>
            <a:ext cx="7056360" cy="4608000"/>
          </a:xfrm>
          <a:prstGeom prst="rect">
            <a:avLst/>
          </a:prstGeom>
          <a:noFill/>
          <a:ln>
            <a:noFill/>
          </a:ln>
        </p:spPr>
        <p:txBody>
          <a:bodyPr/>
          <a:lstStyle/>
          <a:p>
            <a:pPr marL="343260" indent="-342900">
              <a:lnSpc>
                <a:spcPct val="100000"/>
              </a:lnSpc>
              <a:spcBef>
                <a:spcPts val="400"/>
              </a:spcBef>
              <a:buClr>
                <a:srgbClr val="006699"/>
              </a:buClr>
              <a:buSzPct val="110000"/>
              <a:buFont typeface="Arial" panose="020B0604020202020204" pitchFamily="34" charset="0"/>
              <a:buChar char="•"/>
            </a:pPr>
            <a:r>
              <a:rPr lang="en-US" sz="2000" spc="-1" dirty="0">
                <a:solidFill>
                  <a:srgbClr val="000000"/>
                </a:solidFill>
                <a:uFill>
                  <a:solidFill>
                    <a:srgbClr val="FFFFFF"/>
                  </a:solidFill>
                </a:uFill>
                <a:latin typeface="Arial"/>
              </a:rPr>
              <a:t>Polls server for information</a:t>
            </a:r>
          </a:p>
          <a:p>
            <a:pPr marL="343260" indent="-342900">
              <a:lnSpc>
                <a:spcPct val="100000"/>
              </a:lnSpc>
              <a:spcBef>
                <a:spcPts val="400"/>
              </a:spcBef>
              <a:buClr>
                <a:srgbClr val="006699"/>
              </a:buClr>
              <a:buSzPct val="110000"/>
              <a:buFont typeface="Arial" panose="020B0604020202020204" pitchFamily="34" charset="0"/>
              <a:buChar char="•"/>
            </a:pPr>
            <a:endParaRPr lang="en-US" sz="2000" spc="-1" dirty="0">
              <a:solidFill>
                <a:srgbClr val="000000"/>
              </a:solidFill>
              <a:uFill>
                <a:solidFill>
                  <a:srgbClr val="FFFFFF"/>
                </a:solidFill>
              </a:uFill>
              <a:latin typeface="Arial"/>
            </a:endParaRPr>
          </a:p>
          <a:p>
            <a:pPr marL="343260" indent="-342900">
              <a:lnSpc>
                <a:spcPct val="100000"/>
              </a:lnSpc>
              <a:spcBef>
                <a:spcPts val="400"/>
              </a:spcBef>
              <a:buClr>
                <a:srgbClr val="006699"/>
              </a:buClr>
              <a:buSzPct val="110000"/>
              <a:buFont typeface="Arial" panose="020B0604020202020204" pitchFamily="34" charset="0"/>
              <a:buChar char="•"/>
            </a:pPr>
            <a:r>
              <a:rPr lang="en-US" sz="2000" spc="-1" dirty="0">
                <a:solidFill>
                  <a:srgbClr val="000000"/>
                </a:solidFill>
                <a:uFill>
                  <a:solidFill>
                    <a:srgbClr val="FFFFFF"/>
                  </a:solidFill>
                </a:uFill>
                <a:latin typeface="Arial"/>
              </a:rPr>
              <a:t>Compares bitstream version</a:t>
            </a:r>
          </a:p>
          <a:p>
            <a:pPr marL="343260" indent="-342900">
              <a:lnSpc>
                <a:spcPct val="100000"/>
              </a:lnSpc>
              <a:spcBef>
                <a:spcPts val="400"/>
              </a:spcBef>
              <a:buClr>
                <a:srgbClr val="006699"/>
              </a:buClr>
              <a:buSzPct val="110000"/>
              <a:buFont typeface="Arial" panose="020B0604020202020204" pitchFamily="34" charset="0"/>
              <a:buChar char="•"/>
            </a:pPr>
            <a:endParaRPr lang="en-US" sz="2000" spc="-1" dirty="0">
              <a:solidFill>
                <a:srgbClr val="000000"/>
              </a:solidFill>
              <a:uFill>
                <a:solidFill>
                  <a:srgbClr val="FFFFFF"/>
                </a:solidFill>
              </a:uFill>
              <a:latin typeface="Arial"/>
            </a:endParaRPr>
          </a:p>
          <a:p>
            <a:pPr marL="343260" indent="-342900">
              <a:lnSpc>
                <a:spcPct val="100000"/>
              </a:lnSpc>
              <a:spcBef>
                <a:spcPts val="400"/>
              </a:spcBef>
              <a:buClr>
                <a:srgbClr val="006699"/>
              </a:buClr>
              <a:buSzPct val="110000"/>
              <a:buFont typeface="Arial" panose="020B0604020202020204" pitchFamily="34" charset="0"/>
              <a:buChar char="•"/>
            </a:pPr>
            <a:r>
              <a:rPr lang="en-US" sz="2000" spc="-1" dirty="0">
                <a:solidFill>
                  <a:srgbClr val="000000"/>
                </a:solidFill>
                <a:uFill>
                  <a:solidFill>
                    <a:srgbClr val="FFFFFF"/>
                  </a:solidFill>
                </a:uFill>
                <a:latin typeface="Arial"/>
              </a:rPr>
              <a:t>Initiate new bitstream download (if out of date)</a:t>
            </a:r>
          </a:p>
          <a:p>
            <a:pPr marL="343260" indent="-342900">
              <a:lnSpc>
                <a:spcPct val="100000"/>
              </a:lnSpc>
              <a:spcBef>
                <a:spcPts val="400"/>
              </a:spcBef>
              <a:buClr>
                <a:srgbClr val="006699"/>
              </a:buClr>
              <a:buSzPct val="110000"/>
              <a:buFont typeface="Arial" panose="020B0604020202020204" pitchFamily="34" charset="0"/>
              <a:buChar char="•"/>
            </a:pPr>
            <a:endParaRPr lang="en-US" sz="2000" spc="-1" dirty="0">
              <a:solidFill>
                <a:srgbClr val="000000"/>
              </a:solidFill>
              <a:uFill>
                <a:solidFill>
                  <a:srgbClr val="FFFFFF"/>
                </a:solidFill>
              </a:uFill>
              <a:latin typeface="Arial"/>
            </a:endParaRPr>
          </a:p>
          <a:p>
            <a:pPr marL="343260" indent="-342900">
              <a:lnSpc>
                <a:spcPct val="100000"/>
              </a:lnSpc>
              <a:spcBef>
                <a:spcPts val="400"/>
              </a:spcBef>
              <a:buClr>
                <a:srgbClr val="006699"/>
              </a:buClr>
              <a:buSzPct val="110000"/>
              <a:buFont typeface="Arial" panose="020B0604020202020204" pitchFamily="34" charset="0"/>
              <a:buChar char="•"/>
            </a:pPr>
            <a:r>
              <a:rPr lang="en-US" sz="2000" spc="-1" dirty="0">
                <a:solidFill>
                  <a:srgbClr val="000000"/>
                </a:solidFill>
                <a:uFill>
                  <a:solidFill>
                    <a:srgbClr val="FFFFFF"/>
                  </a:solidFill>
                </a:uFill>
                <a:latin typeface="Arial"/>
              </a:rPr>
              <a:t>Verify bitstream integrity (hash calculation HW accelerated)</a:t>
            </a:r>
          </a:p>
          <a:p>
            <a:pPr marL="343260" indent="-342900">
              <a:lnSpc>
                <a:spcPct val="100000"/>
              </a:lnSpc>
              <a:spcBef>
                <a:spcPts val="400"/>
              </a:spcBef>
              <a:buClr>
                <a:srgbClr val="006699"/>
              </a:buClr>
              <a:buSzPct val="110000"/>
              <a:buFont typeface="Arial" panose="020B0604020202020204" pitchFamily="34" charset="0"/>
              <a:buChar char="•"/>
            </a:pPr>
            <a:endParaRPr lang="en-US" sz="2000" spc="-1" dirty="0">
              <a:solidFill>
                <a:srgbClr val="000000"/>
              </a:solidFill>
              <a:uFill>
                <a:solidFill>
                  <a:srgbClr val="FFFFFF"/>
                </a:solidFill>
              </a:uFill>
              <a:latin typeface="Arial"/>
            </a:endParaRPr>
          </a:p>
          <a:p>
            <a:pPr marL="343260" indent="-342900">
              <a:lnSpc>
                <a:spcPct val="100000"/>
              </a:lnSpc>
              <a:spcBef>
                <a:spcPts val="400"/>
              </a:spcBef>
              <a:buClr>
                <a:srgbClr val="006699"/>
              </a:buClr>
              <a:buSzPct val="110000"/>
              <a:buFont typeface="Arial" panose="020B0604020202020204" pitchFamily="34" charset="0"/>
              <a:buChar char="•"/>
            </a:pPr>
            <a:r>
              <a:rPr lang="en-US" sz="2000" spc="-1" dirty="0">
                <a:solidFill>
                  <a:srgbClr val="000000"/>
                </a:solidFill>
                <a:uFill>
                  <a:solidFill>
                    <a:srgbClr val="FFFFFF"/>
                  </a:solidFill>
                </a:uFill>
                <a:latin typeface="Arial"/>
              </a:rPr>
              <a:t>Reconfigure PL Fabric with the new bitstream </a:t>
            </a:r>
          </a:p>
          <a:p>
            <a:pPr marL="343260" indent="-342900">
              <a:lnSpc>
                <a:spcPct val="100000"/>
              </a:lnSpc>
              <a:spcBef>
                <a:spcPts val="400"/>
              </a:spcBef>
              <a:buClr>
                <a:srgbClr val="006699"/>
              </a:buClr>
              <a:buSzPct val="110000"/>
              <a:buFont typeface="Arial" panose="020B0604020202020204" pitchFamily="34" charset="0"/>
              <a:buChar char="•"/>
            </a:pPr>
            <a:endParaRPr lang="en-US" sz="2000" spc="-1" dirty="0">
              <a:solidFill>
                <a:srgbClr val="000000"/>
              </a:solidFill>
              <a:uFill>
                <a:solidFill>
                  <a:srgbClr val="FFFFFF"/>
                </a:solidFill>
              </a:uFill>
              <a:latin typeface="Arial"/>
            </a:endParaRPr>
          </a:p>
          <a:p>
            <a:pPr marL="343260" indent="-342900">
              <a:lnSpc>
                <a:spcPct val="100000"/>
              </a:lnSpc>
              <a:spcBef>
                <a:spcPts val="400"/>
              </a:spcBef>
              <a:buClr>
                <a:srgbClr val="006699"/>
              </a:buClr>
              <a:buSzPct val="110000"/>
              <a:buFont typeface="Arial" panose="020B0604020202020204" pitchFamily="34" charset="0"/>
              <a:buChar char="•"/>
            </a:pPr>
            <a:r>
              <a:rPr lang="en-US" sz="2000" spc="-1" dirty="0">
                <a:solidFill>
                  <a:srgbClr val="000000"/>
                </a:solidFill>
                <a:uFill>
                  <a:solidFill>
                    <a:srgbClr val="FFFFFF"/>
                  </a:solidFill>
                </a:uFill>
                <a:latin typeface="Arial"/>
              </a:rPr>
              <a:t>Hardware ready to use</a:t>
            </a:r>
          </a:p>
          <a:p>
            <a:pPr marL="343260" indent="-342900">
              <a:lnSpc>
                <a:spcPct val="100000"/>
              </a:lnSpc>
              <a:spcBef>
                <a:spcPts val="400"/>
              </a:spcBef>
              <a:buClr>
                <a:srgbClr val="006699"/>
              </a:buClr>
              <a:buSzPct val="110000"/>
              <a:buFont typeface="Arial" panose="020B0604020202020204" pitchFamily="34" charset="0"/>
              <a:buChar char="•"/>
            </a:pPr>
            <a:endParaRPr lang="en-US" sz="2000" spc="-1" dirty="0">
              <a:solidFill>
                <a:srgbClr val="000000"/>
              </a:solidFill>
              <a:uFill>
                <a:solidFill>
                  <a:srgbClr val="FFFFFF"/>
                </a:solidFill>
              </a:uFill>
              <a:latin typeface="Arial"/>
            </a:endParaRPr>
          </a:p>
          <a:p>
            <a:pPr marL="360">
              <a:lnSpc>
                <a:spcPct val="100000"/>
              </a:lnSpc>
              <a:spcBef>
                <a:spcPts val="400"/>
              </a:spcBef>
              <a:buClr>
                <a:srgbClr val="006699"/>
              </a:buClr>
              <a:buSzPct val="110000"/>
            </a:pPr>
            <a:endParaRPr lang="en-US" sz="2000" b="0" strike="noStrike" spc="-1" dirty="0">
              <a:solidFill>
                <a:srgbClr val="000000"/>
              </a:solidFill>
              <a:uFill>
                <a:solidFill>
                  <a:srgbClr val="FFFFFF"/>
                </a:solidFill>
              </a:uFill>
              <a:latin typeface="Arial"/>
            </a:endParaRPr>
          </a:p>
          <a:p>
            <a:pPr>
              <a:lnSpc>
                <a:spcPct val="100000"/>
              </a:lnSpc>
              <a:spcBef>
                <a:spcPts val="400"/>
              </a:spcBef>
            </a:pPr>
            <a:endParaRPr lang="en-US" sz="2000" b="0" strike="noStrike" spc="-1" dirty="0">
              <a:solidFill>
                <a:srgbClr val="000000"/>
              </a:solidFill>
              <a:uFill>
                <a:solidFill>
                  <a:srgbClr val="FFFFFF"/>
                </a:solidFill>
              </a:uFill>
              <a:latin typeface="Arial"/>
            </a:endParaRPr>
          </a:p>
          <a:p>
            <a:pPr>
              <a:lnSpc>
                <a:spcPct val="100000"/>
              </a:lnSpc>
              <a:spcBef>
                <a:spcPts val="400"/>
              </a:spcBef>
            </a:pPr>
            <a:endParaRPr lang="en-US" sz="20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33887332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395640" y="1052640"/>
            <a:ext cx="5328360" cy="647640"/>
          </a:xfrm>
          <a:prstGeom prst="rect">
            <a:avLst/>
          </a:prstGeom>
          <a:noFill/>
          <a:ln>
            <a:noFill/>
          </a:ln>
        </p:spPr>
        <p:txBody>
          <a:bodyPr lIns="90000" tIns="45000" rIns="90000" bIns="45000"/>
          <a:lstStyle/>
          <a:p>
            <a:pPr>
              <a:lnSpc>
                <a:spcPct val="100000"/>
              </a:lnSpc>
            </a:pPr>
            <a:r>
              <a:rPr lang="de-DE" sz="3600" b="0" strike="noStrike" spc="-1" dirty="0">
                <a:solidFill>
                  <a:srgbClr val="000000"/>
                </a:solidFill>
                <a:uFill>
                  <a:solidFill>
                    <a:srgbClr val="FFFFFF"/>
                  </a:solidFill>
                </a:uFill>
                <a:latin typeface="Arial"/>
                <a:ea typeface="Arial"/>
              </a:rPr>
              <a:t>Client</a:t>
            </a:r>
          </a:p>
          <a:p>
            <a:pPr>
              <a:lnSpc>
                <a:spcPct val="100000"/>
              </a:lnSpc>
            </a:pPr>
            <a:endParaRPr lang="de-DE" sz="3600" b="0" strike="noStrike" spc="-1" dirty="0">
              <a:solidFill>
                <a:srgbClr val="000000"/>
              </a:solidFill>
              <a:uFill>
                <a:solidFill>
                  <a:srgbClr val="FFFFFF"/>
                </a:solidFill>
              </a:uFill>
              <a:latin typeface="Arial"/>
            </a:endParaRPr>
          </a:p>
        </p:txBody>
      </p:sp>
      <p:sp>
        <p:nvSpPr>
          <p:cNvPr id="153" name="TextShape 2"/>
          <p:cNvSpPr txBox="1"/>
          <p:nvPr/>
        </p:nvSpPr>
        <p:spPr>
          <a:xfrm>
            <a:off x="395640" y="1772640"/>
            <a:ext cx="7056360" cy="4608000"/>
          </a:xfrm>
          <a:prstGeom prst="rect">
            <a:avLst/>
          </a:prstGeom>
          <a:noFill/>
          <a:ln>
            <a:noFill/>
          </a:ln>
        </p:spPr>
        <p:txBody>
          <a:bodyPr/>
          <a:lstStyle/>
          <a:p>
            <a:pPr marL="360">
              <a:lnSpc>
                <a:spcPct val="100000"/>
              </a:lnSpc>
              <a:spcBef>
                <a:spcPts val="400"/>
              </a:spcBef>
              <a:buClr>
                <a:srgbClr val="006699"/>
              </a:buClr>
              <a:buSzPct val="110000"/>
            </a:pPr>
            <a:r>
              <a:rPr lang="en-US" sz="2000" spc="-1" dirty="0">
                <a:solidFill>
                  <a:srgbClr val="000000"/>
                </a:solidFill>
                <a:uFill>
                  <a:solidFill>
                    <a:srgbClr val="FFFFFF"/>
                  </a:solidFill>
                </a:uFill>
                <a:latin typeface="Arial"/>
              </a:rPr>
              <a:t>Simple user interface to trigger the download and to apply filters on the image.</a:t>
            </a:r>
          </a:p>
          <a:p>
            <a:pPr marL="343260" indent="-342900">
              <a:lnSpc>
                <a:spcPct val="100000"/>
              </a:lnSpc>
              <a:spcBef>
                <a:spcPts val="400"/>
              </a:spcBef>
              <a:buClr>
                <a:srgbClr val="006699"/>
              </a:buClr>
              <a:buSzPct val="110000"/>
              <a:buFont typeface="Arial" panose="020B0604020202020204" pitchFamily="34" charset="0"/>
              <a:buChar char="•"/>
            </a:pPr>
            <a:endParaRPr lang="en-US" sz="2000" spc="-1" dirty="0">
              <a:solidFill>
                <a:srgbClr val="000000"/>
              </a:solidFill>
              <a:uFill>
                <a:solidFill>
                  <a:srgbClr val="FFFFFF"/>
                </a:solidFill>
              </a:uFill>
              <a:latin typeface="Arial"/>
            </a:endParaRPr>
          </a:p>
          <a:p>
            <a:pPr marL="343260" indent="-342900">
              <a:lnSpc>
                <a:spcPct val="100000"/>
              </a:lnSpc>
              <a:spcBef>
                <a:spcPts val="400"/>
              </a:spcBef>
              <a:buClr>
                <a:srgbClr val="006699"/>
              </a:buClr>
              <a:buSzPct val="110000"/>
              <a:buFont typeface="Arial" panose="020B0604020202020204" pitchFamily="34" charset="0"/>
              <a:buChar char="•"/>
            </a:pPr>
            <a:endParaRPr lang="en-US" sz="2000" spc="-1" dirty="0">
              <a:solidFill>
                <a:srgbClr val="000000"/>
              </a:solidFill>
              <a:uFill>
                <a:solidFill>
                  <a:srgbClr val="FFFFFF"/>
                </a:solidFill>
              </a:uFill>
              <a:latin typeface="Arial"/>
            </a:endParaRPr>
          </a:p>
          <a:p>
            <a:pPr marL="360">
              <a:lnSpc>
                <a:spcPct val="100000"/>
              </a:lnSpc>
              <a:spcBef>
                <a:spcPts val="400"/>
              </a:spcBef>
              <a:buClr>
                <a:srgbClr val="006699"/>
              </a:buClr>
              <a:buSzPct val="110000"/>
            </a:pPr>
            <a:endParaRPr lang="en-US" sz="2000" b="0" strike="noStrike" spc="-1" dirty="0">
              <a:solidFill>
                <a:srgbClr val="000000"/>
              </a:solidFill>
              <a:uFill>
                <a:solidFill>
                  <a:srgbClr val="FFFFFF"/>
                </a:solidFill>
              </a:uFill>
              <a:latin typeface="Arial"/>
            </a:endParaRPr>
          </a:p>
          <a:p>
            <a:pPr>
              <a:lnSpc>
                <a:spcPct val="100000"/>
              </a:lnSpc>
              <a:spcBef>
                <a:spcPts val="400"/>
              </a:spcBef>
            </a:pPr>
            <a:endParaRPr lang="en-US" sz="2000" b="0" strike="noStrike" spc="-1" dirty="0">
              <a:solidFill>
                <a:srgbClr val="000000"/>
              </a:solidFill>
              <a:uFill>
                <a:solidFill>
                  <a:srgbClr val="FFFFFF"/>
                </a:solidFill>
              </a:uFill>
              <a:latin typeface="Arial"/>
            </a:endParaRPr>
          </a:p>
          <a:p>
            <a:pPr>
              <a:lnSpc>
                <a:spcPct val="100000"/>
              </a:lnSpc>
              <a:spcBef>
                <a:spcPts val="400"/>
              </a:spcBef>
            </a:pPr>
            <a:endParaRPr lang="en-US" sz="2000" b="0" strike="noStrike" spc="-1" dirty="0">
              <a:solidFill>
                <a:srgbClr val="000000"/>
              </a:solidFill>
              <a:uFill>
                <a:solidFill>
                  <a:srgbClr val="FFFFFF"/>
                </a:solidFill>
              </a:uFill>
              <a:latin typeface="Arial"/>
            </a:endParaRPr>
          </a:p>
        </p:txBody>
      </p:sp>
      <p:pic>
        <p:nvPicPr>
          <p:cNvPr id="3" name="Grafik 2">
            <a:extLst>
              <a:ext uri="{FF2B5EF4-FFF2-40B4-BE49-F238E27FC236}">
                <a16:creationId xmlns:a16="http://schemas.microsoft.com/office/drawing/2014/main" id="{B3865100-E5F1-425E-A993-836D907895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492" y="2579016"/>
            <a:ext cx="6722656" cy="3571411"/>
          </a:xfrm>
          <a:prstGeom prst="rect">
            <a:avLst/>
          </a:prstGeom>
        </p:spPr>
      </p:pic>
    </p:spTree>
    <p:extLst>
      <p:ext uri="{BB962C8B-B14F-4D97-AF65-F5344CB8AC3E}">
        <p14:creationId xmlns:p14="http://schemas.microsoft.com/office/powerpoint/2010/main" val="224032349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Shape 1"/>
          <p:cNvSpPr txBox="1"/>
          <p:nvPr/>
        </p:nvSpPr>
        <p:spPr>
          <a:xfrm>
            <a:off x="857160" y="1285920"/>
            <a:ext cx="7429320" cy="1142640"/>
          </a:xfrm>
          <a:prstGeom prst="rect">
            <a:avLst/>
          </a:prstGeom>
          <a:noFill/>
          <a:ln w="9360">
            <a:noFill/>
          </a:ln>
        </p:spPr>
        <p:txBody>
          <a:bodyPr lIns="90000" tIns="45000" rIns="90000" bIns="45000" anchor="ctr"/>
          <a:lstStyle/>
          <a:p>
            <a:pPr>
              <a:lnSpc>
                <a:spcPct val="100000"/>
              </a:lnSpc>
            </a:pPr>
            <a:r>
              <a:rPr lang="en-GB" sz="3600" b="0" strike="noStrike" spc="-1" dirty="0">
                <a:solidFill>
                  <a:srgbClr val="000000"/>
                </a:solidFill>
                <a:uFill>
                  <a:solidFill>
                    <a:srgbClr val="FFFFFF"/>
                  </a:solidFill>
                </a:uFill>
                <a:latin typeface="Arial"/>
              </a:rPr>
              <a:t>Partial reconfiguration</a:t>
            </a:r>
          </a:p>
        </p:txBody>
      </p:sp>
      <p:sp>
        <p:nvSpPr>
          <p:cNvPr id="176" name="TextShape 2"/>
          <p:cNvSpPr txBox="1"/>
          <p:nvPr/>
        </p:nvSpPr>
        <p:spPr>
          <a:xfrm>
            <a:off x="857160" y="2571840"/>
            <a:ext cx="7429320" cy="3553920"/>
          </a:xfrm>
          <a:prstGeom prst="rect">
            <a:avLst/>
          </a:prstGeom>
          <a:noFill/>
          <a:ln>
            <a:noFill/>
          </a:ln>
        </p:spPr>
        <p:txBody>
          <a:bodyPr/>
          <a:lstStyle/>
          <a:p>
            <a:pPr marL="343080" indent="-342720">
              <a:lnSpc>
                <a:spcPct val="100000"/>
              </a:lnSpc>
              <a:spcBef>
                <a:spcPts val="479"/>
              </a:spcBef>
              <a:buClr>
                <a:srgbClr val="006699"/>
              </a:buClr>
              <a:buSzPct val="110000"/>
              <a:buFont typeface="Arial"/>
              <a:buChar char="•"/>
            </a:pPr>
            <a:r>
              <a:rPr lang="en-GB" sz="2000" b="0" strike="noStrike" spc="-1" dirty="0">
                <a:solidFill>
                  <a:srgbClr val="000000"/>
                </a:solidFill>
                <a:uFill>
                  <a:solidFill>
                    <a:srgbClr val="FFFFFF"/>
                  </a:solidFill>
                </a:uFill>
                <a:latin typeface="+mj-lt"/>
              </a:rPr>
              <a:t>Using planAhead tool from Xilinx ISE</a:t>
            </a:r>
          </a:p>
          <a:p>
            <a:pPr marL="800280" lvl="1" indent="-342720">
              <a:spcBef>
                <a:spcPts val="479"/>
              </a:spcBef>
              <a:buClr>
                <a:srgbClr val="006699"/>
              </a:buClr>
              <a:buSzPct val="110000"/>
              <a:buFont typeface="Arial"/>
              <a:buChar char="•"/>
            </a:pPr>
            <a:r>
              <a:rPr lang="en-US" sz="2000" spc="-1" dirty="0">
                <a:solidFill>
                  <a:srgbClr val="000000"/>
                </a:solidFill>
                <a:uFill>
                  <a:solidFill>
                    <a:srgbClr val="FFFFFF"/>
                  </a:solidFill>
                </a:uFill>
                <a:latin typeface="+mj-lt"/>
              </a:rPr>
              <a:t>only works with synthesized netlists</a:t>
            </a:r>
          </a:p>
          <a:p>
            <a:pPr marL="800280" lvl="1" indent="-342720">
              <a:spcBef>
                <a:spcPts val="479"/>
              </a:spcBef>
              <a:buClr>
                <a:srgbClr val="006699"/>
              </a:buClr>
              <a:buSzPct val="110000"/>
              <a:buFont typeface="Arial"/>
              <a:buChar char="•"/>
            </a:pPr>
            <a:endParaRPr lang="en-US" sz="2000" b="0" strike="noStrike" spc="-1" dirty="0">
              <a:solidFill>
                <a:srgbClr val="000000"/>
              </a:solidFill>
              <a:uFill>
                <a:solidFill>
                  <a:srgbClr val="FFFFFF"/>
                </a:solidFill>
              </a:uFill>
              <a:latin typeface="+mj-lt"/>
            </a:endParaRPr>
          </a:p>
          <a:p>
            <a:pPr marL="343080" indent="-342720">
              <a:spcBef>
                <a:spcPts val="479"/>
              </a:spcBef>
              <a:buClr>
                <a:srgbClr val="006699"/>
              </a:buClr>
              <a:buSzPct val="110000"/>
              <a:buFont typeface="Arial"/>
              <a:buChar char="•"/>
            </a:pPr>
            <a:r>
              <a:rPr lang="en-GB" sz="2000" b="0" strike="noStrike" spc="-1" dirty="0">
                <a:solidFill>
                  <a:srgbClr val="000000"/>
                </a:solidFill>
                <a:uFill>
                  <a:solidFill>
                    <a:srgbClr val="FFFFFF"/>
                  </a:solidFill>
                </a:uFill>
                <a:latin typeface="+mj-lt"/>
              </a:rPr>
              <a:t>Bottom-Up Synthesis is required</a:t>
            </a:r>
          </a:p>
          <a:p>
            <a:pPr marL="800280" lvl="1" indent="-342720">
              <a:spcBef>
                <a:spcPts val="479"/>
              </a:spcBef>
              <a:buClr>
                <a:srgbClr val="006699"/>
              </a:buClr>
              <a:buSzPct val="110000"/>
              <a:buFont typeface="Arial"/>
              <a:buChar char="•"/>
            </a:pPr>
            <a:r>
              <a:rPr lang="en-GB" sz="2000" spc="-1" dirty="0">
                <a:solidFill>
                  <a:srgbClr val="000000"/>
                </a:solidFill>
                <a:uFill>
                  <a:solidFill>
                    <a:srgbClr val="FFFFFF"/>
                  </a:solidFill>
                </a:uFill>
                <a:latin typeface="+mj-lt"/>
              </a:rPr>
              <a:t>Black box module for each DPR module</a:t>
            </a:r>
          </a:p>
          <a:p>
            <a:pPr marL="343080" indent="-342720">
              <a:spcBef>
                <a:spcPts val="479"/>
              </a:spcBef>
              <a:buClr>
                <a:srgbClr val="006699"/>
              </a:buClr>
              <a:buSzPct val="110000"/>
              <a:buFont typeface="Arial"/>
              <a:buChar char="•"/>
            </a:pPr>
            <a:endParaRPr lang="en-GB" sz="2000" spc="-1" dirty="0">
              <a:solidFill>
                <a:srgbClr val="000000"/>
              </a:solidFill>
              <a:uFill>
                <a:solidFill>
                  <a:srgbClr val="FFFFFF"/>
                </a:solidFill>
              </a:uFill>
              <a:latin typeface="+mj-lt"/>
            </a:endParaRPr>
          </a:p>
          <a:p>
            <a:pPr marL="343080" indent="-342720">
              <a:spcBef>
                <a:spcPts val="479"/>
              </a:spcBef>
              <a:buClr>
                <a:srgbClr val="006699"/>
              </a:buClr>
              <a:buSzPct val="110000"/>
              <a:buFont typeface="Arial"/>
              <a:buChar char="•"/>
            </a:pPr>
            <a:endParaRPr lang="en-GB" sz="2000" b="0" strike="noStrike" spc="-1" dirty="0">
              <a:solidFill>
                <a:srgbClr val="000000"/>
              </a:solidFill>
              <a:uFill>
                <a:solidFill>
                  <a:srgbClr val="FFFFFF"/>
                </a:solidFill>
              </a:uFill>
              <a:latin typeface="+mj-l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Shape 1"/>
          <p:cNvSpPr txBox="1"/>
          <p:nvPr/>
        </p:nvSpPr>
        <p:spPr>
          <a:xfrm>
            <a:off x="857160" y="1285920"/>
            <a:ext cx="7429320" cy="1142640"/>
          </a:xfrm>
          <a:prstGeom prst="rect">
            <a:avLst/>
          </a:prstGeom>
          <a:noFill/>
          <a:ln w="9360">
            <a:noFill/>
          </a:ln>
        </p:spPr>
        <p:txBody>
          <a:bodyPr lIns="90000" tIns="45000" rIns="90000" bIns="45000" anchor="ctr"/>
          <a:lstStyle/>
          <a:p>
            <a:pPr>
              <a:lnSpc>
                <a:spcPct val="100000"/>
              </a:lnSpc>
            </a:pPr>
            <a:r>
              <a:rPr lang="en-GB" sz="3600" b="0" strike="noStrike" spc="-1" dirty="0">
                <a:solidFill>
                  <a:srgbClr val="000000"/>
                </a:solidFill>
                <a:uFill>
                  <a:solidFill>
                    <a:srgbClr val="FFFFFF"/>
                  </a:solidFill>
                </a:uFill>
                <a:latin typeface="Arial"/>
              </a:rPr>
              <a:t>Partial reconfiguration</a:t>
            </a:r>
          </a:p>
        </p:txBody>
      </p:sp>
      <p:sp>
        <p:nvSpPr>
          <p:cNvPr id="176" name="TextShape 2"/>
          <p:cNvSpPr txBox="1"/>
          <p:nvPr/>
        </p:nvSpPr>
        <p:spPr>
          <a:xfrm>
            <a:off x="857160" y="2571840"/>
            <a:ext cx="7429320" cy="3553920"/>
          </a:xfrm>
          <a:prstGeom prst="rect">
            <a:avLst/>
          </a:prstGeom>
          <a:noFill/>
          <a:ln>
            <a:noFill/>
          </a:ln>
        </p:spPr>
        <p:txBody>
          <a:bodyPr/>
          <a:lstStyle/>
          <a:p>
            <a:pPr marL="343080" indent="-342720">
              <a:lnSpc>
                <a:spcPct val="100000"/>
              </a:lnSpc>
              <a:spcBef>
                <a:spcPts val="479"/>
              </a:spcBef>
              <a:buClr>
                <a:srgbClr val="006699"/>
              </a:buClr>
              <a:buSzPct val="110000"/>
              <a:buFont typeface="Arial"/>
              <a:buChar char="•"/>
            </a:pPr>
            <a:r>
              <a:rPr lang="en-GB" sz="2000" spc="-1" dirty="0">
                <a:solidFill>
                  <a:srgbClr val="000000"/>
                </a:solidFill>
                <a:uFill>
                  <a:solidFill>
                    <a:srgbClr val="FFFFFF"/>
                  </a:solidFill>
                </a:uFill>
                <a:latin typeface="Arial"/>
              </a:rPr>
              <a:t>First GUI based design</a:t>
            </a:r>
          </a:p>
          <a:p>
            <a:pPr marL="343080" indent="-342720">
              <a:lnSpc>
                <a:spcPct val="100000"/>
              </a:lnSpc>
              <a:spcBef>
                <a:spcPts val="479"/>
              </a:spcBef>
              <a:buClr>
                <a:srgbClr val="006699"/>
              </a:buClr>
              <a:buSzPct val="110000"/>
              <a:buFont typeface="Arial"/>
              <a:buChar char="•"/>
            </a:pPr>
            <a:endParaRPr lang="en-GB" sz="2000" spc="-1" dirty="0">
              <a:solidFill>
                <a:srgbClr val="000000"/>
              </a:solidFill>
              <a:uFill>
                <a:solidFill>
                  <a:srgbClr val="FFFFFF"/>
                </a:solidFill>
              </a:uFill>
              <a:latin typeface="Arial"/>
            </a:endParaRPr>
          </a:p>
          <a:p>
            <a:pPr marL="343080" indent="-342720">
              <a:lnSpc>
                <a:spcPct val="100000"/>
              </a:lnSpc>
              <a:spcBef>
                <a:spcPts val="479"/>
              </a:spcBef>
              <a:buClr>
                <a:srgbClr val="006699"/>
              </a:buClr>
              <a:buSzPct val="110000"/>
              <a:buFont typeface="Arial"/>
              <a:buChar char="•"/>
            </a:pPr>
            <a:r>
              <a:rPr lang="en-GB" sz="2000" spc="-1" dirty="0">
                <a:solidFill>
                  <a:srgbClr val="000000"/>
                </a:solidFill>
                <a:uFill>
                  <a:solidFill>
                    <a:srgbClr val="FFFFFF"/>
                  </a:solidFill>
                </a:uFill>
                <a:latin typeface="Arial"/>
              </a:rPr>
              <a:t>Now a TCL script was implemented</a:t>
            </a:r>
          </a:p>
          <a:p>
            <a:pPr marL="457560" lvl="1">
              <a:spcBef>
                <a:spcPts val="479"/>
              </a:spcBef>
              <a:buClr>
                <a:srgbClr val="006699"/>
              </a:buClr>
              <a:buSzPct val="110000"/>
            </a:pPr>
            <a:r>
              <a:rPr lang="en-GB" sz="2000" spc="-1" dirty="0">
                <a:solidFill>
                  <a:srgbClr val="000000"/>
                </a:solidFill>
                <a:uFill>
                  <a:solidFill>
                    <a:srgbClr val="FFFFFF"/>
                  </a:solidFill>
                </a:uFill>
                <a:latin typeface="Arial"/>
                <a:sym typeface="Wingdings" panose="05000000000000000000" pitchFamily="2" charset="2"/>
              </a:rPr>
              <a:t> </a:t>
            </a:r>
            <a:r>
              <a:rPr lang="en-GB" sz="2000" spc="-1" dirty="0">
                <a:solidFill>
                  <a:srgbClr val="000000"/>
                </a:solidFill>
                <a:uFill>
                  <a:solidFill>
                    <a:srgbClr val="FFFFFF"/>
                  </a:solidFill>
                </a:uFill>
                <a:latin typeface="Arial"/>
              </a:rPr>
              <a:t>automatically generates bitstreams</a:t>
            </a:r>
          </a:p>
          <a:p>
            <a:pPr marL="343080" indent="-342720">
              <a:spcBef>
                <a:spcPts val="479"/>
              </a:spcBef>
              <a:buClr>
                <a:srgbClr val="006699"/>
              </a:buClr>
              <a:buSzPct val="110000"/>
              <a:buFont typeface="Arial"/>
              <a:buChar char="•"/>
            </a:pPr>
            <a:endParaRPr lang="en-GB" sz="20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12654250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Shape 1"/>
          <p:cNvSpPr txBox="1"/>
          <p:nvPr/>
        </p:nvSpPr>
        <p:spPr>
          <a:xfrm>
            <a:off x="857160" y="1285920"/>
            <a:ext cx="7429320" cy="1142640"/>
          </a:xfrm>
          <a:prstGeom prst="rect">
            <a:avLst/>
          </a:prstGeom>
          <a:noFill/>
          <a:ln w="9360">
            <a:noFill/>
          </a:ln>
        </p:spPr>
        <p:txBody>
          <a:bodyPr lIns="90000" tIns="45000" rIns="90000" bIns="45000" anchor="ctr"/>
          <a:lstStyle/>
          <a:p>
            <a:pPr>
              <a:lnSpc>
                <a:spcPct val="100000"/>
              </a:lnSpc>
            </a:pPr>
            <a:r>
              <a:rPr lang="en-GB" sz="3600" b="0" strike="noStrike" spc="-1" dirty="0">
                <a:solidFill>
                  <a:srgbClr val="000000"/>
                </a:solidFill>
                <a:uFill>
                  <a:solidFill>
                    <a:srgbClr val="FFFFFF"/>
                  </a:solidFill>
                </a:uFill>
                <a:latin typeface="Arial"/>
              </a:rPr>
              <a:t>Partial reconfiguration</a:t>
            </a:r>
          </a:p>
        </p:txBody>
      </p:sp>
      <p:sp>
        <p:nvSpPr>
          <p:cNvPr id="176" name="TextShape 2"/>
          <p:cNvSpPr txBox="1"/>
          <p:nvPr/>
        </p:nvSpPr>
        <p:spPr>
          <a:xfrm>
            <a:off x="857160" y="2571840"/>
            <a:ext cx="7429320" cy="3553920"/>
          </a:xfrm>
          <a:prstGeom prst="rect">
            <a:avLst/>
          </a:prstGeom>
          <a:noFill/>
          <a:ln>
            <a:noFill/>
          </a:ln>
        </p:spPr>
        <p:txBody>
          <a:bodyPr/>
          <a:lstStyle/>
          <a:p>
            <a:pPr marL="343080" indent="-342720">
              <a:lnSpc>
                <a:spcPct val="100000"/>
              </a:lnSpc>
              <a:spcBef>
                <a:spcPts val="479"/>
              </a:spcBef>
              <a:buClr>
                <a:srgbClr val="006699"/>
              </a:buClr>
              <a:buSzPct val="110000"/>
              <a:buFont typeface="Arial"/>
              <a:buChar char="•"/>
            </a:pPr>
            <a:r>
              <a:rPr lang="en-GB" sz="2000" spc="-1" dirty="0">
                <a:solidFill>
                  <a:srgbClr val="000000"/>
                </a:solidFill>
                <a:uFill>
                  <a:solidFill>
                    <a:srgbClr val="FFFFFF"/>
                  </a:solidFill>
                </a:uFill>
                <a:latin typeface="Arial"/>
              </a:rPr>
              <a:t>6 bitstreams are generated</a:t>
            </a:r>
          </a:p>
          <a:p>
            <a:pPr marL="343080" indent="-342720">
              <a:lnSpc>
                <a:spcPct val="100000"/>
              </a:lnSpc>
              <a:spcBef>
                <a:spcPts val="479"/>
              </a:spcBef>
              <a:buClr>
                <a:srgbClr val="006699"/>
              </a:buClr>
              <a:buSzPct val="110000"/>
              <a:buFont typeface="Arial"/>
              <a:buChar char="•"/>
            </a:pPr>
            <a:endParaRPr lang="en-GB" sz="2000" spc="-1" dirty="0">
              <a:solidFill>
                <a:srgbClr val="000000"/>
              </a:solidFill>
              <a:uFill>
                <a:solidFill>
                  <a:srgbClr val="FFFFFF"/>
                </a:solidFill>
              </a:uFill>
              <a:latin typeface="Arial"/>
            </a:endParaRPr>
          </a:p>
          <a:p>
            <a:pPr marL="800280" lvl="1" indent="-342720">
              <a:spcBef>
                <a:spcPts val="479"/>
              </a:spcBef>
              <a:buClr>
                <a:srgbClr val="006699"/>
              </a:buClr>
              <a:buSzPct val="110000"/>
              <a:buFont typeface="Arial"/>
              <a:buChar char="•"/>
            </a:pPr>
            <a:r>
              <a:rPr lang="en-GB" sz="2000" spc="-1" dirty="0">
                <a:solidFill>
                  <a:srgbClr val="000000"/>
                </a:solidFill>
                <a:uFill>
                  <a:solidFill>
                    <a:srgbClr val="FFFFFF"/>
                  </a:solidFill>
                </a:uFill>
                <a:latin typeface="Arial"/>
              </a:rPr>
              <a:t>3 full bitstreams with different filter logic</a:t>
            </a:r>
          </a:p>
          <a:p>
            <a:pPr marL="800280" lvl="1" indent="-342720">
              <a:spcBef>
                <a:spcPts val="479"/>
              </a:spcBef>
              <a:buClr>
                <a:srgbClr val="006699"/>
              </a:buClr>
              <a:buSzPct val="110000"/>
              <a:buFont typeface="Arial"/>
              <a:buChar char="•"/>
            </a:pPr>
            <a:endParaRPr lang="en-GB" sz="2000" spc="-1" dirty="0">
              <a:solidFill>
                <a:srgbClr val="000000"/>
              </a:solidFill>
              <a:uFill>
                <a:solidFill>
                  <a:srgbClr val="FFFFFF"/>
                </a:solidFill>
              </a:uFill>
              <a:latin typeface="Arial"/>
            </a:endParaRPr>
          </a:p>
          <a:p>
            <a:pPr marL="800280" lvl="1" indent="-342720">
              <a:spcBef>
                <a:spcPts val="479"/>
              </a:spcBef>
              <a:buClr>
                <a:srgbClr val="006699"/>
              </a:buClr>
              <a:buSzPct val="110000"/>
              <a:buFont typeface="Arial"/>
              <a:buChar char="•"/>
            </a:pPr>
            <a:r>
              <a:rPr lang="en-GB" sz="2000" spc="-1" dirty="0">
                <a:solidFill>
                  <a:srgbClr val="000000"/>
                </a:solidFill>
                <a:uFill>
                  <a:solidFill>
                    <a:srgbClr val="FFFFFF"/>
                  </a:solidFill>
                </a:uFill>
                <a:latin typeface="Arial"/>
              </a:rPr>
              <a:t>3 partial bitstreams with different filter logic</a:t>
            </a:r>
          </a:p>
        </p:txBody>
      </p:sp>
    </p:spTree>
    <p:extLst>
      <p:ext uri="{BB962C8B-B14F-4D97-AF65-F5344CB8AC3E}">
        <p14:creationId xmlns:p14="http://schemas.microsoft.com/office/powerpoint/2010/main" val="9434110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Shape 1"/>
          <p:cNvSpPr txBox="1"/>
          <p:nvPr/>
        </p:nvSpPr>
        <p:spPr>
          <a:xfrm>
            <a:off x="857160" y="1285920"/>
            <a:ext cx="7429320" cy="1142640"/>
          </a:xfrm>
          <a:prstGeom prst="rect">
            <a:avLst/>
          </a:prstGeom>
          <a:noFill/>
          <a:ln w="9360">
            <a:noFill/>
          </a:ln>
        </p:spPr>
        <p:txBody>
          <a:bodyPr lIns="90000" tIns="45000" rIns="90000" bIns="45000" anchor="ctr"/>
          <a:lstStyle/>
          <a:p>
            <a:pPr>
              <a:lnSpc>
                <a:spcPct val="100000"/>
              </a:lnSpc>
            </a:pPr>
            <a:r>
              <a:rPr lang="en-GB" sz="3600" b="0" strike="noStrike" spc="-1" dirty="0">
                <a:solidFill>
                  <a:srgbClr val="000000"/>
                </a:solidFill>
                <a:uFill>
                  <a:solidFill>
                    <a:srgbClr val="FFFFFF"/>
                  </a:solidFill>
                </a:uFill>
                <a:latin typeface="Arial"/>
              </a:rPr>
              <a:t>Control DPR in Android</a:t>
            </a:r>
          </a:p>
        </p:txBody>
      </p:sp>
      <p:sp>
        <p:nvSpPr>
          <p:cNvPr id="176" name="TextShape 2"/>
          <p:cNvSpPr txBox="1"/>
          <p:nvPr/>
        </p:nvSpPr>
        <p:spPr>
          <a:xfrm>
            <a:off x="857160" y="2571840"/>
            <a:ext cx="7429320" cy="3553920"/>
          </a:xfrm>
          <a:prstGeom prst="rect">
            <a:avLst/>
          </a:prstGeom>
          <a:noFill/>
          <a:ln>
            <a:noFill/>
          </a:ln>
        </p:spPr>
        <p:txBody>
          <a:bodyPr/>
          <a:lstStyle/>
          <a:p>
            <a:pPr marL="343080" indent="-342720">
              <a:lnSpc>
                <a:spcPct val="100000"/>
              </a:lnSpc>
              <a:spcBef>
                <a:spcPts val="479"/>
              </a:spcBef>
              <a:buClr>
                <a:srgbClr val="006699"/>
              </a:buClr>
              <a:buSzPct val="110000"/>
              <a:buFont typeface="Arial"/>
              <a:buChar char="•"/>
            </a:pPr>
            <a:r>
              <a:rPr lang="en-GB" sz="2000" spc="-1" dirty="0">
                <a:solidFill>
                  <a:srgbClr val="000000"/>
                </a:solidFill>
                <a:uFill>
                  <a:solidFill>
                    <a:srgbClr val="FFFFFF"/>
                  </a:solidFill>
                </a:uFill>
                <a:latin typeface="Arial"/>
              </a:rPr>
              <a:t>Linux kernel already supports DPR</a:t>
            </a:r>
          </a:p>
          <a:p>
            <a:pPr marL="800280" lvl="1" indent="-342720">
              <a:spcBef>
                <a:spcPts val="479"/>
              </a:spcBef>
              <a:buClr>
                <a:srgbClr val="006699"/>
              </a:buClr>
              <a:buSzPct val="110000"/>
              <a:buFont typeface="Arial"/>
              <a:buChar char="•"/>
            </a:pPr>
            <a:r>
              <a:rPr lang="en-GB" sz="2000" spc="-1" dirty="0">
                <a:solidFill>
                  <a:srgbClr val="000000"/>
                </a:solidFill>
                <a:uFill>
                  <a:solidFill>
                    <a:srgbClr val="FFFFFF"/>
                  </a:solidFill>
                </a:uFill>
                <a:latin typeface="Arial"/>
              </a:rPr>
              <a:t>Device file xdevcfg included</a:t>
            </a:r>
          </a:p>
          <a:p>
            <a:pPr marL="343080" indent="-342720">
              <a:spcBef>
                <a:spcPts val="479"/>
              </a:spcBef>
              <a:buClr>
                <a:srgbClr val="006699"/>
              </a:buClr>
              <a:buSzPct val="110000"/>
              <a:buFont typeface="Arial"/>
              <a:buChar char="•"/>
            </a:pPr>
            <a:endParaRPr lang="en-GB" sz="2000" spc="-1" dirty="0">
              <a:solidFill>
                <a:srgbClr val="000000"/>
              </a:solidFill>
              <a:uFill>
                <a:solidFill>
                  <a:srgbClr val="FFFFFF"/>
                </a:solidFill>
              </a:uFill>
              <a:latin typeface="Arial"/>
            </a:endParaRPr>
          </a:p>
          <a:p>
            <a:pPr marL="343080" indent="-342720">
              <a:spcBef>
                <a:spcPts val="479"/>
              </a:spcBef>
              <a:buClr>
                <a:srgbClr val="006699"/>
              </a:buClr>
              <a:buSzPct val="110000"/>
              <a:buFont typeface="Arial"/>
              <a:buChar char="•"/>
            </a:pPr>
            <a:r>
              <a:rPr lang="en-GB" sz="2000" spc="-1" dirty="0">
                <a:solidFill>
                  <a:srgbClr val="000000"/>
                </a:solidFill>
                <a:uFill>
                  <a:solidFill>
                    <a:srgbClr val="FFFFFF"/>
                  </a:solidFill>
                </a:uFill>
                <a:latin typeface="Arial"/>
              </a:rPr>
              <a:t>Send partial bitstream to xdevcfg</a:t>
            </a:r>
          </a:p>
          <a:p>
            <a:pPr marL="800280" lvl="1" indent="-342720">
              <a:spcBef>
                <a:spcPts val="479"/>
              </a:spcBef>
              <a:buClr>
                <a:srgbClr val="006699"/>
              </a:buClr>
              <a:buSzPct val="110000"/>
              <a:buFont typeface="Arial"/>
              <a:buChar char="•"/>
            </a:pPr>
            <a:r>
              <a:rPr lang="en-GB" sz="2000" spc="-1" dirty="0">
                <a:solidFill>
                  <a:srgbClr val="000000"/>
                </a:solidFill>
                <a:uFill>
                  <a:solidFill>
                    <a:srgbClr val="FFFFFF"/>
                  </a:solidFill>
                </a:uFill>
                <a:latin typeface="Arial"/>
              </a:rPr>
              <a:t>Loads bitstream from memory to PL over PCAP</a:t>
            </a:r>
          </a:p>
        </p:txBody>
      </p:sp>
    </p:spTree>
    <p:extLst>
      <p:ext uri="{BB962C8B-B14F-4D97-AF65-F5344CB8AC3E}">
        <p14:creationId xmlns:p14="http://schemas.microsoft.com/office/powerpoint/2010/main" val="172197473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TextShape 1"/>
          <p:cNvSpPr txBox="1"/>
          <p:nvPr/>
        </p:nvSpPr>
        <p:spPr>
          <a:xfrm>
            <a:off x="857160" y="1285920"/>
            <a:ext cx="7429320" cy="1142640"/>
          </a:xfrm>
          <a:prstGeom prst="rect">
            <a:avLst/>
          </a:prstGeom>
          <a:noFill/>
          <a:ln w="9360">
            <a:noFill/>
          </a:ln>
        </p:spPr>
        <p:txBody>
          <a:bodyPr lIns="90000" tIns="45000" rIns="90000" bIns="45000" anchor="ctr"/>
          <a:lstStyle/>
          <a:p>
            <a:pPr>
              <a:lnSpc>
                <a:spcPct val="100000"/>
              </a:lnSpc>
            </a:pPr>
            <a:r>
              <a:rPr lang="en-GB" sz="3600" b="0" strike="noStrike" spc="-1" dirty="0">
                <a:solidFill>
                  <a:srgbClr val="000000"/>
                </a:solidFill>
                <a:uFill>
                  <a:solidFill>
                    <a:srgbClr val="FFFFFF"/>
                  </a:solidFill>
                </a:uFill>
                <a:latin typeface="Arial"/>
              </a:rPr>
              <a:t>Project issues</a:t>
            </a:r>
          </a:p>
        </p:txBody>
      </p:sp>
      <p:sp>
        <p:nvSpPr>
          <p:cNvPr id="180" name="TextShape 2"/>
          <p:cNvSpPr txBox="1"/>
          <p:nvPr/>
        </p:nvSpPr>
        <p:spPr>
          <a:xfrm>
            <a:off x="857160" y="2571840"/>
            <a:ext cx="7429320" cy="3553920"/>
          </a:xfrm>
          <a:prstGeom prst="rect">
            <a:avLst/>
          </a:prstGeom>
          <a:noFill/>
          <a:ln>
            <a:noFill/>
          </a:ln>
        </p:spPr>
        <p:txBody>
          <a:bodyPr/>
          <a:lstStyle/>
          <a:p>
            <a:pPr marL="343080" indent="-342720">
              <a:lnSpc>
                <a:spcPct val="100000"/>
              </a:lnSpc>
              <a:spcBef>
                <a:spcPts val="479"/>
              </a:spcBef>
              <a:buClr>
                <a:srgbClr val="006699"/>
              </a:buClr>
              <a:buSzPct val="110000"/>
              <a:buFont typeface="Arial"/>
              <a:buChar char="•"/>
            </a:pPr>
            <a:r>
              <a:rPr lang="en-GB" sz="2000" spc="-1" dirty="0">
                <a:solidFill>
                  <a:srgbClr val="000000"/>
                </a:solidFill>
                <a:uFill>
                  <a:solidFill>
                    <a:srgbClr val="FFFFFF"/>
                  </a:solidFill>
                </a:uFill>
                <a:latin typeface="Arial"/>
              </a:rPr>
              <a:t>USB OTG </a:t>
            </a:r>
            <a:r>
              <a:rPr lang="en-GB" sz="2000" spc="-1" dirty="0">
                <a:solidFill>
                  <a:srgbClr val="000000"/>
                </a:solidFill>
                <a:uFill>
                  <a:solidFill>
                    <a:srgbClr val="FFFFFF"/>
                  </a:solidFill>
                </a:uFill>
                <a:latin typeface="Arial"/>
                <a:sym typeface="Wingdings" panose="05000000000000000000" pitchFamily="2" charset="2"/>
              </a:rPr>
              <a:t></a:t>
            </a:r>
            <a:r>
              <a:rPr lang="en-GB" sz="2000" spc="-1" dirty="0">
                <a:solidFill>
                  <a:srgbClr val="000000"/>
                </a:solidFill>
                <a:uFill>
                  <a:solidFill>
                    <a:srgbClr val="FFFFFF"/>
                  </a:solidFill>
                </a:uFill>
                <a:latin typeface="Arial"/>
              </a:rPr>
              <a:t> no touchscreen / mouse</a:t>
            </a:r>
          </a:p>
          <a:p>
            <a:pPr marL="343080" indent="-342720">
              <a:lnSpc>
                <a:spcPct val="100000"/>
              </a:lnSpc>
              <a:spcBef>
                <a:spcPts val="479"/>
              </a:spcBef>
              <a:buClr>
                <a:srgbClr val="006699"/>
              </a:buClr>
              <a:buSzPct val="110000"/>
              <a:buFont typeface="Arial"/>
              <a:buChar char="•"/>
            </a:pPr>
            <a:endParaRPr lang="en-GB" sz="2000" spc="-1" dirty="0">
              <a:solidFill>
                <a:srgbClr val="000000"/>
              </a:solidFill>
              <a:uFill>
                <a:solidFill>
                  <a:srgbClr val="FFFFFF"/>
                </a:solidFill>
              </a:uFill>
              <a:latin typeface="Arial"/>
            </a:endParaRPr>
          </a:p>
          <a:p>
            <a:pPr marL="343080" indent="-342720">
              <a:lnSpc>
                <a:spcPct val="100000"/>
              </a:lnSpc>
              <a:spcBef>
                <a:spcPts val="479"/>
              </a:spcBef>
              <a:buClr>
                <a:srgbClr val="006699"/>
              </a:buClr>
              <a:buSzPct val="110000"/>
              <a:buFont typeface="Arial"/>
              <a:buChar char="•"/>
            </a:pPr>
            <a:r>
              <a:rPr lang="en-GB" sz="2000" spc="-1" dirty="0">
                <a:solidFill>
                  <a:srgbClr val="000000"/>
                </a:solidFill>
                <a:uFill>
                  <a:solidFill>
                    <a:srgbClr val="FFFFFF"/>
                  </a:solidFill>
                </a:uFill>
                <a:latin typeface="Arial"/>
              </a:rPr>
              <a:t>Android app </a:t>
            </a:r>
            <a:r>
              <a:rPr lang="en-GB" sz="2000" spc="-1" dirty="0">
                <a:solidFill>
                  <a:srgbClr val="000000"/>
                </a:solidFill>
                <a:uFill>
                  <a:solidFill>
                    <a:srgbClr val="FFFFFF"/>
                  </a:solidFill>
                </a:uFill>
                <a:latin typeface="Arial"/>
                <a:sym typeface="Wingdings" panose="05000000000000000000" pitchFamily="2" charset="2"/>
              </a:rPr>
              <a:t></a:t>
            </a:r>
            <a:r>
              <a:rPr lang="en-GB" sz="2000" spc="-1" dirty="0">
                <a:solidFill>
                  <a:srgbClr val="000000"/>
                </a:solidFill>
                <a:uFill>
                  <a:solidFill>
                    <a:srgbClr val="FFFFFF"/>
                  </a:solidFill>
                </a:uFill>
                <a:latin typeface="Arial"/>
              </a:rPr>
              <a:t> no permission to access the hardware </a:t>
            </a:r>
          </a:p>
          <a:p>
            <a:pPr marL="343080" indent="-342720">
              <a:lnSpc>
                <a:spcPct val="100000"/>
              </a:lnSpc>
              <a:spcBef>
                <a:spcPts val="479"/>
              </a:spcBef>
              <a:buClr>
                <a:srgbClr val="006699"/>
              </a:buClr>
              <a:buSzPct val="110000"/>
              <a:buFont typeface="Arial"/>
              <a:buChar char="•"/>
            </a:pPr>
            <a:endParaRPr lang="en-GB" sz="2000" spc="-1" dirty="0">
              <a:solidFill>
                <a:srgbClr val="000000"/>
              </a:solidFill>
              <a:uFill>
                <a:solidFill>
                  <a:srgbClr val="FFFFFF"/>
                </a:solidFill>
              </a:uFill>
              <a:latin typeface="Arial"/>
            </a:endParaRPr>
          </a:p>
          <a:p>
            <a:pPr marL="343080" indent="-342720">
              <a:lnSpc>
                <a:spcPct val="100000"/>
              </a:lnSpc>
              <a:spcBef>
                <a:spcPts val="479"/>
              </a:spcBef>
              <a:buClr>
                <a:srgbClr val="006699"/>
              </a:buClr>
              <a:buSzPct val="110000"/>
              <a:buFont typeface="Arial"/>
              <a:buChar char="•"/>
            </a:pPr>
            <a:endParaRPr lang="en-GB" sz="2000"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30465808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857160" y="1285920"/>
            <a:ext cx="7429320" cy="1142640"/>
          </a:xfrm>
          <a:prstGeom prst="rect">
            <a:avLst/>
          </a:prstGeom>
          <a:noFill/>
          <a:ln w="9360">
            <a:noFill/>
          </a:ln>
        </p:spPr>
        <p:txBody>
          <a:bodyPr lIns="90000" tIns="45000" rIns="90000" bIns="45000" anchor="ctr"/>
          <a:lstStyle/>
          <a:p>
            <a:pPr>
              <a:lnSpc>
                <a:spcPct val="100000"/>
              </a:lnSpc>
            </a:pPr>
            <a:r>
              <a:rPr lang="en-GB" sz="3600" b="0" strike="noStrike" spc="-1" dirty="0">
                <a:solidFill>
                  <a:srgbClr val="000000"/>
                </a:solidFill>
                <a:uFill>
                  <a:solidFill>
                    <a:srgbClr val="FFFFFF"/>
                  </a:solidFill>
                </a:uFill>
                <a:latin typeface="Arial"/>
              </a:rPr>
              <a:t>Project</a:t>
            </a:r>
          </a:p>
        </p:txBody>
      </p:sp>
      <p:sp>
        <p:nvSpPr>
          <p:cNvPr id="140" name="TextShape 2"/>
          <p:cNvSpPr txBox="1"/>
          <p:nvPr/>
        </p:nvSpPr>
        <p:spPr>
          <a:xfrm>
            <a:off x="857160" y="2277000"/>
            <a:ext cx="7429320" cy="3848760"/>
          </a:xfrm>
          <a:prstGeom prst="rect">
            <a:avLst/>
          </a:prstGeom>
          <a:noFill/>
          <a:ln>
            <a:noFill/>
          </a:ln>
        </p:spPr>
        <p:txBody>
          <a:bodyPr/>
          <a:lstStyle/>
          <a:p>
            <a:pPr marL="343080" indent="-342720">
              <a:lnSpc>
                <a:spcPct val="100000"/>
              </a:lnSpc>
              <a:spcBef>
                <a:spcPts val="400"/>
              </a:spcBef>
              <a:buClr>
                <a:srgbClr val="006699"/>
              </a:buClr>
              <a:buSzPct val="110000"/>
              <a:buFont typeface="Arial"/>
              <a:buChar char="•"/>
            </a:pPr>
            <a:r>
              <a:rPr lang="en-GB" sz="2000" b="0" strike="noStrike" spc="-1" dirty="0">
                <a:solidFill>
                  <a:srgbClr val="000000"/>
                </a:solidFill>
                <a:uFill>
                  <a:solidFill>
                    <a:srgbClr val="FFFFFF"/>
                  </a:solidFill>
                </a:uFill>
                <a:latin typeface="Arial"/>
              </a:rPr>
              <a:t>Zedboard: Xilinx Zynq development board</a:t>
            </a:r>
          </a:p>
          <a:p>
            <a:pPr marL="743040" lvl="1" indent="-285480">
              <a:lnSpc>
                <a:spcPct val="100000"/>
              </a:lnSpc>
              <a:spcBef>
                <a:spcPts val="400"/>
              </a:spcBef>
              <a:buClr>
                <a:srgbClr val="006699"/>
              </a:buClr>
              <a:buSzPct val="120000"/>
              <a:buFont typeface="Arial"/>
              <a:buChar char="•"/>
            </a:pPr>
            <a:r>
              <a:rPr lang="en-GB" sz="2000" b="0" strike="noStrike" spc="-1" dirty="0">
                <a:solidFill>
                  <a:srgbClr val="000000"/>
                </a:solidFill>
                <a:uFill>
                  <a:solidFill>
                    <a:srgbClr val="FFFFFF"/>
                  </a:solidFill>
                </a:uFill>
                <a:latin typeface="Arial"/>
              </a:rPr>
              <a:t> Android OS</a:t>
            </a:r>
          </a:p>
          <a:p>
            <a:pPr marL="743040" lvl="1" indent="-285480">
              <a:lnSpc>
                <a:spcPct val="100000"/>
              </a:lnSpc>
              <a:spcBef>
                <a:spcPts val="400"/>
              </a:spcBef>
              <a:buClr>
                <a:srgbClr val="006699"/>
              </a:buClr>
              <a:buSzPct val="120000"/>
              <a:buFont typeface="Arial"/>
              <a:buChar char="•"/>
            </a:pPr>
            <a:r>
              <a:rPr lang="en-GB" sz="2000" b="0" strike="noStrike" spc="-1" dirty="0">
                <a:solidFill>
                  <a:srgbClr val="000000"/>
                </a:solidFill>
                <a:uFill>
                  <a:solidFill>
                    <a:srgbClr val="FFFFFF"/>
                  </a:solidFill>
                </a:uFill>
                <a:latin typeface="Arial"/>
              </a:rPr>
              <a:t> Output over HDMI</a:t>
            </a:r>
          </a:p>
          <a:p>
            <a:pPr marL="743040" lvl="1" indent="-285480">
              <a:lnSpc>
                <a:spcPct val="100000"/>
              </a:lnSpc>
              <a:spcBef>
                <a:spcPts val="400"/>
              </a:spcBef>
              <a:buClr>
                <a:srgbClr val="006699"/>
              </a:buClr>
              <a:buSzPct val="120000"/>
              <a:buFont typeface="Arial"/>
              <a:buChar char="•"/>
            </a:pPr>
            <a:r>
              <a:rPr lang="en-GB" sz="2000" b="0" strike="noStrike" spc="-1" dirty="0">
                <a:solidFill>
                  <a:srgbClr val="000000"/>
                </a:solidFill>
                <a:uFill>
                  <a:solidFill>
                    <a:srgbClr val="FFFFFF"/>
                  </a:solidFill>
                </a:uFill>
                <a:latin typeface="Arial"/>
              </a:rPr>
              <a:t> Input from USB-Touchscreen</a:t>
            </a:r>
          </a:p>
          <a:p>
            <a:pPr marL="343080" indent="-342720">
              <a:lnSpc>
                <a:spcPct val="100000"/>
              </a:lnSpc>
              <a:spcBef>
                <a:spcPts val="400"/>
              </a:spcBef>
              <a:buClr>
                <a:srgbClr val="006699"/>
              </a:buClr>
              <a:buSzPct val="110000"/>
              <a:buFont typeface="Arial"/>
              <a:buChar char="•"/>
            </a:pPr>
            <a:r>
              <a:rPr lang="en-GB" sz="2000" b="0" strike="noStrike" spc="-1" dirty="0">
                <a:solidFill>
                  <a:srgbClr val="000000"/>
                </a:solidFill>
                <a:uFill>
                  <a:solidFill>
                    <a:srgbClr val="FFFFFF"/>
                  </a:solidFill>
                </a:uFill>
                <a:latin typeface="Arial"/>
              </a:rPr>
              <a:t>Image processing app with programmable-logic accelerated algorithms</a:t>
            </a:r>
          </a:p>
          <a:p>
            <a:pPr marL="343080" indent="-342720">
              <a:lnSpc>
                <a:spcPct val="100000"/>
              </a:lnSpc>
              <a:spcBef>
                <a:spcPts val="400"/>
              </a:spcBef>
              <a:buClr>
                <a:srgbClr val="006699"/>
              </a:buClr>
              <a:buSzPct val="110000"/>
              <a:buFont typeface="Arial"/>
              <a:buChar char="•"/>
            </a:pPr>
            <a:r>
              <a:rPr lang="en-GB" sz="2000" b="0" strike="noStrike" spc="-1" dirty="0">
                <a:solidFill>
                  <a:srgbClr val="000000"/>
                </a:solidFill>
                <a:uFill>
                  <a:solidFill>
                    <a:srgbClr val="FFFFFF"/>
                  </a:solidFill>
                </a:uFill>
                <a:latin typeface="Arial"/>
              </a:rPr>
              <a:t>Server to retrieve updates to accelerators</a:t>
            </a:r>
          </a:p>
          <a:p>
            <a:pPr marL="343080" indent="-342720">
              <a:lnSpc>
                <a:spcPct val="100000"/>
              </a:lnSpc>
              <a:spcBef>
                <a:spcPts val="400"/>
              </a:spcBef>
              <a:buClr>
                <a:srgbClr val="006699"/>
              </a:buClr>
              <a:buSzPct val="110000"/>
              <a:buFont typeface="Arial"/>
              <a:buChar char="•"/>
            </a:pPr>
            <a:r>
              <a:rPr lang="en-GB" sz="2000" b="0" strike="noStrike" spc="-1" dirty="0">
                <a:solidFill>
                  <a:srgbClr val="000000"/>
                </a:solidFill>
                <a:uFill>
                  <a:solidFill>
                    <a:srgbClr val="FFFFFF"/>
                  </a:solidFill>
                </a:uFill>
                <a:latin typeface="Arial"/>
              </a:rPr>
              <a:t>programmable-logic hashing to verify the received bitstream</a:t>
            </a:r>
          </a:p>
          <a:p>
            <a:pPr marL="343080" indent="-342720">
              <a:lnSpc>
                <a:spcPct val="100000"/>
              </a:lnSpc>
              <a:spcBef>
                <a:spcPts val="400"/>
              </a:spcBef>
              <a:buClr>
                <a:srgbClr val="006699"/>
              </a:buClr>
              <a:buSzPct val="110000"/>
              <a:buFont typeface="Arial"/>
              <a:buChar char="•"/>
            </a:pPr>
            <a:r>
              <a:rPr lang="en-GB" sz="2000" b="0" strike="noStrike" spc="-1" dirty="0">
                <a:solidFill>
                  <a:srgbClr val="000000"/>
                </a:solidFill>
                <a:uFill>
                  <a:solidFill>
                    <a:srgbClr val="FFFFFF"/>
                  </a:solidFill>
                </a:uFill>
                <a:latin typeface="Arial"/>
              </a:rPr>
              <a:t>Dynamic partial reconfiguration of the programmable-logic</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TextShape 1"/>
          <p:cNvSpPr txBox="1"/>
          <p:nvPr/>
        </p:nvSpPr>
        <p:spPr>
          <a:xfrm>
            <a:off x="857160" y="1285920"/>
            <a:ext cx="7429320" cy="1142640"/>
          </a:xfrm>
          <a:prstGeom prst="rect">
            <a:avLst/>
          </a:prstGeom>
          <a:noFill/>
          <a:ln w="9360">
            <a:noFill/>
          </a:ln>
        </p:spPr>
        <p:txBody>
          <a:bodyPr lIns="90000" tIns="45000" rIns="90000" bIns="45000" anchor="ctr"/>
          <a:lstStyle/>
          <a:p>
            <a:pPr>
              <a:lnSpc>
                <a:spcPct val="100000"/>
              </a:lnSpc>
            </a:pPr>
            <a:r>
              <a:rPr lang="en-GB" sz="3600" spc="-1" dirty="0">
                <a:solidFill>
                  <a:srgbClr val="000000"/>
                </a:solidFill>
                <a:uFill>
                  <a:solidFill>
                    <a:srgbClr val="FFFFFF"/>
                  </a:solidFill>
                </a:uFill>
                <a:latin typeface="Arial"/>
              </a:rPr>
              <a:t>Future improvements</a:t>
            </a:r>
            <a:endParaRPr lang="en-GB" sz="3600" b="0" strike="noStrike" spc="-1" dirty="0">
              <a:solidFill>
                <a:srgbClr val="000000"/>
              </a:solidFill>
              <a:uFill>
                <a:solidFill>
                  <a:srgbClr val="FFFFFF"/>
                </a:solidFill>
              </a:uFill>
              <a:latin typeface="Arial"/>
            </a:endParaRPr>
          </a:p>
        </p:txBody>
      </p:sp>
      <p:sp>
        <p:nvSpPr>
          <p:cNvPr id="180" name="TextShape 2"/>
          <p:cNvSpPr txBox="1"/>
          <p:nvPr/>
        </p:nvSpPr>
        <p:spPr>
          <a:xfrm>
            <a:off x="857160" y="2571840"/>
            <a:ext cx="7429320" cy="3553920"/>
          </a:xfrm>
          <a:prstGeom prst="rect">
            <a:avLst/>
          </a:prstGeom>
          <a:noFill/>
          <a:ln>
            <a:noFill/>
          </a:ln>
        </p:spPr>
        <p:txBody>
          <a:bodyPr/>
          <a:lstStyle/>
          <a:p>
            <a:pPr marL="343080" indent="-342720">
              <a:lnSpc>
                <a:spcPct val="100000"/>
              </a:lnSpc>
              <a:spcBef>
                <a:spcPts val="479"/>
              </a:spcBef>
              <a:buClr>
                <a:srgbClr val="006699"/>
              </a:buClr>
              <a:buSzPct val="110000"/>
              <a:buFont typeface="Arial"/>
              <a:buChar char="•"/>
            </a:pPr>
            <a:r>
              <a:rPr lang="en-GB" sz="2000" spc="-1" dirty="0">
                <a:solidFill>
                  <a:srgbClr val="000000"/>
                </a:solidFill>
                <a:uFill>
                  <a:solidFill>
                    <a:srgbClr val="FFFFFF"/>
                  </a:solidFill>
                </a:uFill>
                <a:latin typeface="Arial"/>
              </a:rPr>
              <a:t>Use higher end Zynq development board</a:t>
            </a:r>
          </a:p>
          <a:p>
            <a:pPr marL="800280" lvl="1" indent="-342720">
              <a:spcBef>
                <a:spcPts val="479"/>
              </a:spcBef>
              <a:buClr>
                <a:srgbClr val="006699"/>
              </a:buClr>
              <a:buSzPct val="110000"/>
              <a:buFont typeface="Arial"/>
              <a:buChar char="•"/>
            </a:pPr>
            <a:r>
              <a:rPr lang="en-GB" sz="2000" spc="-1" dirty="0">
                <a:solidFill>
                  <a:srgbClr val="000000"/>
                </a:solidFill>
                <a:uFill>
                  <a:solidFill>
                    <a:srgbClr val="FFFFFF"/>
                  </a:solidFill>
                </a:uFill>
                <a:latin typeface="Arial"/>
              </a:rPr>
              <a:t>Official support for very recent Android versions</a:t>
            </a:r>
          </a:p>
          <a:p>
            <a:pPr marL="800280" lvl="1" indent="-342720">
              <a:spcBef>
                <a:spcPts val="479"/>
              </a:spcBef>
              <a:buClr>
                <a:srgbClr val="006699"/>
              </a:buClr>
              <a:buSzPct val="110000"/>
              <a:buFont typeface="Arial"/>
              <a:buChar char="•"/>
            </a:pPr>
            <a:r>
              <a:rPr lang="en-GB" sz="2000" spc="-1" dirty="0">
                <a:solidFill>
                  <a:srgbClr val="000000"/>
                </a:solidFill>
                <a:uFill>
                  <a:solidFill>
                    <a:srgbClr val="FFFFFF"/>
                  </a:solidFill>
                </a:uFill>
                <a:latin typeface="Arial"/>
              </a:rPr>
              <a:t>Recreate hardware design</a:t>
            </a:r>
          </a:p>
          <a:p>
            <a:pPr marL="800280" lvl="1" indent="-342720">
              <a:spcBef>
                <a:spcPts val="479"/>
              </a:spcBef>
              <a:buClr>
                <a:srgbClr val="006699"/>
              </a:buClr>
              <a:buSzPct val="110000"/>
              <a:buFont typeface="Arial"/>
              <a:buChar char="•"/>
            </a:pPr>
            <a:endParaRPr lang="en-GB" sz="2000" spc="-1" dirty="0">
              <a:solidFill>
                <a:srgbClr val="000000"/>
              </a:solidFill>
              <a:uFill>
                <a:solidFill>
                  <a:srgbClr val="FFFFFF"/>
                </a:solidFill>
              </a:uFill>
              <a:latin typeface="Arial"/>
            </a:endParaRPr>
          </a:p>
          <a:p>
            <a:pPr marL="343080" indent="-342720">
              <a:spcBef>
                <a:spcPts val="479"/>
              </a:spcBef>
              <a:buClr>
                <a:srgbClr val="006699"/>
              </a:buClr>
              <a:buSzPct val="110000"/>
              <a:buFont typeface="Arial"/>
              <a:buChar char="•"/>
            </a:pPr>
            <a:r>
              <a:rPr lang="en-GB" sz="2000" spc="-1" dirty="0">
                <a:solidFill>
                  <a:srgbClr val="000000"/>
                </a:solidFill>
                <a:uFill>
                  <a:solidFill>
                    <a:srgbClr val="FFFFFF"/>
                  </a:solidFill>
                </a:uFill>
                <a:latin typeface="Arial"/>
              </a:rPr>
              <a:t>Implement efficient image or video processing filters</a:t>
            </a:r>
          </a:p>
          <a:p>
            <a:pPr marL="343080" indent="-342720">
              <a:spcBef>
                <a:spcPts val="479"/>
              </a:spcBef>
              <a:buClr>
                <a:srgbClr val="006699"/>
              </a:buClr>
              <a:buSzPct val="110000"/>
              <a:buFont typeface="Arial"/>
              <a:buChar char="•"/>
            </a:pPr>
            <a:endParaRPr lang="en-GB" sz="2000" spc="-1" dirty="0">
              <a:solidFill>
                <a:srgbClr val="000000"/>
              </a:solidFill>
              <a:uFill>
                <a:solidFill>
                  <a:srgbClr val="FFFFFF"/>
                </a:solidFill>
              </a:uFill>
              <a:latin typeface="Arial"/>
            </a:endParaRPr>
          </a:p>
          <a:p>
            <a:pPr marL="800280" lvl="1" indent="-342720">
              <a:spcBef>
                <a:spcPts val="479"/>
              </a:spcBef>
              <a:buClr>
                <a:srgbClr val="006699"/>
              </a:buClr>
              <a:buSzPct val="110000"/>
              <a:buFont typeface="Arial"/>
              <a:buChar char="•"/>
            </a:pPr>
            <a:endParaRPr lang="en-GB" sz="2000" spc="-1" dirty="0">
              <a:solidFill>
                <a:srgbClr val="000000"/>
              </a:solidFill>
              <a:uFill>
                <a:solidFill>
                  <a:srgbClr val="FFFFFF"/>
                </a:solidFill>
              </a:uFill>
              <a:latin typeface="Arial"/>
            </a:endParaRPr>
          </a:p>
          <a:p>
            <a:pPr marL="343080" indent="-342720">
              <a:spcBef>
                <a:spcPts val="479"/>
              </a:spcBef>
              <a:buClr>
                <a:srgbClr val="006699"/>
              </a:buClr>
              <a:buSzPct val="110000"/>
              <a:buFont typeface="Arial"/>
              <a:buChar char="•"/>
            </a:pPr>
            <a:endParaRPr lang="en-GB" sz="2000"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323883111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B84A2CE8-C9E9-49F3-842E-86CC2BD6EDD2}"/>
              </a:ext>
            </a:extLst>
          </p:cNvPr>
          <p:cNvSpPr>
            <a:spLocks noGrp="1"/>
          </p:cNvSpPr>
          <p:nvPr>
            <p:ph type="title"/>
          </p:nvPr>
        </p:nvSpPr>
        <p:spPr>
          <a:xfrm>
            <a:off x="1643040" y="2928960"/>
            <a:ext cx="6143400" cy="1255320"/>
          </a:xfrm>
        </p:spPr>
        <p:txBody>
          <a:bodyPr/>
          <a:lstStyle/>
          <a:p>
            <a:pPr algn="ctr"/>
            <a:r>
              <a:rPr lang="de-AT" dirty="0">
                <a:solidFill>
                  <a:schemeClr val="bg1"/>
                </a:solidFill>
              </a:rPr>
              <a:t>(Live) demo</a:t>
            </a:r>
            <a:endParaRPr lang="en-GB" dirty="0">
              <a:solidFill>
                <a:schemeClr val="bg1"/>
              </a:solidFill>
            </a:endParaRPr>
          </a:p>
        </p:txBody>
      </p:sp>
    </p:spTree>
    <p:extLst>
      <p:ext uri="{BB962C8B-B14F-4D97-AF65-F5344CB8AC3E}">
        <p14:creationId xmlns:p14="http://schemas.microsoft.com/office/powerpoint/2010/main" val="9452562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4351DF3C-6F93-4763-8412-4CD64F01E0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4457" y="1610096"/>
            <a:ext cx="6354726" cy="3971704"/>
          </a:xfrm>
          <a:prstGeom prst="rect">
            <a:avLst/>
          </a:prstGeom>
        </p:spPr>
      </p:pic>
      <p:sp>
        <p:nvSpPr>
          <p:cNvPr id="12" name="Titel 1">
            <a:extLst>
              <a:ext uri="{FF2B5EF4-FFF2-40B4-BE49-F238E27FC236}">
                <a16:creationId xmlns:a16="http://schemas.microsoft.com/office/drawing/2014/main" id="{9D551E84-B0AD-48C5-808E-7A9A085F44A3}"/>
              </a:ext>
            </a:extLst>
          </p:cNvPr>
          <p:cNvSpPr>
            <a:spLocks noGrp="1"/>
          </p:cNvSpPr>
          <p:nvPr>
            <p:ph type="title"/>
          </p:nvPr>
        </p:nvSpPr>
        <p:spPr>
          <a:xfrm>
            <a:off x="1643040" y="2928960"/>
            <a:ext cx="6143400" cy="1255320"/>
          </a:xfrm>
        </p:spPr>
        <p:txBody>
          <a:bodyPr/>
          <a:lstStyle/>
          <a:p>
            <a:pPr algn="ctr"/>
            <a:r>
              <a:rPr lang="de-AT" dirty="0"/>
              <a:t>Android </a:t>
            </a:r>
            <a:r>
              <a:rPr lang="en-GB" dirty="0"/>
              <a:t>application</a:t>
            </a:r>
          </a:p>
        </p:txBody>
      </p:sp>
    </p:spTree>
    <p:extLst>
      <p:ext uri="{BB962C8B-B14F-4D97-AF65-F5344CB8AC3E}">
        <p14:creationId xmlns:p14="http://schemas.microsoft.com/office/powerpoint/2010/main" val="2362736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A94691-8688-489B-9D97-D0D65DCA5CEB}"/>
              </a:ext>
            </a:extLst>
          </p:cNvPr>
          <p:cNvSpPr>
            <a:spLocks noGrp="1"/>
          </p:cNvSpPr>
          <p:nvPr>
            <p:ph type="title"/>
          </p:nvPr>
        </p:nvSpPr>
        <p:spPr/>
        <p:txBody>
          <a:bodyPr/>
          <a:lstStyle/>
          <a:p>
            <a:pPr algn="ctr"/>
            <a:r>
              <a:rPr lang="en-GB" dirty="0"/>
              <a:t>Linux demo</a:t>
            </a:r>
          </a:p>
        </p:txBody>
      </p:sp>
    </p:spTree>
    <p:extLst>
      <p:ext uri="{BB962C8B-B14F-4D97-AF65-F5344CB8AC3E}">
        <p14:creationId xmlns:p14="http://schemas.microsoft.com/office/powerpoint/2010/main" val="31650071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A94691-8688-489B-9D97-D0D65DCA5CEB}"/>
              </a:ext>
            </a:extLst>
          </p:cNvPr>
          <p:cNvSpPr>
            <a:spLocks noGrp="1"/>
          </p:cNvSpPr>
          <p:nvPr>
            <p:ph type="title"/>
          </p:nvPr>
        </p:nvSpPr>
        <p:spPr/>
        <p:txBody>
          <a:bodyPr/>
          <a:lstStyle/>
          <a:p>
            <a:pPr>
              <a:lnSpc>
                <a:spcPct val="100000"/>
              </a:lnSpc>
            </a:pPr>
            <a:r>
              <a:rPr lang="en-GB" sz="3600" spc="-1" dirty="0">
                <a:solidFill>
                  <a:srgbClr val="000000"/>
                </a:solidFill>
                <a:uFill>
                  <a:solidFill>
                    <a:srgbClr val="FFFFFF"/>
                  </a:solidFill>
                </a:uFill>
                <a:ea typeface="Arial"/>
              </a:rPr>
              <a:t>Thank you for your attention!</a:t>
            </a:r>
            <a:endParaRPr lang="en-GB" sz="3600" spc="-1" dirty="0">
              <a:solidFill>
                <a:srgbClr val="000000"/>
              </a:solidFill>
              <a:uFill>
                <a:solidFill>
                  <a:srgbClr val="FFFFFF"/>
                </a:solidFill>
              </a:uFill>
            </a:endParaRPr>
          </a:p>
        </p:txBody>
      </p:sp>
    </p:spTree>
    <p:extLst>
      <p:ext uri="{BB962C8B-B14F-4D97-AF65-F5344CB8AC3E}">
        <p14:creationId xmlns:p14="http://schemas.microsoft.com/office/powerpoint/2010/main" val="137759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857160" y="1285920"/>
            <a:ext cx="7429320" cy="1142640"/>
          </a:xfrm>
          <a:prstGeom prst="rect">
            <a:avLst/>
          </a:prstGeom>
          <a:noFill/>
          <a:ln w="9360">
            <a:noFill/>
          </a:ln>
        </p:spPr>
        <p:txBody>
          <a:bodyPr lIns="90000" tIns="45000" rIns="90000" bIns="45000" anchor="ctr"/>
          <a:lstStyle/>
          <a:p>
            <a:pPr>
              <a:lnSpc>
                <a:spcPct val="100000"/>
              </a:lnSpc>
            </a:pPr>
            <a:r>
              <a:rPr lang="en-GB" sz="3600" spc="-1" dirty="0">
                <a:solidFill>
                  <a:srgbClr val="000000"/>
                </a:solidFill>
                <a:uFill>
                  <a:solidFill>
                    <a:srgbClr val="FFFFFF"/>
                  </a:solidFill>
                </a:uFill>
              </a:rPr>
              <a:t>Android on Zynq</a:t>
            </a:r>
            <a:endParaRPr lang="en-GB" sz="3600" b="0" strike="noStrike" spc="-1" dirty="0">
              <a:solidFill>
                <a:srgbClr val="000000"/>
              </a:solidFill>
              <a:uFill>
                <a:solidFill>
                  <a:srgbClr val="FFFFFF"/>
                </a:solidFill>
              </a:uFill>
              <a:latin typeface="Arial"/>
            </a:endParaRPr>
          </a:p>
        </p:txBody>
      </p:sp>
      <p:sp>
        <p:nvSpPr>
          <p:cNvPr id="140" name="TextShape 2"/>
          <p:cNvSpPr txBox="1"/>
          <p:nvPr/>
        </p:nvSpPr>
        <p:spPr>
          <a:xfrm>
            <a:off x="857160" y="2277000"/>
            <a:ext cx="7429320" cy="3848760"/>
          </a:xfrm>
          <a:prstGeom prst="rect">
            <a:avLst/>
          </a:prstGeom>
          <a:noFill/>
          <a:ln>
            <a:noFill/>
          </a:ln>
        </p:spPr>
        <p:txBody>
          <a:bodyPr/>
          <a:lstStyle/>
          <a:p>
            <a:pPr marL="343080" indent="-342720">
              <a:lnSpc>
                <a:spcPct val="100000"/>
              </a:lnSpc>
              <a:spcBef>
                <a:spcPts val="400"/>
              </a:spcBef>
              <a:buClr>
                <a:srgbClr val="006699"/>
              </a:buClr>
              <a:buSzPct val="110000"/>
              <a:buFont typeface="Arial"/>
              <a:buChar char="•"/>
            </a:pPr>
            <a:r>
              <a:rPr lang="en-GB" sz="2000" spc="-1" dirty="0">
                <a:solidFill>
                  <a:srgbClr val="000000"/>
                </a:solidFill>
                <a:uFill>
                  <a:solidFill>
                    <a:srgbClr val="FFFFFF"/>
                  </a:solidFill>
                </a:uFill>
              </a:rPr>
              <a:t>Issues with Android:</a:t>
            </a:r>
          </a:p>
          <a:p>
            <a:pPr marL="743040" lvl="1" indent="-285480">
              <a:lnSpc>
                <a:spcPct val="100000"/>
              </a:lnSpc>
              <a:spcBef>
                <a:spcPts val="320"/>
              </a:spcBef>
              <a:buClr>
                <a:srgbClr val="006699"/>
              </a:buClr>
              <a:buSzPct val="120000"/>
              <a:buFont typeface="Arial"/>
              <a:buChar char="•"/>
            </a:pPr>
            <a:r>
              <a:rPr lang="en-GB" sz="1600" spc="-1" dirty="0">
                <a:solidFill>
                  <a:srgbClr val="000000"/>
                </a:solidFill>
                <a:uFill>
                  <a:solidFill>
                    <a:srgbClr val="FFFFFF"/>
                  </a:solidFill>
                </a:uFill>
              </a:rPr>
              <a:t>Hardware requirements for versions after android 2.3.7 not met</a:t>
            </a:r>
          </a:p>
          <a:p>
            <a:pPr marL="743040" lvl="1" indent="-285480">
              <a:lnSpc>
                <a:spcPct val="100000"/>
              </a:lnSpc>
              <a:spcBef>
                <a:spcPts val="320"/>
              </a:spcBef>
              <a:buClr>
                <a:srgbClr val="006699"/>
              </a:buClr>
              <a:buSzPct val="120000"/>
              <a:buFont typeface="Arial"/>
              <a:buChar char="•"/>
            </a:pPr>
            <a:r>
              <a:rPr lang="en-GB" sz="1600" spc="-1" dirty="0">
                <a:solidFill>
                  <a:srgbClr val="000000"/>
                </a:solidFill>
                <a:uFill>
                  <a:solidFill>
                    <a:srgbClr val="FFFFFF"/>
                  </a:solidFill>
                </a:uFill>
              </a:rPr>
              <a:t>Older versions require out-of-date toolchain versions that are hard to find</a:t>
            </a:r>
          </a:p>
          <a:p>
            <a:pPr marL="743040" lvl="1" indent="-285480">
              <a:lnSpc>
                <a:spcPct val="100000"/>
              </a:lnSpc>
              <a:spcBef>
                <a:spcPts val="320"/>
              </a:spcBef>
              <a:buClr>
                <a:srgbClr val="006699"/>
              </a:buClr>
              <a:buSzPct val="120000"/>
              <a:buFont typeface="Arial"/>
              <a:buChar char="•"/>
            </a:pPr>
            <a:r>
              <a:rPr lang="en-GB" sz="1600" spc="-1" dirty="0">
                <a:solidFill>
                  <a:srgbClr val="000000"/>
                </a:solidFill>
                <a:uFill>
                  <a:solidFill>
                    <a:srgbClr val="FFFFFF"/>
                  </a:solidFill>
                </a:uFill>
              </a:rPr>
              <a:t>Official repository shut down</a:t>
            </a:r>
          </a:p>
          <a:p>
            <a:endParaRPr lang="en-GB" sz="1600" spc="-1" dirty="0">
              <a:solidFill>
                <a:srgbClr val="000000"/>
              </a:solidFill>
              <a:uFill>
                <a:solidFill>
                  <a:srgbClr val="FFFFFF"/>
                </a:solidFill>
              </a:uFill>
            </a:endParaRPr>
          </a:p>
          <a:p>
            <a:pPr marL="343080" indent="-342720">
              <a:lnSpc>
                <a:spcPct val="100000"/>
              </a:lnSpc>
              <a:spcBef>
                <a:spcPts val="400"/>
              </a:spcBef>
              <a:buClr>
                <a:srgbClr val="006699"/>
              </a:buClr>
              <a:buSzPct val="110000"/>
              <a:buFont typeface="Arial"/>
              <a:buChar char="•"/>
            </a:pPr>
            <a:r>
              <a:rPr lang="en-GB" sz="2000" spc="-1" dirty="0">
                <a:solidFill>
                  <a:srgbClr val="000000"/>
                </a:solidFill>
                <a:uFill>
                  <a:solidFill>
                    <a:srgbClr val="FFFFFF"/>
                  </a:solidFill>
                </a:uFill>
              </a:rPr>
              <a:t>Solutions:</a:t>
            </a:r>
          </a:p>
          <a:p>
            <a:pPr marL="743040" lvl="1" indent="-285480">
              <a:lnSpc>
                <a:spcPct val="100000"/>
              </a:lnSpc>
              <a:spcBef>
                <a:spcPts val="320"/>
              </a:spcBef>
              <a:buClr>
                <a:srgbClr val="006699"/>
              </a:buClr>
              <a:buSzPct val="120000"/>
              <a:buFont typeface="Arial"/>
              <a:buChar char="•"/>
            </a:pPr>
            <a:r>
              <a:rPr lang="en-GB" sz="1600" spc="-1" dirty="0">
                <a:solidFill>
                  <a:srgbClr val="000000"/>
                </a:solidFill>
                <a:uFill>
                  <a:solidFill>
                    <a:srgbClr val="FFFFFF"/>
                  </a:solidFill>
                </a:uFill>
              </a:rPr>
              <a:t>Build on Ubuntu 12.04 (from 2012)</a:t>
            </a:r>
          </a:p>
          <a:p>
            <a:pPr marL="743040" lvl="1" indent="-285480">
              <a:lnSpc>
                <a:spcPct val="100000"/>
              </a:lnSpc>
              <a:spcBef>
                <a:spcPts val="320"/>
              </a:spcBef>
              <a:buClr>
                <a:srgbClr val="006699"/>
              </a:buClr>
              <a:buSzPct val="120000"/>
              <a:buFont typeface="Arial"/>
              <a:buChar char="•"/>
            </a:pPr>
            <a:r>
              <a:rPr lang="en-GB" sz="1600" spc="-1" dirty="0">
                <a:solidFill>
                  <a:srgbClr val="000000"/>
                </a:solidFill>
                <a:uFill>
                  <a:solidFill>
                    <a:srgbClr val="FFFFFF"/>
                  </a:solidFill>
                </a:uFill>
              </a:rPr>
              <a:t>Use the cross-compiling toolchain from Xilinx ISE 14.4 (from 2012)</a:t>
            </a:r>
          </a:p>
          <a:p>
            <a:pPr marL="743040" lvl="1" indent="-285480">
              <a:lnSpc>
                <a:spcPct val="100000"/>
              </a:lnSpc>
              <a:spcBef>
                <a:spcPts val="320"/>
              </a:spcBef>
              <a:buClr>
                <a:srgbClr val="006699"/>
              </a:buClr>
              <a:buSzPct val="120000"/>
              <a:buFont typeface="Arial"/>
              <a:buChar char="•"/>
            </a:pPr>
            <a:r>
              <a:rPr lang="en-GB" sz="1600" spc="-1" dirty="0">
                <a:solidFill>
                  <a:srgbClr val="000000"/>
                </a:solidFill>
                <a:uFill>
                  <a:solidFill>
                    <a:srgbClr val="FFFFFF"/>
                  </a:solidFill>
                </a:uFill>
              </a:rPr>
              <a:t>Use fork on github by use aimeemikaelac</a:t>
            </a:r>
          </a:p>
        </p:txBody>
      </p:sp>
    </p:spTree>
    <p:extLst>
      <p:ext uri="{BB962C8B-B14F-4D97-AF65-F5344CB8AC3E}">
        <p14:creationId xmlns:p14="http://schemas.microsoft.com/office/powerpoint/2010/main" val="165104122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857160" y="1285920"/>
            <a:ext cx="7429320" cy="1142640"/>
          </a:xfrm>
          <a:prstGeom prst="rect">
            <a:avLst/>
          </a:prstGeom>
          <a:noFill/>
          <a:ln w="9360">
            <a:noFill/>
          </a:ln>
        </p:spPr>
        <p:txBody>
          <a:bodyPr lIns="90000" tIns="45000" rIns="90000" bIns="45000" anchor="ctr"/>
          <a:lstStyle/>
          <a:p>
            <a:pPr>
              <a:lnSpc>
                <a:spcPct val="100000"/>
              </a:lnSpc>
            </a:pPr>
            <a:r>
              <a:rPr lang="de-DE" sz="3600" spc="-1" dirty="0">
                <a:solidFill>
                  <a:srgbClr val="000000"/>
                </a:solidFill>
                <a:uFill>
                  <a:solidFill>
                    <a:srgbClr val="FFFFFF"/>
                  </a:solidFill>
                </a:uFill>
              </a:rPr>
              <a:t>Android on Zynq</a:t>
            </a:r>
            <a:endParaRPr lang="en-GB" sz="3600" b="0" strike="noStrike" spc="-1" dirty="0">
              <a:solidFill>
                <a:srgbClr val="000000"/>
              </a:solidFill>
              <a:uFill>
                <a:solidFill>
                  <a:srgbClr val="FFFFFF"/>
                </a:solidFill>
              </a:uFill>
              <a:latin typeface="Arial"/>
            </a:endParaRPr>
          </a:p>
        </p:txBody>
      </p:sp>
      <p:sp>
        <p:nvSpPr>
          <p:cNvPr id="140" name="TextShape 2"/>
          <p:cNvSpPr txBox="1"/>
          <p:nvPr/>
        </p:nvSpPr>
        <p:spPr>
          <a:xfrm>
            <a:off x="857160" y="2277000"/>
            <a:ext cx="7429320" cy="3848760"/>
          </a:xfrm>
          <a:prstGeom prst="rect">
            <a:avLst/>
          </a:prstGeom>
          <a:noFill/>
          <a:ln>
            <a:noFill/>
          </a:ln>
        </p:spPr>
        <p:txBody>
          <a:bodyPr/>
          <a:lstStyle/>
          <a:p>
            <a:pPr marL="343080" indent="-342720">
              <a:lnSpc>
                <a:spcPct val="100000"/>
              </a:lnSpc>
              <a:spcBef>
                <a:spcPts val="400"/>
              </a:spcBef>
              <a:buClr>
                <a:srgbClr val="006699"/>
              </a:buClr>
              <a:buSzPct val="110000"/>
              <a:buFont typeface="Arial"/>
              <a:buChar char="•"/>
            </a:pPr>
            <a:r>
              <a:rPr lang="en-US" sz="2000" spc="-1" dirty="0">
                <a:solidFill>
                  <a:srgbClr val="000000"/>
                </a:solidFill>
                <a:uFill>
                  <a:solidFill>
                    <a:srgbClr val="FFFFFF"/>
                  </a:solidFill>
                </a:uFill>
              </a:rPr>
              <a:t>Issues with custom Logic on the Zedboard</a:t>
            </a:r>
          </a:p>
          <a:p>
            <a:pPr marL="743040" lvl="1" indent="-285480">
              <a:lnSpc>
                <a:spcPct val="100000"/>
              </a:lnSpc>
              <a:spcBef>
                <a:spcPts val="320"/>
              </a:spcBef>
              <a:buClr>
                <a:srgbClr val="006699"/>
              </a:buClr>
              <a:buSzPct val="120000"/>
              <a:buFont typeface="Arial"/>
              <a:buChar char="•"/>
            </a:pPr>
            <a:r>
              <a:rPr lang="en-US" sz="1600" spc="-1" dirty="0">
                <a:solidFill>
                  <a:srgbClr val="000000"/>
                </a:solidFill>
                <a:uFill>
                  <a:solidFill>
                    <a:srgbClr val="FFFFFF"/>
                  </a:solidFill>
                </a:uFill>
              </a:rPr>
              <a:t>Reference Design out of date. Builds neither with current tools nor with tools from 2012</a:t>
            </a:r>
          </a:p>
          <a:p>
            <a:pPr marL="743040" lvl="1" indent="-285480">
              <a:lnSpc>
                <a:spcPct val="100000"/>
              </a:lnSpc>
              <a:spcBef>
                <a:spcPts val="320"/>
              </a:spcBef>
              <a:buClr>
                <a:srgbClr val="006699"/>
              </a:buClr>
              <a:buSzPct val="120000"/>
              <a:buFont typeface="Arial"/>
              <a:buChar char="•"/>
            </a:pPr>
            <a:r>
              <a:rPr lang="en-US" sz="1600" spc="-1" dirty="0">
                <a:solidFill>
                  <a:srgbClr val="000000"/>
                </a:solidFill>
                <a:uFill>
                  <a:solidFill>
                    <a:srgbClr val="FFFFFF"/>
                  </a:solidFill>
                </a:uFill>
              </a:rPr>
              <a:t>Cannot create custom Bitstream</a:t>
            </a:r>
          </a:p>
          <a:p>
            <a:pPr marL="743040" lvl="1" indent="-285480">
              <a:lnSpc>
                <a:spcPct val="100000"/>
              </a:lnSpc>
              <a:spcBef>
                <a:spcPts val="320"/>
              </a:spcBef>
              <a:buClr>
                <a:srgbClr val="006699"/>
              </a:buClr>
              <a:buSzPct val="120000"/>
              <a:buFont typeface="Arial"/>
              <a:buChar char="•"/>
            </a:pPr>
            <a:r>
              <a:rPr lang="en-US" sz="1600" spc="-1" dirty="0">
                <a:solidFill>
                  <a:srgbClr val="000000"/>
                </a:solidFill>
                <a:uFill>
                  <a:solidFill>
                    <a:srgbClr val="FFFFFF"/>
                  </a:solidFill>
                </a:uFill>
              </a:rPr>
              <a:t>u-boot requires tools not available in Ubuntu 12.04</a:t>
            </a:r>
            <a:br>
              <a:rPr lang="en-US" dirty="0"/>
            </a:br>
            <a:r>
              <a:rPr lang="en-US" sz="1600" spc="-1" dirty="0">
                <a:solidFill>
                  <a:srgbClr val="000000"/>
                </a:solidFill>
                <a:uFill>
                  <a:solidFill>
                    <a:srgbClr val="FFFFFF"/>
                  </a:solidFill>
                </a:uFill>
              </a:rPr>
              <a:t> </a:t>
            </a:r>
          </a:p>
          <a:p>
            <a:pPr marL="343080" indent="-342720">
              <a:lnSpc>
                <a:spcPct val="100000"/>
              </a:lnSpc>
              <a:spcBef>
                <a:spcPts val="400"/>
              </a:spcBef>
              <a:buClr>
                <a:srgbClr val="006699"/>
              </a:buClr>
              <a:buSzPct val="110000"/>
              <a:buFont typeface="Arial"/>
              <a:buChar char="•"/>
            </a:pPr>
            <a:r>
              <a:rPr lang="en-US" sz="2000" spc="-1" dirty="0">
                <a:solidFill>
                  <a:srgbClr val="000000"/>
                </a:solidFill>
                <a:uFill>
                  <a:solidFill>
                    <a:srgbClr val="FFFFFF"/>
                  </a:solidFill>
                </a:uFill>
              </a:rPr>
              <a:t>Solutions:</a:t>
            </a:r>
          </a:p>
          <a:p>
            <a:pPr marL="743040" lvl="1" indent="-285480">
              <a:lnSpc>
                <a:spcPct val="100000"/>
              </a:lnSpc>
              <a:spcBef>
                <a:spcPts val="320"/>
              </a:spcBef>
              <a:buClr>
                <a:srgbClr val="006699"/>
              </a:buClr>
              <a:buSzPct val="120000"/>
              <a:buFont typeface="Arial"/>
              <a:buChar char="•"/>
            </a:pPr>
            <a:r>
              <a:rPr lang="en-US" sz="1600" spc="-1" dirty="0">
                <a:solidFill>
                  <a:srgbClr val="000000"/>
                </a:solidFill>
                <a:uFill>
                  <a:solidFill>
                    <a:srgbClr val="FFFFFF"/>
                  </a:solidFill>
                </a:uFill>
              </a:rPr>
              <a:t>Build using Xilinx ISE 14.4, but with some IP cores from Xilinx ISE 14.1</a:t>
            </a:r>
          </a:p>
          <a:p>
            <a:pPr marL="743040" lvl="1" indent="-285480">
              <a:lnSpc>
                <a:spcPct val="100000"/>
              </a:lnSpc>
              <a:spcBef>
                <a:spcPts val="320"/>
              </a:spcBef>
              <a:buClr>
                <a:srgbClr val="006699"/>
              </a:buClr>
              <a:buSzPct val="120000"/>
              <a:buFont typeface="Arial"/>
              <a:buChar char="•"/>
            </a:pPr>
            <a:r>
              <a:rPr lang="en-US" sz="1600" spc="-1" dirty="0">
                <a:solidFill>
                  <a:srgbClr val="000000"/>
                </a:solidFill>
                <a:uFill>
                  <a:solidFill>
                    <a:srgbClr val="FFFFFF"/>
                  </a:solidFill>
                </a:uFill>
              </a:rPr>
              <a:t>Build some tools (make, device-tree-compiler) from source</a:t>
            </a:r>
          </a:p>
        </p:txBody>
      </p:sp>
    </p:spTree>
    <p:extLst>
      <p:ext uri="{BB962C8B-B14F-4D97-AF65-F5344CB8AC3E}">
        <p14:creationId xmlns:p14="http://schemas.microsoft.com/office/powerpoint/2010/main" val="6287112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857160" y="1285920"/>
            <a:ext cx="7429320" cy="1142640"/>
          </a:xfrm>
          <a:prstGeom prst="rect">
            <a:avLst/>
          </a:prstGeom>
          <a:noFill/>
          <a:ln w="9360">
            <a:noFill/>
          </a:ln>
        </p:spPr>
        <p:txBody>
          <a:bodyPr lIns="90000" tIns="45000" rIns="90000" bIns="45000" anchor="ctr"/>
          <a:lstStyle/>
          <a:p>
            <a:pPr>
              <a:lnSpc>
                <a:spcPct val="100000"/>
              </a:lnSpc>
            </a:pPr>
            <a:r>
              <a:rPr lang="de-DE" sz="3600" spc="-1" dirty="0">
                <a:solidFill>
                  <a:srgbClr val="000000"/>
                </a:solidFill>
                <a:uFill>
                  <a:solidFill>
                    <a:srgbClr val="FFFFFF"/>
                  </a:solidFill>
                </a:uFill>
              </a:rPr>
              <a:t>Final Software Setup</a:t>
            </a:r>
            <a:endParaRPr lang="en-GB" sz="3600" spc="-1" dirty="0">
              <a:solidFill>
                <a:srgbClr val="000000"/>
              </a:solidFill>
              <a:uFill>
                <a:solidFill>
                  <a:srgbClr val="FFFFFF"/>
                </a:solidFill>
              </a:uFill>
            </a:endParaRPr>
          </a:p>
        </p:txBody>
      </p:sp>
      <p:sp>
        <p:nvSpPr>
          <p:cNvPr id="140" name="TextShape 2"/>
          <p:cNvSpPr txBox="1"/>
          <p:nvPr/>
        </p:nvSpPr>
        <p:spPr>
          <a:xfrm>
            <a:off x="857160" y="2277000"/>
            <a:ext cx="7429320" cy="3848760"/>
          </a:xfrm>
          <a:prstGeom prst="rect">
            <a:avLst/>
          </a:prstGeom>
          <a:noFill/>
          <a:ln>
            <a:noFill/>
          </a:ln>
        </p:spPr>
        <p:txBody>
          <a:bodyPr/>
          <a:lstStyle/>
          <a:p>
            <a:pPr marL="343080" indent="-342720">
              <a:lnSpc>
                <a:spcPct val="100000"/>
              </a:lnSpc>
              <a:spcBef>
                <a:spcPts val="400"/>
              </a:spcBef>
              <a:buClr>
                <a:srgbClr val="006699"/>
              </a:buClr>
              <a:buSzPct val="110000"/>
              <a:buFont typeface="Arial"/>
              <a:buChar char="•"/>
            </a:pPr>
            <a:r>
              <a:rPr lang="en-US" sz="2000" spc="-1" dirty="0">
                <a:solidFill>
                  <a:srgbClr val="000000"/>
                </a:solidFill>
                <a:uFill>
                  <a:solidFill>
                    <a:srgbClr val="FFFFFF"/>
                  </a:solidFill>
                </a:uFill>
              </a:rPr>
              <a:t>Linux Kernel Version 3.6 from Digilent</a:t>
            </a:r>
          </a:p>
          <a:p>
            <a:pPr marL="800280" lvl="1" indent="-342720">
              <a:spcBef>
                <a:spcPts val="400"/>
              </a:spcBef>
              <a:buClr>
                <a:srgbClr val="006699"/>
              </a:buClr>
              <a:buSzPct val="110000"/>
              <a:buFont typeface="Arial"/>
              <a:buChar char="•"/>
            </a:pPr>
            <a:r>
              <a:rPr lang="en-US" sz="1600" spc="-1" dirty="0">
                <a:solidFill>
                  <a:srgbClr val="000000"/>
                </a:solidFill>
                <a:uFill>
                  <a:solidFill>
                    <a:srgbClr val="FFFFFF"/>
                  </a:solidFill>
                </a:uFill>
              </a:rPr>
              <a:t>Configured to support Android</a:t>
            </a:r>
          </a:p>
          <a:p>
            <a:pPr marL="800280" lvl="1" indent="-342720">
              <a:spcBef>
                <a:spcPts val="400"/>
              </a:spcBef>
              <a:buClr>
                <a:srgbClr val="006699"/>
              </a:buClr>
              <a:buSzPct val="110000"/>
              <a:buFont typeface="Arial"/>
              <a:buChar char="•"/>
            </a:pPr>
            <a:r>
              <a:rPr lang="en-US" sz="1600" spc="-1" dirty="0">
                <a:solidFill>
                  <a:srgbClr val="000000"/>
                </a:solidFill>
                <a:uFill>
                  <a:solidFill>
                    <a:srgbClr val="FFFFFF"/>
                  </a:solidFill>
                </a:uFill>
              </a:rPr>
              <a:t>Configured to support Dynamic Partial Reconfiguration (DPR)</a:t>
            </a:r>
          </a:p>
          <a:p>
            <a:pPr marL="800280" lvl="1" indent="-342720">
              <a:spcBef>
                <a:spcPts val="400"/>
              </a:spcBef>
              <a:buClr>
                <a:srgbClr val="006699"/>
              </a:buClr>
              <a:buSzPct val="110000"/>
              <a:buFont typeface="Arial"/>
              <a:buChar char="•"/>
            </a:pPr>
            <a:r>
              <a:rPr lang="en-US" sz="1600" spc="-1" dirty="0">
                <a:solidFill>
                  <a:srgbClr val="000000"/>
                </a:solidFill>
                <a:uFill>
                  <a:solidFill>
                    <a:srgbClr val="FFFFFF"/>
                  </a:solidFill>
                </a:uFill>
              </a:rPr>
              <a:t>Configured to support USB Touchscreens</a:t>
            </a:r>
          </a:p>
          <a:p>
            <a:pPr marL="343080" indent="-342720">
              <a:lnSpc>
                <a:spcPct val="100000"/>
              </a:lnSpc>
              <a:spcBef>
                <a:spcPts val="400"/>
              </a:spcBef>
              <a:buClr>
                <a:srgbClr val="006699"/>
              </a:buClr>
              <a:buSzPct val="110000"/>
              <a:buFont typeface="Arial"/>
              <a:buChar char="•"/>
            </a:pPr>
            <a:r>
              <a:rPr lang="en-US" sz="2000" spc="-1" dirty="0">
                <a:solidFill>
                  <a:srgbClr val="000000"/>
                </a:solidFill>
                <a:uFill>
                  <a:solidFill>
                    <a:srgbClr val="FFFFFF"/>
                  </a:solidFill>
                </a:uFill>
              </a:rPr>
              <a:t>Android 2.3.7 customized for ZedBoard by Iveia</a:t>
            </a:r>
          </a:p>
          <a:p>
            <a:pPr marL="800280" lvl="1" indent="-342720">
              <a:spcBef>
                <a:spcPts val="400"/>
              </a:spcBef>
              <a:buClr>
                <a:srgbClr val="006699"/>
              </a:buClr>
              <a:buSzPct val="110000"/>
              <a:buFont typeface="Arial"/>
              <a:buChar char="•"/>
            </a:pPr>
            <a:r>
              <a:rPr lang="en-US" sz="1600" spc="-1" dirty="0">
                <a:solidFill>
                  <a:srgbClr val="000000"/>
                </a:solidFill>
                <a:uFill>
                  <a:solidFill>
                    <a:srgbClr val="FFFFFF"/>
                  </a:solidFill>
                </a:uFill>
              </a:rPr>
              <a:t>Distributed by aimeemikaelac</a:t>
            </a:r>
          </a:p>
          <a:p>
            <a:pPr marL="800280" lvl="1" indent="-342720">
              <a:spcBef>
                <a:spcPts val="400"/>
              </a:spcBef>
              <a:buClr>
                <a:srgbClr val="006699"/>
              </a:buClr>
              <a:buSzPct val="110000"/>
              <a:buFont typeface="Arial"/>
              <a:buChar char="•"/>
            </a:pPr>
            <a:r>
              <a:rPr lang="en-US" sz="1600" spc="-1" dirty="0">
                <a:solidFill>
                  <a:srgbClr val="000000"/>
                </a:solidFill>
                <a:uFill>
                  <a:solidFill>
                    <a:srgbClr val="FFFFFF"/>
                  </a:solidFill>
                </a:uFill>
              </a:rPr>
              <a:t>No Touchscreen support</a:t>
            </a:r>
          </a:p>
          <a:p>
            <a:pPr marL="343080" indent="-342720">
              <a:lnSpc>
                <a:spcPct val="100000"/>
              </a:lnSpc>
              <a:spcBef>
                <a:spcPts val="400"/>
              </a:spcBef>
              <a:buClr>
                <a:srgbClr val="006699"/>
              </a:buClr>
              <a:buSzPct val="110000"/>
              <a:buFont typeface="Arial"/>
              <a:buChar char="•"/>
            </a:pPr>
            <a:r>
              <a:rPr lang="en-US" sz="2000" spc="-1" dirty="0">
                <a:solidFill>
                  <a:srgbClr val="000000"/>
                </a:solidFill>
                <a:uFill>
                  <a:solidFill>
                    <a:srgbClr val="FFFFFF"/>
                  </a:solidFill>
                </a:uFill>
              </a:rPr>
              <a:t>Android app to trigger DPR, hashing entity and image filters </a:t>
            </a:r>
          </a:p>
          <a:p>
            <a:pPr marL="343080" indent="-342720">
              <a:lnSpc>
                <a:spcPct val="100000"/>
              </a:lnSpc>
              <a:spcBef>
                <a:spcPts val="400"/>
              </a:spcBef>
              <a:buClr>
                <a:srgbClr val="006699"/>
              </a:buClr>
              <a:buSzPct val="110000"/>
              <a:buFont typeface="Arial"/>
              <a:buChar char="•"/>
            </a:pPr>
            <a:r>
              <a:rPr lang="en-US" sz="2000" spc="-1" dirty="0">
                <a:solidFill>
                  <a:srgbClr val="000000"/>
                </a:solidFill>
                <a:uFill>
                  <a:solidFill>
                    <a:srgbClr val="FFFFFF"/>
                  </a:solidFill>
                </a:uFill>
              </a:rPr>
              <a:t>Kernel Modules to interface Hardware Logic</a:t>
            </a:r>
          </a:p>
        </p:txBody>
      </p:sp>
    </p:spTree>
    <p:extLst>
      <p:ext uri="{BB962C8B-B14F-4D97-AF65-F5344CB8AC3E}">
        <p14:creationId xmlns:p14="http://schemas.microsoft.com/office/powerpoint/2010/main" val="287635362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857160" y="1285920"/>
            <a:ext cx="7429320" cy="1142640"/>
          </a:xfrm>
          <a:prstGeom prst="rect">
            <a:avLst/>
          </a:prstGeom>
          <a:noFill/>
          <a:ln w="9360">
            <a:noFill/>
          </a:ln>
        </p:spPr>
        <p:txBody>
          <a:bodyPr lIns="90000" tIns="45000" rIns="90000" bIns="45000" anchor="ctr"/>
          <a:lstStyle/>
          <a:p>
            <a:pPr>
              <a:lnSpc>
                <a:spcPct val="100000"/>
              </a:lnSpc>
            </a:pPr>
            <a:r>
              <a:rPr lang="de-DE" sz="3600" b="0" strike="noStrike" spc="-1" dirty="0">
                <a:solidFill>
                  <a:srgbClr val="000000"/>
                </a:solidFill>
                <a:uFill>
                  <a:solidFill>
                    <a:srgbClr val="FFFFFF"/>
                  </a:solidFill>
                </a:uFill>
                <a:latin typeface="Arial"/>
              </a:rPr>
              <a:t>Image Filters</a:t>
            </a:r>
          </a:p>
        </p:txBody>
      </p:sp>
      <p:sp>
        <p:nvSpPr>
          <p:cNvPr id="148" name="TextShape 2"/>
          <p:cNvSpPr txBox="1"/>
          <p:nvPr/>
        </p:nvSpPr>
        <p:spPr>
          <a:xfrm>
            <a:off x="857160" y="2571840"/>
            <a:ext cx="7429320" cy="3553920"/>
          </a:xfrm>
          <a:prstGeom prst="rect">
            <a:avLst/>
          </a:prstGeom>
          <a:noFill/>
          <a:ln>
            <a:noFill/>
          </a:ln>
        </p:spPr>
        <p:txBody>
          <a:bodyPr/>
          <a:lstStyle/>
          <a:p>
            <a:endParaRPr lang="de-DE" sz="2400" b="0" strike="noStrike" spc="-1" dirty="0">
              <a:solidFill>
                <a:srgbClr val="000000"/>
              </a:solidFill>
              <a:uFill>
                <a:solidFill>
                  <a:srgbClr val="FFFFFF"/>
                </a:solidFill>
              </a:uFill>
              <a:latin typeface="Arial"/>
            </a:endParaRPr>
          </a:p>
        </p:txBody>
      </p:sp>
      <p:pic>
        <p:nvPicPr>
          <p:cNvPr id="149" name="Grafik 6"/>
          <p:cNvPicPr/>
          <p:nvPr/>
        </p:nvPicPr>
        <p:blipFill>
          <a:blip r:embed="rId2"/>
          <a:stretch/>
        </p:blipFill>
        <p:spPr>
          <a:xfrm>
            <a:off x="491400" y="2369520"/>
            <a:ext cx="7680600" cy="32914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extShape 1"/>
          <p:cNvSpPr txBox="1"/>
          <p:nvPr/>
        </p:nvSpPr>
        <p:spPr>
          <a:xfrm>
            <a:off x="857160" y="1285920"/>
            <a:ext cx="7429320" cy="1142640"/>
          </a:xfrm>
          <a:prstGeom prst="rect">
            <a:avLst/>
          </a:prstGeom>
          <a:noFill/>
          <a:ln w="9360">
            <a:noFill/>
          </a:ln>
        </p:spPr>
        <p:txBody>
          <a:bodyPr lIns="90000" tIns="45000" rIns="90000" bIns="45000" anchor="ctr"/>
          <a:lstStyle/>
          <a:p>
            <a:pPr>
              <a:lnSpc>
                <a:spcPct val="100000"/>
              </a:lnSpc>
            </a:pPr>
            <a:r>
              <a:rPr lang="en-GB" sz="3600" b="0" strike="noStrike" spc="-1" dirty="0">
                <a:solidFill>
                  <a:srgbClr val="000000"/>
                </a:solidFill>
                <a:uFill>
                  <a:solidFill>
                    <a:srgbClr val="FFFFFF"/>
                  </a:solidFill>
                </a:uFill>
                <a:latin typeface="Arial"/>
              </a:rPr>
              <a:t>Image Filters</a:t>
            </a:r>
          </a:p>
        </p:txBody>
      </p:sp>
      <p:sp>
        <p:nvSpPr>
          <p:cNvPr id="151" name="TextShape 2"/>
          <p:cNvSpPr txBox="1"/>
          <p:nvPr/>
        </p:nvSpPr>
        <p:spPr>
          <a:xfrm>
            <a:off x="857160" y="2571840"/>
            <a:ext cx="7429320" cy="3553920"/>
          </a:xfrm>
          <a:prstGeom prst="rect">
            <a:avLst/>
          </a:prstGeom>
          <a:noFill/>
          <a:ln>
            <a:noFill/>
          </a:ln>
        </p:spPr>
        <p:txBody>
          <a:bodyPr/>
          <a:lstStyle/>
          <a:p>
            <a:pPr marL="343080" indent="-342720">
              <a:lnSpc>
                <a:spcPct val="100000"/>
              </a:lnSpc>
              <a:spcBef>
                <a:spcPts val="479"/>
              </a:spcBef>
              <a:buClr>
                <a:srgbClr val="006699"/>
              </a:buClr>
              <a:buSzPct val="110000"/>
              <a:buFont typeface="Arial"/>
              <a:buChar char="•"/>
            </a:pPr>
            <a:r>
              <a:rPr lang="en-GB" sz="2000" b="0" strike="noStrike" spc="-1" dirty="0">
                <a:solidFill>
                  <a:srgbClr val="000000"/>
                </a:solidFill>
                <a:uFill>
                  <a:solidFill>
                    <a:srgbClr val="FFFFFF"/>
                  </a:solidFill>
                </a:uFill>
                <a:latin typeface="Arial"/>
              </a:rPr>
              <a:t>Using Xilinx Platform Studio for creating 3 different IPs with common AXI Interface</a:t>
            </a:r>
          </a:p>
          <a:p>
            <a:pPr>
              <a:lnSpc>
                <a:spcPct val="100000"/>
              </a:lnSpc>
              <a:spcBef>
                <a:spcPts val="479"/>
              </a:spcBef>
            </a:pPr>
            <a:endParaRPr lang="en-GB" sz="2000" b="0" strike="noStrike" spc="-1" dirty="0">
              <a:solidFill>
                <a:srgbClr val="000000"/>
              </a:solidFill>
              <a:uFill>
                <a:solidFill>
                  <a:srgbClr val="FFFFFF"/>
                </a:solidFill>
              </a:uFill>
              <a:latin typeface="Arial"/>
            </a:endParaRPr>
          </a:p>
          <a:p>
            <a:pPr marL="343080" indent="-342720">
              <a:lnSpc>
                <a:spcPct val="100000"/>
              </a:lnSpc>
              <a:spcBef>
                <a:spcPts val="479"/>
              </a:spcBef>
              <a:buClr>
                <a:srgbClr val="006699"/>
              </a:buClr>
              <a:buSzPct val="110000"/>
              <a:buFont typeface="Arial"/>
              <a:buChar char="•"/>
            </a:pPr>
            <a:r>
              <a:rPr lang="en-GB" sz="2000" b="0" strike="noStrike" spc="-1" dirty="0">
                <a:solidFill>
                  <a:srgbClr val="000000"/>
                </a:solidFill>
                <a:uFill>
                  <a:solidFill>
                    <a:srgbClr val="FFFFFF"/>
                  </a:solidFill>
                </a:uFill>
                <a:latin typeface="Arial"/>
              </a:rPr>
              <a:t>Implemented Linux Kernel Device Driver, which writes and reads raw ARGB Data from a .bin file and triggers the filter processes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395640" y="1052640"/>
            <a:ext cx="5328360" cy="647640"/>
          </a:xfrm>
          <a:prstGeom prst="rect">
            <a:avLst/>
          </a:prstGeom>
          <a:noFill/>
          <a:ln>
            <a:noFill/>
          </a:ln>
        </p:spPr>
        <p:txBody>
          <a:bodyPr lIns="90000" tIns="45000" rIns="90000" bIns="45000"/>
          <a:lstStyle/>
          <a:p>
            <a:pPr>
              <a:lnSpc>
                <a:spcPct val="100000"/>
              </a:lnSpc>
            </a:pPr>
            <a:r>
              <a:rPr lang="de-DE" sz="3600" b="0" strike="noStrike" spc="-1" dirty="0">
                <a:solidFill>
                  <a:srgbClr val="000000"/>
                </a:solidFill>
                <a:uFill>
                  <a:solidFill>
                    <a:srgbClr val="FFFFFF"/>
                  </a:solidFill>
                </a:uFill>
                <a:latin typeface="Arial"/>
              </a:rPr>
              <a:t>Image Processing App</a:t>
            </a:r>
          </a:p>
        </p:txBody>
      </p:sp>
      <p:sp>
        <p:nvSpPr>
          <p:cNvPr id="153" name="TextShape 2"/>
          <p:cNvSpPr txBox="1"/>
          <p:nvPr/>
        </p:nvSpPr>
        <p:spPr>
          <a:xfrm>
            <a:off x="395640" y="1772640"/>
            <a:ext cx="7056360" cy="4608000"/>
          </a:xfrm>
          <a:prstGeom prst="rect">
            <a:avLst/>
          </a:prstGeom>
          <a:noFill/>
          <a:ln>
            <a:noFill/>
          </a:ln>
        </p:spPr>
        <p:txBody>
          <a:bodyPr/>
          <a:lstStyle/>
          <a:p>
            <a:pPr>
              <a:lnSpc>
                <a:spcPct val="100000"/>
              </a:lnSpc>
              <a:spcBef>
                <a:spcPts val="181"/>
              </a:spcBef>
            </a:pPr>
            <a:endParaRPr lang="en-US" sz="1800" b="0" strike="noStrike" spc="-1" dirty="0">
              <a:solidFill>
                <a:srgbClr val="000000"/>
              </a:solidFill>
              <a:uFill>
                <a:solidFill>
                  <a:srgbClr val="FFFFFF"/>
                </a:solidFill>
              </a:uFill>
              <a:latin typeface="Arial"/>
            </a:endParaRPr>
          </a:p>
          <a:p>
            <a:pPr>
              <a:lnSpc>
                <a:spcPct val="100000"/>
              </a:lnSpc>
              <a:spcBef>
                <a:spcPts val="400"/>
              </a:spcBef>
            </a:pPr>
            <a:r>
              <a:rPr lang="en-US" sz="2000" b="0" strike="noStrike" spc="-1" dirty="0">
                <a:solidFill>
                  <a:srgbClr val="000000"/>
                </a:solidFill>
                <a:uFill>
                  <a:solidFill>
                    <a:srgbClr val="FFFFFF"/>
                  </a:solidFill>
                </a:uFill>
                <a:latin typeface="Arial"/>
              </a:rPr>
              <a:t>Server</a:t>
            </a:r>
          </a:p>
          <a:p>
            <a:pPr marL="343080" indent="-342720">
              <a:lnSpc>
                <a:spcPct val="100000"/>
              </a:lnSpc>
              <a:spcBef>
                <a:spcPts val="400"/>
              </a:spcBef>
              <a:buClr>
                <a:srgbClr val="006699"/>
              </a:buClr>
              <a:buSzPct val="110000"/>
              <a:buFont typeface="Arial"/>
              <a:buChar char="•"/>
            </a:pPr>
            <a:r>
              <a:rPr lang="en-US" sz="2000" b="0" strike="noStrike" spc="-1" dirty="0">
                <a:solidFill>
                  <a:srgbClr val="000000"/>
                </a:solidFill>
                <a:uFill>
                  <a:solidFill>
                    <a:srgbClr val="FFFFFF"/>
                  </a:solidFill>
                </a:uFill>
                <a:latin typeface="Arial"/>
              </a:rPr>
              <a:t>Stores and distribute bitstreams</a:t>
            </a:r>
          </a:p>
          <a:p>
            <a:pPr marL="343080" indent="-342720">
              <a:lnSpc>
                <a:spcPct val="100000"/>
              </a:lnSpc>
              <a:spcBef>
                <a:spcPts val="400"/>
              </a:spcBef>
              <a:buClr>
                <a:srgbClr val="006699"/>
              </a:buClr>
              <a:buSzPct val="110000"/>
              <a:buFont typeface="Arial"/>
              <a:buChar char="•"/>
            </a:pPr>
            <a:r>
              <a:rPr lang="en-US" sz="2000" b="0" strike="noStrike" spc="-1" dirty="0">
                <a:solidFill>
                  <a:srgbClr val="000000"/>
                </a:solidFill>
                <a:uFill>
                  <a:solidFill>
                    <a:srgbClr val="FFFFFF"/>
                  </a:solidFill>
                </a:uFill>
                <a:latin typeface="Arial"/>
              </a:rPr>
              <a:t>Python 3, Flask</a:t>
            </a:r>
          </a:p>
          <a:p>
            <a:pPr marL="343080" indent="-342720">
              <a:lnSpc>
                <a:spcPct val="100000"/>
              </a:lnSpc>
              <a:spcBef>
                <a:spcPts val="400"/>
              </a:spcBef>
              <a:buClr>
                <a:srgbClr val="006699"/>
              </a:buClr>
              <a:buSzPct val="110000"/>
              <a:buFont typeface="Arial"/>
              <a:buChar char="•"/>
            </a:pPr>
            <a:r>
              <a:rPr lang="en-US" sz="2000" spc="-1" dirty="0">
                <a:solidFill>
                  <a:srgbClr val="000000"/>
                </a:solidFill>
                <a:uFill>
                  <a:solidFill>
                    <a:srgbClr val="FFFFFF"/>
                  </a:solidFill>
                </a:uFill>
                <a:latin typeface="Arial"/>
              </a:rPr>
              <a:t>Development server</a:t>
            </a:r>
            <a:endParaRPr lang="en-US" sz="2000" b="0" strike="noStrike" spc="-1" dirty="0">
              <a:solidFill>
                <a:srgbClr val="000000"/>
              </a:solidFill>
              <a:uFill>
                <a:solidFill>
                  <a:srgbClr val="FFFFFF"/>
                </a:solidFill>
              </a:uFill>
              <a:latin typeface="Arial"/>
            </a:endParaRPr>
          </a:p>
          <a:p>
            <a:pPr marL="343080" indent="-342720">
              <a:lnSpc>
                <a:spcPct val="100000"/>
              </a:lnSpc>
              <a:spcBef>
                <a:spcPts val="400"/>
              </a:spcBef>
              <a:buClr>
                <a:srgbClr val="006699"/>
              </a:buClr>
              <a:buSzPct val="110000"/>
              <a:buFont typeface="Arial"/>
              <a:buChar char="•"/>
            </a:pPr>
            <a:r>
              <a:rPr lang="en-US" sz="2000" b="0" strike="noStrike" spc="-1" dirty="0">
                <a:solidFill>
                  <a:srgbClr val="000000"/>
                </a:solidFill>
                <a:uFill>
                  <a:solidFill>
                    <a:srgbClr val="FFFFFF"/>
                  </a:solidFill>
                </a:uFill>
                <a:latin typeface="Arial"/>
              </a:rPr>
              <a:t>RESTful API</a:t>
            </a:r>
          </a:p>
          <a:p>
            <a:pPr>
              <a:lnSpc>
                <a:spcPct val="100000"/>
              </a:lnSpc>
              <a:spcBef>
                <a:spcPts val="400"/>
              </a:spcBef>
            </a:pPr>
            <a:endParaRPr lang="en-US" sz="2000" b="0" strike="noStrike" spc="-1" dirty="0">
              <a:solidFill>
                <a:srgbClr val="000000"/>
              </a:solidFill>
              <a:uFill>
                <a:solidFill>
                  <a:srgbClr val="FFFFFF"/>
                </a:solidFill>
              </a:uFill>
              <a:latin typeface="Arial"/>
            </a:endParaRPr>
          </a:p>
          <a:p>
            <a:pPr>
              <a:lnSpc>
                <a:spcPct val="100000"/>
              </a:lnSpc>
              <a:spcBef>
                <a:spcPts val="400"/>
              </a:spcBef>
            </a:pPr>
            <a:r>
              <a:rPr lang="en-US" sz="2000" b="0" strike="noStrike" spc="-1" dirty="0">
                <a:solidFill>
                  <a:srgbClr val="000000"/>
                </a:solidFill>
                <a:uFill>
                  <a:solidFill>
                    <a:srgbClr val="FFFFFF"/>
                  </a:solidFill>
                </a:uFill>
                <a:latin typeface="Arial"/>
              </a:rPr>
              <a:t>Client</a:t>
            </a:r>
          </a:p>
          <a:p>
            <a:pPr marL="343080" indent="-342720">
              <a:lnSpc>
                <a:spcPct val="100000"/>
              </a:lnSpc>
              <a:spcBef>
                <a:spcPts val="400"/>
              </a:spcBef>
              <a:buClr>
                <a:srgbClr val="006699"/>
              </a:buClr>
              <a:buSzPct val="110000"/>
              <a:buFont typeface="Arial"/>
              <a:buChar char="•"/>
            </a:pPr>
            <a:r>
              <a:rPr lang="en-US" sz="2000" b="0" strike="noStrike" spc="-1" dirty="0">
                <a:solidFill>
                  <a:srgbClr val="000000"/>
                </a:solidFill>
                <a:uFill>
                  <a:solidFill>
                    <a:srgbClr val="FFFFFF"/>
                  </a:solidFill>
                </a:uFill>
                <a:latin typeface="Arial"/>
              </a:rPr>
              <a:t>Native android app</a:t>
            </a:r>
          </a:p>
          <a:p>
            <a:pPr marL="343080" indent="-342720">
              <a:lnSpc>
                <a:spcPct val="100000"/>
              </a:lnSpc>
              <a:spcBef>
                <a:spcPts val="400"/>
              </a:spcBef>
              <a:buClr>
                <a:srgbClr val="006699"/>
              </a:buClr>
              <a:buSzPct val="110000"/>
              <a:buFont typeface="Arial"/>
              <a:buChar char="•"/>
            </a:pPr>
            <a:r>
              <a:rPr lang="en-US" sz="2000" spc="-1" dirty="0">
                <a:solidFill>
                  <a:srgbClr val="000000"/>
                </a:solidFill>
                <a:uFill>
                  <a:solidFill>
                    <a:srgbClr val="FFFFFF"/>
                  </a:solidFill>
                </a:uFill>
                <a:latin typeface="Arial"/>
              </a:rPr>
              <a:t>Gingerbread 2.3.3 (API 10)</a:t>
            </a:r>
          </a:p>
          <a:p>
            <a:pPr marL="343080" indent="-342720">
              <a:lnSpc>
                <a:spcPct val="100000"/>
              </a:lnSpc>
              <a:spcBef>
                <a:spcPts val="400"/>
              </a:spcBef>
              <a:buClr>
                <a:srgbClr val="006699"/>
              </a:buClr>
              <a:buSzPct val="110000"/>
              <a:buFont typeface="Arial"/>
              <a:buChar char="•"/>
            </a:pPr>
            <a:r>
              <a:rPr lang="en-US" sz="2000" b="0" strike="noStrike" spc="-1" dirty="0">
                <a:solidFill>
                  <a:srgbClr val="000000"/>
                </a:solidFill>
                <a:uFill>
                  <a:solidFill>
                    <a:srgbClr val="FFFFFF"/>
                  </a:solidFill>
                </a:uFill>
                <a:latin typeface="Arial"/>
              </a:rPr>
              <a:t>Interacts with server and hardware</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extShape 1"/>
          <p:cNvSpPr txBox="1"/>
          <p:nvPr/>
        </p:nvSpPr>
        <p:spPr>
          <a:xfrm>
            <a:off x="395640" y="1052640"/>
            <a:ext cx="5328360" cy="647640"/>
          </a:xfrm>
          <a:prstGeom prst="rect">
            <a:avLst/>
          </a:prstGeom>
          <a:noFill/>
          <a:ln>
            <a:noFill/>
          </a:ln>
        </p:spPr>
        <p:txBody>
          <a:bodyPr lIns="90000" tIns="45000" rIns="90000" bIns="45000"/>
          <a:lstStyle/>
          <a:p>
            <a:pPr>
              <a:lnSpc>
                <a:spcPct val="100000"/>
              </a:lnSpc>
            </a:pPr>
            <a:r>
              <a:rPr lang="en-GB" sz="3600" b="0" strike="noStrike" spc="-1" dirty="0">
                <a:solidFill>
                  <a:srgbClr val="000000"/>
                </a:solidFill>
                <a:uFill>
                  <a:solidFill>
                    <a:srgbClr val="FFFFFF"/>
                  </a:solidFill>
                </a:uFill>
                <a:latin typeface="Arial"/>
                <a:ea typeface="Arial"/>
              </a:rPr>
              <a:t>Server</a:t>
            </a:r>
            <a:endParaRPr lang="en-GB" sz="3600" b="0" strike="noStrike" spc="-1" dirty="0">
              <a:solidFill>
                <a:srgbClr val="000000"/>
              </a:solidFill>
              <a:uFill>
                <a:solidFill>
                  <a:srgbClr val="FFFFFF"/>
                </a:solidFill>
              </a:uFill>
              <a:latin typeface="Arial"/>
            </a:endParaRPr>
          </a:p>
        </p:txBody>
      </p:sp>
      <p:sp>
        <p:nvSpPr>
          <p:cNvPr id="155" name="TextShape 2"/>
          <p:cNvSpPr txBox="1"/>
          <p:nvPr/>
        </p:nvSpPr>
        <p:spPr>
          <a:xfrm>
            <a:off x="395640" y="1772640"/>
            <a:ext cx="7776360" cy="4608000"/>
          </a:xfrm>
          <a:prstGeom prst="rect">
            <a:avLst/>
          </a:prstGeom>
          <a:noFill/>
          <a:ln>
            <a:noFill/>
          </a:ln>
        </p:spPr>
        <p:txBody>
          <a:bodyPr/>
          <a:lstStyle/>
          <a:p>
            <a:r>
              <a:rPr lang="en-GB" sz="2000" dirty="0">
                <a:solidFill>
                  <a:schemeClr val="tx1"/>
                </a:solidFill>
              </a:rPr>
              <a:t>Server-Client communication over HTTP</a:t>
            </a:r>
          </a:p>
          <a:p>
            <a:r>
              <a:rPr lang="en-GB" sz="2000" dirty="0">
                <a:solidFill>
                  <a:schemeClr val="tx1"/>
                </a:solidFill>
              </a:rPr>
              <a:t>RESTful Server API:</a:t>
            </a:r>
          </a:p>
          <a:p>
            <a:endParaRPr lang="en-GB" sz="800" dirty="0">
              <a:solidFill>
                <a:schemeClr val="tx1"/>
              </a:solidFill>
            </a:endParaRPr>
          </a:p>
          <a:p>
            <a:endParaRPr lang="en-GB" sz="800" dirty="0">
              <a:solidFill>
                <a:schemeClr val="tx1"/>
              </a:solidFill>
            </a:endParaRPr>
          </a:p>
          <a:p>
            <a:pPr marL="342900" indent="-342900">
              <a:buFont typeface="Arial" panose="020B0604020202020204" pitchFamily="34" charset="0"/>
              <a:buChar char="•"/>
            </a:pPr>
            <a:r>
              <a:rPr lang="en-GB" sz="2000" dirty="0">
                <a:solidFill>
                  <a:schemeClr val="tx1"/>
                </a:solidFill>
              </a:rPr>
              <a:t>GET /api/</a:t>
            </a:r>
            <a:r>
              <a:rPr lang="en-GB" sz="2000" dirty="0">
                <a:solidFill>
                  <a:schemeClr val="accent1">
                    <a:lumMod val="75000"/>
                  </a:schemeClr>
                </a:solidFill>
              </a:rPr>
              <a:t>soc_lab_iot</a:t>
            </a:r>
          </a:p>
          <a:p>
            <a:r>
              <a:rPr lang="en-GB" sz="2000" dirty="0">
                <a:solidFill>
                  <a:schemeClr val="tx1"/>
                </a:solidFill>
              </a:rPr>
              <a:t>	</a:t>
            </a:r>
            <a:r>
              <a:rPr lang="en-GB" sz="2000" dirty="0"/>
              <a:t>Return all information about repo ‚soc_lab_iot‘</a:t>
            </a:r>
          </a:p>
          <a:p>
            <a:endParaRPr lang="en-GB" sz="800" dirty="0">
              <a:solidFill>
                <a:schemeClr val="tx1"/>
              </a:solidFill>
            </a:endParaRPr>
          </a:p>
          <a:p>
            <a:endParaRPr lang="en-GB" sz="800" dirty="0">
              <a:solidFill>
                <a:schemeClr val="tx1"/>
              </a:solidFill>
            </a:endParaRPr>
          </a:p>
          <a:p>
            <a:pPr marL="342900" indent="-342900">
              <a:buFont typeface="Arial" panose="020B0604020202020204" pitchFamily="34" charset="0"/>
              <a:buChar char="•"/>
            </a:pPr>
            <a:r>
              <a:rPr lang="en-GB" sz="2000" dirty="0">
                <a:solidFill>
                  <a:schemeClr val="tx1"/>
                </a:solidFill>
              </a:rPr>
              <a:t>POST /api/</a:t>
            </a:r>
            <a:r>
              <a:rPr lang="en-GB" sz="2000" dirty="0">
                <a:solidFill>
                  <a:schemeClr val="accent1">
                    <a:lumMod val="75000"/>
                  </a:schemeClr>
                </a:solidFill>
              </a:rPr>
              <a:t>another_lab_repo  </a:t>
            </a:r>
            <a:r>
              <a:rPr lang="en-GB" sz="2000" dirty="0">
                <a:solidFill>
                  <a:schemeClr val="tx1"/>
                </a:solidFill>
              </a:rPr>
              <a:t>+ Data</a:t>
            </a:r>
          </a:p>
          <a:p>
            <a:r>
              <a:rPr lang="en-GB" sz="2000" dirty="0">
                <a:solidFill>
                  <a:schemeClr val="tx1"/>
                </a:solidFill>
              </a:rPr>
              <a:t>	</a:t>
            </a:r>
            <a:r>
              <a:rPr lang="en-GB" sz="2000" dirty="0"/>
              <a:t>Create a new repo  ‚another_lab_repo‘</a:t>
            </a:r>
          </a:p>
          <a:p>
            <a:endParaRPr lang="en-GB" sz="800" dirty="0">
              <a:solidFill>
                <a:schemeClr val="tx1"/>
              </a:solidFill>
            </a:endParaRPr>
          </a:p>
          <a:p>
            <a:endParaRPr lang="en-GB" sz="800" dirty="0">
              <a:solidFill>
                <a:schemeClr val="tx1"/>
              </a:solidFill>
            </a:endParaRPr>
          </a:p>
          <a:p>
            <a:pPr marL="342900" indent="-342900">
              <a:buFont typeface="Arial" panose="020B0604020202020204" pitchFamily="34" charset="0"/>
              <a:buChar char="•"/>
            </a:pPr>
            <a:r>
              <a:rPr lang="en-GB" sz="2000" dirty="0">
                <a:solidFill>
                  <a:schemeClr val="tx1"/>
                </a:solidFill>
              </a:rPr>
              <a:t>PUT /api/</a:t>
            </a:r>
            <a:r>
              <a:rPr lang="en-GB" sz="2000" dirty="0">
                <a:solidFill>
                  <a:schemeClr val="accent1">
                    <a:lumMod val="75000"/>
                  </a:schemeClr>
                </a:solidFill>
              </a:rPr>
              <a:t>soc_lab_iot </a:t>
            </a:r>
            <a:r>
              <a:rPr lang="en-GB" sz="2000" dirty="0">
                <a:solidFill>
                  <a:schemeClr val="tx1"/>
                </a:solidFill>
              </a:rPr>
              <a:t>+ Data</a:t>
            </a:r>
          </a:p>
          <a:p>
            <a:r>
              <a:rPr lang="en-GB" sz="2000" dirty="0">
                <a:solidFill>
                  <a:schemeClr val="tx1"/>
                </a:solidFill>
              </a:rPr>
              <a:t>	</a:t>
            </a:r>
            <a:r>
              <a:rPr lang="en-GB" sz="2000" dirty="0"/>
              <a:t>Create or update repo ‚soc_lab_iot‘</a:t>
            </a:r>
          </a:p>
          <a:p>
            <a:endParaRPr lang="en-GB" sz="800" dirty="0">
              <a:solidFill>
                <a:schemeClr val="tx1"/>
              </a:solidFill>
            </a:endParaRPr>
          </a:p>
          <a:p>
            <a:endParaRPr lang="en-GB" sz="800" dirty="0">
              <a:solidFill>
                <a:schemeClr val="tx1"/>
              </a:solidFill>
            </a:endParaRPr>
          </a:p>
          <a:p>
            <a:pPr marL="342900" indent="-342900">
              <a:buFont typeface="Arial" panose="020B0604020202020204" pitchFamily="34" charset="0"/>
              <a:buChar char="•"/>
            </a:pPr>
            <a:r>
              <a:rPr lang="en-GB" sz="2000" dirty="0">
                <a:solidFill>
                  <a:schemeClr val="tx1"/>
                </a:solidFill>
              </a:rPr>
              <a:t>DELETE /api/</a:t>
            </a:r>
            <a:r>
              <a:rPr lang="en-GB" sz="2000" dirty="0">
                <a:solidFill>
                  <a:schemeClr val="accent1">
                    <a:lumMod val="75000"/>
                  </a:schemeClr>
                </a:solidFill>
              </a:rPr>
              <a:t>soc_lab_iot</a:t>
            </a:r>
          </a:p>
          <a:p>
            <a:r>
              <a:rPr lang="en-GB" sz="2000" dirty="0">
                <a:solidFill>
                  <a:schemeClr val="tx1"/>
                </a:solidFill>
              </a:rPr>
              <a:t>	</a:t>
            </a:r>
            <a:r>
              <a:rPr lang="en-GB" sz="2000" dirty="0"/>
              <a:t>Delete repo ‚soc_lab_iot‘</a:t>
            </a:r>
            <a:endParaRPr lang="en-GB" sz="800" dirty="0"/>
          </a:p>
          <a:p>
            <a:endParaRPr lang="en-GB" sz="2000" dirty="0"/>
          </a:p>
        </p:txBody>
      </p:sp>
    </p:spTree>
    <p:extLst>
      <p:ext uri="{BB962C8B-B14F-4D97-AF65-F5344CB8AC3E}">
        <p14:creationId xmlns:p14="http://schemas.microsoft.com/office/powerpoint/2010/main" val="268385597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1036</Words>
  <Application>Microsoft Office PowerPoint</Application>
  <PresentationFormat>Bildschirmpräsentation (4:3)</PresentationFormat>
  <Paragraphs>217</Paragraphs>
  <Slides>24</Slides>
  <Notes>13</Notes>
  <HiddenSlides>0</HiddenSlides>
  <MMClips>0</MMClips>
  <ScaleCrop>false</ScaleCrop>
  <HeadingPairs>
    <vt:vector size="6" baseType="variant">
      <vt:variant>
        <vt:lpstr>Verwendete Schriftarten</vt:lpstr>
      </vt:variant>
      <vt:variant>
        <vt:i4>5</vt:i4>
      </vt:variant>
      <vt:variant>
        <vt:lpstr>Design</vt:lpstr>
      </vt:variant>
      <vt:variant>
        <vt:i4>3</vt:i4>
      </vt:variant>
      <vt:variant>
        <vt:lpstr>Folientitel</vt:lpstr>
      </vt:variant>
      <vt:variant>
        <vt:i4>24</vt:i4>
      </vt:variant>
    </vt:vector>
  </HeadingPairs>
  <TitlesOfParts>
    <vt:vector size="32" baseType="lpstr">
      <vt:lpstr>Arial</vt:lpstr>
      <vt:lpstr>Calibri</vt:lpstr>
      <vt:lpstr>Symbol</vt:lpstr>
      <vt:lpstr>Times New Roman</vt:lpstr>
      <vt:lpstr>Wingdings</vt:lpstr>
      <vt:lpstr>Office Theme</vt:lpstr>
      <vt:lpstr>Office Theme</vt: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(Live) demo</vt:lpstr>
      <vt:lpstr>Android application</vt:lpstr>
      <vt:lpstr>Linux demo</vt:lpstr>
      <vt:lpstr>Thank you for your attention!</vt:lpstr>
    </vt:vector>
  </TitlesOfParts>
  <Company>TU Wien - Campusversion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subject/>
  <dc:creator>Schipani</dc:creator>
  <dc:description/>
  <cp:lastModifiedBy>Andreas Dejmek</cp:lastModifiedBy>
  <cp:revision>47</cp:revision>
  <dcterms:created xsi:type="dcterms:W3CDTF">2016-01-21T13:20:18Z</dcterms:created>
  <dcterms:modified xsi:type="dcterms:W3CDTF">2019-03-12T21:27:23Z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TU Wien - Campusversion</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vt:i4>
  </property>
  <property fmtid="{D5CDD505-2E9C-101B-9397-08002B2CF9AE}" pid="9" name="PresentationFormat">
    <vt:lpwstr>Bildschirmpräsentation (4:3)</vt:lpwstr>
  </property>
  <property fmtid="{D5CDD505-2E9C-101B-9397-08002B2CF9AE}" pid="10" name="ScaleCrop">
    <vt:bool>false</vt:bool>
  </property>
  <property fmtid="{D5CDD505-2E9C-101B-9397-08002B2CF9AE}" pid="11" name="ShareDoc">
    <vt:bool>false</vt:bool>
  </property>
  <property fmtid="{D5CDD505-2E9C-101B-9397-08002B2CF9AE}" pid="12" name="Slides">
    <vt:i4>19</vt:i4>
  </property>
</Properties>
</file>