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4"/>
  </p:notesMasterIdLst>
  <p:sldIdLst>
    <p:sldId id="256" r:id="rId4"/>
    <p:sldId id="257" r:id="rId5"/>
    <p:sldId id="258" r:id="rId6"/>
    <p:sldId id="259" r:id="rId7"/>
    <p:sldId id="260" r:id="rId8"/>
    <p:sldId id="261" r:id="rId9"/>
    <p:sldId id="262" r:id="rId10"/>
    <p:sldId id="263" r:id="rId11"/>
    <p:sldId id="280" r:id="rId12"/>
    <p:sldId id="279" r:id="rId13"/>
    <p:sldId id="275" r:id="rId14"/>
    <p:sldId id="276" r:id="rId15"/>
    <p:sldId id="277" r:id="rId16"/>
    <p:sldId id="278" r:id="rId17"/>
    <p:sldId id="269" r:id="rId18"/>
    <p:sldId id="270" r:id="rId19"/>
    <p:sldId id="271" r:id="rId20"/>
    <p:sldId id="272" r:id="rId21"/>
    <p:sldId id="273" r:id="rId22"/>
    <p:sldId id="274" r:id="rId23"/>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836" autoAdjust="0"/>
  </p:normalViewPr>
  <p:slideViewPr>
    <p:cSldViewPr snapToGrid="0">
      <p:cViewPr varScale="1">
        <p:scale>
          <a:sx n="88" d="100"/>
          <a:sy n="88" d="100"/>
        </p:scale>
        <p:origin x="13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33"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134"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135"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136" name="PlaceHolder 5"/>
          <p:cNvSpPr>
            <a:spLocks noGrp="1"/>
          </p:cNvSpPr>
          <p:nvPr>
            <p:ph type="sldNum"/>
          </p:nvPr>
        </p:nvSpPr>
        <p:spPr>
          <a:xfrm>
            <a:off x="4399200" y="9555480"/>
            <a:ext cx="3372840" cy="502560"/>
          </a:xfrm>
          <a:prstGeom prst="rect">
            <a:avLst/>
          </a:prstGeom>
        </p:spPr>
        <p:txBody>
          <a:bodyPr lIns="0" tIns="0" rIns="0" bIns="0" anchor="b"/>
          <a:lstStyle/>
          <a:p>
            <a:pPr algn="r"/>
            <a:fld id="{2CE4CCA2-61C4-489B-AACF-5DA84C79A21A}" type="slidenum">
              <a:rPr lang="en-US" sz="1400" b="0" strike="noStrike" spc="-1">
                <a:solidFill>
                  <a:srgbClr val="000000"/>
                </a:solidFill>
                <a:uFill>
                  <a:solidFill>
                    <a:srgbClr val="FFFFFF"/>
                  </a:solidFill>
                </a:uFill>
                <a:latin typeface="Times New Roman"/>
              </a:rPr>
              <a:t>‹Nr.›</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linux.org/Zedboard_Android"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685800" y="4343400"/>
            <a:ext cx="5486040" cy="411444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84" name="TextShape 2"/>
          <p:cNvSpPr txBox="1"/>
          <p:nvPr/>
        </p:nvSpPr>
        <p:spPr>
          <a:xfrm>
            <a:off x="3884760" y="8685360"/>
            <a:ext cx="2971440" cy="456840"/>
          </a:xfrm>
          <a:prstGeom prst="rect">
            <a:avLst/>
          </a:prstGeom>
          <a:noFill/>
          <a:ln>
            <a:noFill/>
          </a:ln>
        </p:spPr>
        <p:txBody>
          <a:bodyPr anchor="b"/>
          <a:lstStyle/>
          <a:p>
            <a:pPr algn="r">
              <a:lnSpc>
                <a:spcPct val="100000"/>
              </a:lnSpc>
            </a:pPr>
            <a:fld id="{9868AAE5-B97A-44C5-AFDD-27E72A5AC232}" type="slidenum">
              <a:rPr lang="en-US" sz="1200" b="0" strike="noStrike" spc="-1">
                <a:solidFill>
                  <a:srgbClr val="000000"/>
                </a:solidFill>
                <a:uFill>
                  <a:solidFill>
                    <a:srgbClr val="FFFFFF"/>
                  </a:solidFill>
                </a:uFill>
                <a:latin typeface="Calibri"/>
              </a:rPr>
              <a:t>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p:nvPr>
        </p:nvSpPr>
        <p:spPr/>
        <p:txBody>
          <a:bodyPr/>
          <a:lstStyle/>
          <a:p>
            <a:pPr algn="r"/>
            <a:fld id="{2CE4CCA2-61C4-489B-AACF-5DA84C79A21A}" type="slidenum">
              <a:rPr lang="en-US" sz="1400" b="0" strike="noStrike" spc="-1" smtClean="0">
                <a:solidFill>
                  <a:srgbClr val="000000"/>
                </a:solidFill>
                <a:uFill>
                  <a:solidFill>
                    <a:srgbClr val="FFFFFF"/>
                  </a:solidFill>
                </a:uFill>
                <a:latin typeface="Times New Roman"/>
              </a:rPr>
              <a:t>13</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66941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p:nvPr>
        </p:nvSpPr>
        <p:spPr/>
        <p:txBody>
          <a:bodyPr/>
          <a:lstStyle/>
          <a:p>
            <a:pPr algn="r"/>
            <a:fld id="{2CE4CCA2-61C4-489B-AACF-5DA84C79A21A}" type="slidenum">
              <a:rPr lang="en-US" sz="1400" b="0" strike="noStrike" spc="-1" smtClean="0">
                <a:solidFill>
                  <a:srgbClr val="000000"/>
                </a:solidFill>
                <a:uFill>
                  <a:solidFill>
                    <a:srgbClr val="FFFFFF"/>
                  </a:solidFill>
                </a:uFill>
                <a:latin typeface="Times New Roman"/>
              </a:rPr>
              <a:t>14</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91647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body"/>
          </p:nvPr>
        </p:nvSpPr>
        <p:spPr>
          <a:xfrm>
            <a:off x="685800" y="4343400"/>
            <a:ext cx="5486040" cy="4114440"/>
          </a:xfrm>
          <a:prstGeom prst="rect">
            <a:avLst/>
          </a:prstGeom>
        </p:spPr>
        <p:txBody>
          <a:bodyPr lIns="0" tIns="0" rIns="0" bIns="0"/>
          <a:lstStyle/>
          <a:p>
            <a:r>
              <a:rPr lang="en-US" sz="2000" b="0" strike="noStrike" spc="-1">
                <a:solidFill>
                  <a:srgbClr val="000000"/>
                </a:solidFill>
                <a:uFill>
                  <a:solidFill>
                    <a:srgbClr val="FFFFFF"/>
                  </a:solidFill>
                </a:uFill>
                <a:latin typeface="Arial"/>
              </a:rPr>
              <a:t>Hardware requirements not met:</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ZedBoard only has 512mb RAM → Not enough (could be solved by using SWAP memory, but SWAP on SD-cards is very very slow)</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No GPU. Even 2.3.7 is slow, people that got higher versions running (with SWAP memory) encountered unusable graphical user interfaces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343400"/>
            <a:ext cx="5486040" cy="4114440"/>
          </a:xfrm>
          <a:prstGeom prst="rect">
            <a:avLst/>
          </a:prstGeom>
        </p:spPr>
        <p:txBody>
          <a:bodyPr lIns="0" tIns="0" rIns="0" bIns="0"/>
          <a:lstStyle/>
          <a:p>
            <a:r>
              <a:rPr lang="en-US" sz="2000" b="0" strike="noStrike" spc="-1">
                <a:solidFill>
                  <a:srgbClr val="000000"/>
                </a:solidFill>
                <a:uFill>
                  <a:solidFill>
                    <a:srgbClr val="FFFFFF"/>
                  </a:solidFill>
                </a:uFill>
                <a:latin typeface="Arial"/>
              </a:rPr>
              <a:t>We could have designed our own hardware design in Vivado, but this was deemed to be too much work for the short time we had available, since it must be designed with Linux compatibility in mind and none of us had the background knowledge to do that</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Tools required by u-boot: right device tree compiler (dtc) version</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Make 3.81 is required to build android, since there are some syntax errors in it’s makefiles and 3.82+ versions are more restrictive and generate errors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body"/>
          </p:nvPr>
        </p:nvSpPr>
        <p:spPr>
          <a:xfrm>
            <a:off x="685800" y="4343400"/>
            <a:ext cx="5486040" cy="4114440"/>
          </a:xfrm>
          <a:prstGeom prst="rect">
            <a:avLst/>
          </a:prstGeom>
        </p:spPr>
        <p:txBody>
          <a:bodyPr lIns="0" tIns="0" rIns="0" bIns="0"/>
          <a:lstStyle/>
          <a:p>
            <a:r>
              <a:rPr lang="en-US" sz="1800" b="0" strike="noStrike" spc="-1">
                <a:solidFill>
                  <a:srgbClr val="000000"/>
                </a:solidFill>
                <a:uFill>
                  <a:solidFill>
                    <a:srgbClr val="FFFFFF"/>
                  </a:solidFill>
                </a:uFill>
                <a:latin typeface="Arial"/>
              </a:rPr>
              <a:t>Linux kernel can be configured with “make menuconfig”</a:t>
            </a:r>
          </a:p>
          <a:p>
            <a:r>
              <a:rPr lang="en-US" sz="1800" b="0" strike="noStrike" spc="-1">
                <a:solidFill>
                  <a:srgbClr val="000000"/>
                </a:solidFill>
                <a:uFill>
                  <a:solidFill>
                    <a:srgbClr val="FFFFFF"/>
                  </a:solidFill>
                </a:uFill>
                <a:latin typeface="Arial"/>
              </a:rPr>
              <a:t>Necessary configuration for Android found at </a:t>
            </a:r>
            <a:r>
              <a:rPr lang="en-US" sz="1800" b="0" strike="noStrike" spc="-1">
                <a:solidFill>
                  <a:srgbClr val="000000"/>
                </a:solidFill>
                <a:uFill>
                  <a:solidFill>
                    <a:srgbClr val="FFFFFF"/>
                  </a:solidFill>
                </a:uFill>
                <a:latin typeface="Arial"/>
                <a:hlinkClick r:id="rId3"/>
              </a:rPr>
              <a:t>https://elinux.org/Zedboard_Android</a:t>
            </a:r>
            <a:endParaRPr lang="en-US" sz="1800" b="0" strike="noStrike" spc="-1">
              <a:solidFill>
                <a:srgbClr val="000000"/>
              </a:solidFill>
              <a:uFill>
                <a:solidFill>
                  <a:srgbClr val="FFFFFF"/>
                </a:solidFill>
              </a:uFill>
              <a:latin typeface="Arial"/>
            </a:endParaRPr>
          </a:p>
          <a:p>
            <a:r>
              <a:rPr lang="en-US" sz="1800" b="0" strike="noStrike" spc="-1">
                <a:solidFill>
                  <a:srgbClr val="000000"/>
                </a:solidFill>
                <a:uFill>
                  <a:solidFill>
                    <a:srgbClr val="FFFFFF"/>
                  </a:solidFill>
                </a:uFill>
                <a:latin typeface="Arial"/>
              </a:rPr>
              <a:t>Necessary configuration for touchscreens is straight-forward</a:t>
            </a:r>
          </a:p>
          <a:p>
            <a:r>
              <a:rPr lang="en-US" sz="1800" b="0" strike="noStrike" spc="-1">
                <a:solidFill>
                  <a:srgbClr val="000000"/>
                </a:solidFill>
                <a:uFill>
                  <a:solidFill>
                    <a:srgbClr val="FFFFFF"/>
                  </a:solidFill>
                </a:uFill>
                <a:latin typeface="Arial"/>
              </a:rPr>
              <a:t>Iveia shut down their repositories for some reason</a:t>
            </a:r>
          </a:p>
          <a:p>
            <a:r>
              <a:rPr lang="en-US" sz="1800" b="0" strike="noStrike" spc="-1">
                <a:solidFill>
                  <a:srgbClr val="000000"/>
                </a:solidFill>
                <a:uFill>
                  <a:solidFill>
                    <a:srgbClr val="FFFFFF"/>
                  </a:solidFill>
                </a:uFill>
                <a:latin typeface="Arial"/>
              </a:rPr>
              <a:t>Touch issues: Touchscreen is detected fine by Linux, so no hardware incompatibility. Events are detected by android (android has a built-in getevent utility) but never dispatched to the GUI. The same happens with a mouse, which should be supported out-of-box. I tried to trace where the events are lost: They are enqueued by native code to be picked up by the dalvik virtual machine, but the VM never picks them up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r>
              <a:rPr lang="en-US" dirty="0"/>
              <a:t>The Image processing app splits into two parts. </a:t>
            </a:r>
          </a:p>
          <a:p>
            <a:r>
              <a:rPr lang="en-US" dirty="0"/>
              <a:t>An external server which provides the infrastructure to store and distribute bitstreams and the android app  which interacts with the server and the hardware on the </a:t>
            </a:r>
            <a:r>
              <a:rPr lang="en-US" dirty="0" err="1"/>
              <a:t>zedboard</a:t>
            </a:r>
            <a:r>
              <a:rPr lang="en-US" dirty="0"/>
              <a:t>.</a:t>
            </a:r>
          </a:p>
          <a:p>
            <a:endParaRPr lang="en-US" dirty="0"/>
          </a:p>
          <a:p>
            <a:r>
              <a:rPr lang="en-US" dirty="0"/>
              <a:t>Server is written with python 3 and flask (a web development framework for python)</a:t>
            </a:r>
          </a:p>
          <a:p>
            <a:endParaRPr lang="en-US" dirty="0"/>
          </a:p>
          <a:p>
            <a:r>
              <a:rPr lang="en-US" dirty="0"/>
              <a:t>REST … Representational state transfer. Is a standardized programming architecture style  for server – client communication </a:t>
            </a:r>
            <a:endParaRPr lang="de-AT" dirty="0"/>
          </a:p>
        </p:txBody>
      </p:sp>
      <p:sp>
        <p:nvSpPr>
          <p:cNvPr id="4" name="Foliennummernplatzhalter 3"/>
          <p:cNvSpPr>
            <a:spLocks noGrp="1"/>
          </p:cNvSpPr>
          <p:nvPr>
            <p:ph type="sldNum"/>
          </p:nvPr>
        </p:nvSpPr>
        <p:spPr/>
        <p:txBody>
          <a:bodyPr/>
          <a:lstStyle/>
          <a:p>
            <a:pPr algn="r"/>
            <a:fld id="{2CE4CCA2-61C4-489B-AACF-5DA84C79A21A}" type="slidenum">
              <a:rPr lang="en-US" sz="1400" b="0" strike="noStrike" spc="-1" smtClean="0">
                <a:solidFill>
                  <a:srgbClr val="000000"/>
                </a:solidFill>
                <a:uFill>
                  <a:solidFill>
                    <a:srgbClr val="FFFFFF"/>
                  </a:solidFill>
                </a:uFill>
                <a:latin typeface="Times New Roman"/>
              </a:rPr>
              <a:t>8</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19208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r>
              <a:rPr lang="de-AT" dirty="0" err="1"/>
              <a:t>methods</a:t>
            </a:r>
            <a:r>
              <a:rPr lang="de-AT" dirty="0"/>
              <a:t> </a:t>
            </a:r>
            <a:r>
              <a:rPr lang="de-AT" dirty="0" err="1"/>
              <a:t>to</a:t>
            </a:r>
            <a:r>
              <a:rPr lang="de-AT" dirty="0"/>
              <a:t> </a:t>
            </a:r>
            <a:r>
              <a:rPr lang="de-AT" dirty="0" err="1"/>
              <a:t>read</a:t>
            </a:r>
            <a:r>
              <a:rPr lang="de-AT" dirty="0"/>
              <a:t>, </a:t>
            </a:r>
            <a:r>
              <a:rPr lang="de-AT" dirty="0" err="1"/>
              <a:t>create</a:t>
            </a:r>
            <a:r>
              <a:rPr lang="de-AT" dirty="0"/>
              <a:t>, update </a:t>
            </a:r>
            <a:r>
              <a:rPr lang="de-AT" dirty="0" err="1"/>
              <a:t>or</a:t>
            </a:r>
            <a:r>
              <a:rPr lang="de-AT" dirty="0"/>
              <a:t> </a:t>
            </a:r>
            <a:r>
              <a:rPr lang="de-AT" dirty="0" err="1"/>
              <a:t>delet</a:t>
            </a:r>
            <a:r>
              <a:rPr lang="de-AT" dirty="0"/>
              <a:t> a </a:t>
            </a:r>
            <a:r>
              <a:rPr lang="de-AT" dirty="0" err="1"/>
              <a:t>repository</a:t>
            </a:r>
            <a:r>
              <a:rPr lang="de-AT" dirty="0"/>
              <a:t> </a:t>
            </a:r>
            <a:r>
              <a:rPr lang="de-AT" dirty="0" err="1"/>
              <a:t>from</a:t>
            </a:r>
            <a:r>
              <a:rPr lang="de-AT" dirty="0"/>
              <a:t> </a:t>
            </a:r>
            <a:r>
              <a:rPr lang="de-AT" dirty="0" err="1"/>
              <a:t>the</a:t>
            </a:r>
            <a:r>
              <a:rPr lang="de-AT" dirty="0"/>
              <a:t> </a:t>
            </a:r>
            <a:r>
              <a:rPr lang="de-AT" dirty="0" err="1"/>
              <a:t>server</a:t>
            </a:r>
            <a:r>
              <a:rPr lang="de-AT" dirty="0"/>
              <a:t> </a:t>
            </a:r>
          </a:p>
        </p:txBody>
      </p:sp>
      <p:sp>
        <p:nvSpPr>
          <p:cNvPr id="4" name="Foliennummernplatzhalter 3"/>
          <p:cNvSpPr>
            <a:spLocks noGrp="1"/>
          </p:cNvSpPr>
          <p:nvPr>
            <p:ph type="sldNum"/>
          </p:nvPr>
        </p:nvSpPr>
        <p:spPr/>
        <p:txBody>
          <a:bodyPr/>
          <a:lstStyle/>
          <a:p>
            <a:pPr algn="r"/>
            <a:fld id="{2CE4CCA2-61C4-489B-AACF-5DA84C79A21A}" type="slidenum">
              <a:rPr lang="en-US" sz="1400" b="0" strike="noStrike" spc="-1" smtClean="0">
                <a:solidFill>
                  <a:srgbClr val="000000"/>
                </a:solidFill>
                <a:uFill>
                  <a:solidFill>
                    <a:srgbClr val="FFFFFF"/>
                  </a:solidFill>
                </a:uFill>
                <a:latin typeface="Times New Roman"/>
              </a:rPr>
              <a:t>9</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9179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r>
              <a:rPr lang="de-AT" dirty="0" err="1"/>
              <a:t>What</a:t>
            </a:r>
            <a:r>
              <a:rPr lang="de-AT" dirty="0"/>
              <a:t> </a:t>
            </a:r>
            <a:r>
              <a:rPr lang="de-AT" dirty="0" err="1"/>
              <a:t>information</a:t>
            </a:r>
            <a:r>
              <a:rPr lang="de-AT" dirty="0"/>
              <a:t> </a:t>
            </a:r>
            <a:r>
              <a:rPr lang="de-AT" dirty="0" err="1"/>
              <a:t>we</a:t>
            </a:r>
            <a:r>
              <a:rPr lang="de-AT" dirty="0"/>
              <a:t> save on </a:t>
            </a:r>
            <a:r>
              <a:rPr lang="de-AT" dirty="0" err="1"/>
              <a:t>the</a:t>
            </a:r>
            <a:r>
              <a:rPr lang="de-AT" dirty="0"/>
              <a:t> </a:t>
            </a:r>
            <a:r>
              <a:rPr lang="de-AT" dirty="0" err="1"/>
              <a:t>sever</a:t>
            </a:r>
            <a:r>
              <a:rPr lang="de-AT" dirty="0"/>
              <a:t>. (</a:t>
            </a:r>
            <a:r>
              <a:rPr lang="de-AT" dirty="0" err="1"/>
              <a:t>the</a:t>
            </a:r>
            <a:r>
              <a:rPr lang="de-AT" dirty="0"/>
              <a:t> Data </a:t>
            </a:r>
            <a:r>
              <a:rPr lang="de-AT" dirty="0" err="1"/>
              <a:t>from</a:t>
            </a:r>
            <a:r>
              <a:rPr lang="de-AT" dirty="0"/>
              <a:t> </a:t>
            </a:r>
            <a:r>
              <a:rPr lang="de-AT" dirty="0" err="1"/>
              <a:t>the</a:t>
            </a:r>
            <a:r>
              <a:rPr lang="de-AT" dirty="0"/>
              <a:t> </a:t>
            </a:r>
            <a:r>
              <a:rPr lang="de-AT" dirty="0" err="1"/>
              <a:t>previous</a:t>
            </a:r>
            <a:r>
              <a:rPr lang="de-AT" dirty="0"/>
              <a:t> </a:t>
            </a:r>
            <a:r>
              <a:rPr lang="de-AT" dirty="0" err="1"/>
              <a:t>slide</a:t>
            </a:r>
            <a:r>
              <a:rPr lang="de-AT" dirty="0"/>
              <a:t>)</a:t>
            </a:r>
          </a:p>
          <a:p>
            <a:endParaRPr lang="de-AT" dirty="0"/>
          </a:p>
          <a:p>
            <a:r>
              <a:rPr lang="de-AT" dirty="0"/>
              <a:t>Most </a:t>
            </a:r>
            <a:r>
              <a:rPr lang="de-AT" dirty="0" err="1"/>
              <a:t>importan</a:t>
            </a:r>
            <a:r>
              <a:rPr lang="de-AT" dirty="0"/>
              <a:t> </a:t>
            </a:r>
            <a:r>
              <a:rPr lang="de-AT" dirty="0" err="1"/>
              <a:t>for</a:t>
            </a:r>
            <a:r>
              <a:rPr lang="de-AT" dirty="0"/>
              <a:t> </a:t>
            </a:r>
            <a:r>
              <a:rPr lang="de-AT" dirty="0" err="1"/>
              <a:t>us</a:t>
            </a:r>
            <a:r>
              <a:rPr lang="de-AT" dirty="0"/>
              <a:t> </a:t>
            </a:r>
            <a:r>
              <a:rPr lang="de-AT" dirty="0" err="1"/>
              <a:t>is</a:t>
            </a:r>
            <a:r>
              <a:rPr lang="de-AT" dirty="0"/>
              <a:t> </a:t>
            </a:r>
            <a:r>
              <a:rPr lang="de-AT" dirty="0" err="1"/>
              <a:t>the</a:t>
            </a:r>
            <a:r>
              <a:rPr lang="de-AT" dirty="0"/>
              <a:t> </a:t>
            </a:r>
            <a:r>
              <a:rPr lang="de-AT" dirty="0" err="1"/>
              <a:t>index,version,file</a:t>
            </a:r>
            <a:r>
              <a:rPr lang="de-AT" dirty="0"/>
              <a:t> and </a:t>
            </a:r>
            <a:r>
              <a:rPr lang="de-AT" dirty="0" err="1"/>
              <a:t>checksum</a:t>
            </a:r>
            <a:endParaRPr lang="de-AT" dirty="0"/>
          </a:p>
        </p:txBody>
      </p:sp>
      <p:sp>
        <p:nvSpPr>
          <p:cNvPr id="4" name="Foliennummernplatzhalter 3"/>
          <p:cNvSpPr>
            <a:spLocks noGrp="1"/>
          </p:cNvSpPr>
          <p:nvPr>
            <p:ph type="sldNum"/>
          </p:nvPr>
        </p:nvSpPr>
        <p:spPr/>
        <p:txBody>
          <a:bodyPr/>
          <a:lstStyle/>
          <a:p>
            <a:pPr algn="r"/>
            <a:fld id="{2CE4CCA2-61C4-489B-AACF-5DA84C79A21A}" type="slidenum">
              <a:rPr lang="en-US" sz="1400" b="0" strike="noStrike" spc="-1" smtClean="0">
                <a:solidFill>
                  <a:srgbClr val="000000"/>
                </a:solidFill>
                <a:uFill>
                  <a:solidFill>
                    <a:srgbClr val="FFFFFF"/>
                  </a:solidFill>
                </a:uFill>
                <a:latin typeface="Times New Roman"/>
              </a:rPr>
              <a:t>10</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842438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p:nvPr>
        </p:nvSpPr>
        <p:spPr/>
        <p:txBody>
          <a:bodyPr/>
          <a:lstStyle/>
          <a:p>
            <a:pPr algn="r"/>
            <a:fld id="{2CE4CCA2-61C4-489B-AACF-5DA84C79A21A}" type="slidenum">
              <a:rPr lang="en-US" sz="1400" b="0" strike="noStrike" spc="-1" smtClean="0">
                <a:solidFill>
                  <a:srgbClr val="000000"/>
                </a:solidFill>
                <a:uFill>
                  <a:solidFill>
                    <a:srgbClr val="FFFFFF"/>
                  </a:solidFill>
                </a:uFill>
                <a:latin typeface="Times New Roman"/>
              </a:rPr>
              <a:t>11</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47671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r>
              <a:rPr lang="de-AT" dirty="0" err="1"/>
              <a:t>How</a:t>
            </a:r>
            <a:r>
              <a:rPr lang="de-AT" dirty="0"/>
              <a:t> </a:t>
            </a:r>
            <a:r>
              <a:rPr lang="de-AT" dirty="0" err="1"/>
              <a:t>the</a:t>
            </a:r>
            <a:r>
              <a:rPr lang="de-AT" dirty="0"/>
              <a:t> </a:t>
            </a:r>
            <a:r>
              <a:rPr lang="de-AT" dirty="0" err="1"/>
              <a:t>client</a:t>
            </a:r>
            <a:r>
              <a:rPr lang="de-AT" dirty="0"/>
              <a:t> </a:t>
            </a:r>
            <a:r>
              <a:rPr lang="de-AT" dirty="0" err="1"/>
              <a:t>architecture</a:t>
            </a:r>
            <a:r>
              <a:rPr lang="de-AT" dirty="0"/>
              <a:t> </a:t>
            </a:r>
            <a:r>
              <a:rPr lang="de-AT" dirty="0" err="1"/>
              <a:t>looks</a:t>
            </a:r>
            <a:r>
              <a:rPr lang="de-AT" dirty="0"/>
              <a:t> like. Tasks </a:t>
            </a:r>
            <a:r>
              <a:rPr lang="de-AT" dirty="0" err="1"/>
              <a:t>are</a:t>
            </a:r>
            <a:r>
              <a:rPr lang="de-AT" dirty="0"/>
              <a:t> </a:t>
            </a:r>
            <a:r>
              <a:rPr lang="de-AT" dirty="0" err="1"/>
              <a:t>divided</a:t>
            </a:r>
            <a:r>
              <a:rPr lang="de-AT" dirty="0"/>
              <a:t> </a:t>
            </a:r>
            <a:r>
              <a:rPr lang="de-AT" dirty="0" err="1"/>
              <a:t>into</a:t>
            </a:r>
            <a:r>
              <a:rPr lang="de-AT" dirty="0"/>
              <a:t> </a:t>
            </a:r>
            <a:r>
              <a:rPr lang="de-AT" dirty="0" err="1"/>
              <a:t>three</a:t>
            </a:r>
            <a:r>
              <a:rPr lang="de-AT" dirty="0"/>
              <a:t> </a:t>
            </a:r>
            <a:r>
              <a:rPr lang="de-AT" dirty="0" err="1"/>
              <a:t>classes</a:t>
            </a:r>
            <a:r>
              <a:rPr lang="de-AT" dirty="0"/>
              <a:t>.</a:t>
            </a:r>
          </a:p>
          <a:p>
            <a:r>
              <a:rPr lang="de-AT" dirty="0"/>
              <a:t>The network </a:t>
            </a:r>
            <a:r>
              <a:rPr lang="de-AT" dirty="0" err="1"/>
              <a:t>manager</a:t>
            </a:r>
            <a:r>
              <a:rPr lang="de-AT" dirty="0"/>
              <a:t> </a:t>
            </a:r>
            <a:r>
              <a:rPr lang="de-AT" dirty="0" err="1"/>
              <a:t>who</a:t>
            </a:r>
            <a:r>
              <a:rPr lang="de-AT" dirty="0"/>
              <a:t> </a:t>
            </a:r>
            <a:r>
              <a:rPr lang="de-AT" dirty="0" err="1"/>
              <a:t>handles</a:t>
            </a:r>
            <a:r>
              <a:rPr lang="de-AT" dirty="0"/>
              <a:t> all network I/O </a:t>
            </a:r>
            <a:r>
              <a:rPr lang="de-AT" dirty="0" err="1"/>
              <a:t>operation</a:t>
            </a:r>
            <a:endParaRPr lang="de-AT" dirty="0"/>
          </a:p>
          <a:p>
            <a:r>
              <a:rPr lang="de-AT" dirty="0"/>
              <a:t>The </a:t>
            </a:r>
            <a:r>
              <a:rPr lang="de-AT" dirty="0" err="1"/>
              <a:t>message</a:t>
            </a:r>
            <a:r>
              <a:rPr lang="de-AT" dirty="0"/>
              <a:t> </a:t>
            </a:r>
            <a:r>
              <a:rPr lang="de-AT" dirty="0" err="1"/>
              <a:t>processor</a:t>
            </a:r>
            <a:r>
              <a:rPr lang="de-AT" dirty="0"/>
              <a:t> </a:t>
            </a:r>
            <a:r>
              <a:rPr lang="de-AT" dirty="0" err="1"/>
              <a:t>who</a:t>
            </a:r>
            <a:r>
              <a:rPr lang="de-AT" dirty="0"/>
              <a:t> </a:t>
            </a:r>
            <a:r>
              <a:rPr lang="de-AT" dirty="0" err="1"/>
              <a:t>unpacks</a:t>
            </a:r>
            <a:r>
              <a:rPr lang="de-AT" dirty="0"/>
              <a:t> and </a:t>
            </a:r>
            <a:r>
              <a:rPr lang="de-AT" dirty="0" err="1"/>
              <a:t>reads</a:t>
            </a:r>
            <a:r>
              <a:rPr lang="de-AT" dirty="0"/>
              <a:t> </a:t>
            </a:r>
            <a:r>
              <a:rPr lang="de-AT" dirty="0" err="1"/>
              <a:t>what</a:t>
            </a:r>
            <a:r>
              <a:rPr lang="de-AT" dirty="0"/>
              <a:t> </a:t>
            </a:r>
            <a:r>
              <a:rPr lang="de-AT" dirty="0" err="1"/>
              <a:t>the</a:t>
            </a:r>
            <a:r>
              <a:rPr lang="de-AT" dirty="0"/>
              <a:t> </a:t>
            </a:r>
            <a:r>
              <a:rPr lang="de-AT" dirty="0" err="1"/>
              <a:t>server</a:t>
            </a:r>
            <a:r>
              <a:rPr lang="de-AT" dirty="0"/>
              <a:t> </a:t>
            </a:r>
            <a:r>
              <a:rPr lang="de-AT" dirty="0" err="1"/>
              <a:t>returns</a:t>
            </a:r>
            <a:endParaRPr lang="de-AT" dirty="0"/>
          </a:p>
          <a:p>
            <a:r>
              <a:rPr lang="de-AT" dirty="0"/>
              <a:t>The </a:t>
            </a:r>
            <a:r>
              <a:rPr lang="de-AT" dirty="0" err="1"/>
              <a:t>fabric</a:t>
            </a:r>
            <a:r>
              <a:rPr lang="de-AT" dirty="0"/>
              <a:t> </a:t>
            </a:r>
            <a:r>
              <a:rPr lang="de-AT" dirty="0" err="1"/>
              <a:t>manager</a:t>
            </a:r>
            <a:r>
              <a:rPr lang="de-AT" dirty="0"/>
              <a:t> </a:t>
            </a:r>
            <a:r>
              <a:rPr lang="de-AT" dirty="0" err="1"/>
              <a:t>who</a:t>
            </a:r>
            <a:r>
              <a:rPr lang="de-AT" dirty="0"/>
              <a:t> </a:t>
            </a:r>
            <a:r>
              <a:rPr lang="de-AT" dirty="0" err="1"/>
              <a:t>handles</a:t>
            </a:r>
            <a:r>
              <a:rPr lang="de-AT" dirty="0"/>
              <a:t> all </a:t>
            </a:r>
            <a:r>
              <a:rPr lang="de-AT" dirty="0" err="1"/>
              <a:t>the</a:t>
            </a:r>
            <a:r>
              <a:rPr lang="de-AT" dirty="0"/>
              <a:t> </a:t>
            </a:r>
            <a:r>
              <a:rPr lang="de-AT" dirty="0" err="1"/>
              <a:t>programmable</a:t>
            </a:r>
            <a:r>
              <a:rPr lang="de-AT" dirty="0"/>
              <a:t> </a:t>
            </a:r>
            <a:r>
              <a:rPr lang="de-AT" dirty="0" err="1"/>
              <a:t>logic</a:t>
            </a:r>
            <a:r>
              <a:rPr lang="de-AT" dirty="0"/>
              <a:t> </a:t>
            </a:r>
            <a:r>
              <a:rPr lang="de-AT" dirty="0" err="1"/>
              <a:t>interaction</a:t>
            </a:r>
            <a:endParaRPr lang="de-AT" dirty="0"/>
          </a:p>
          <a:p>
            <a:endParaRPr lang="de-AT" dirty="0"/>
          </a:p>
          <a:p>
            <a:r>
              <a:rPr lang="de-AT" dirty="0"/>
              <a:t>(The </a:t>
            </a:r>
            <a:r>
              <a:rPr lang="de-AT" dirty="0" err="1"/>
              <a:t>other</a:t>
            </a:r>
            <a:r>
              <a:rPr lang="de-AT" dirty="0"/>
              <a:t> </a:t>
            </a:r>
            <a:r>
              <a:rPr lang="de-AT" dirty="0" err="1"/>
              <a:t>classes</a:t>
            </a:r>
            <a:r>
              <a:rPr lang="de-AT" dirty="0"/>
              <a:t>  </a:t>
            </a:r>
            <a:r>
              <a:rPr lang="de-AT" dirty="0" err="1"/>
              <a:t>are</a:t>
            </a:r>
            <a:r>
              <a:rPr lang="de-AT" dirty="0"/>
              <a:t> </a:t>
            </a:r>
            <a:r>
              <a:rPr lang="de-AT" dirty="0" err="1"/>
              <a:t>rather</a:t>
            </a:r>
            <a:r>
              <a:rPr lang="de-AT" dirty="0"/>
              <a:t> </a:t>
            </a:r>
            <a:r>
              <a:rPr lang="de-AT" dirty="0" err="1"/>
              <a:t>unimportant</a:t>
            </a:r>
            <a:r>
              <a:rPr lang="de-AT" dirty="0"/>
              <a:t>, but </a:t>
            </a:r>
            <a:r>
              <a:rPr lang="de-AT" dirty="0" err="1"/>
              <a:t>if</a:t>
            </a:r>
            <a:r>
              <a:rPr lang="de-AT" dirty="0"/>
              <a:t> </a:t>
            </a:r>
            <a:r>
              <a:rPr lang="de-AT" dirty="0" err="1"/>
              <a:t>someone</a:t>
            </a:r>
            <a:r>
              <a:rPr lang="de-AT" dirty="0"/>
              <a:t> </a:t>
            </a:r>
            <a:r>
              <a:rPr lang="de-AT" dirty="0" err="1"/>
              <a:t>ask</a:t>
            </a:r>
            <a:r>
              <a:rPr lang="de-AT" dirty="0"/>
              <a:t>. </a:t>
            </a:r>
            <a:r>
              <a:rPr lang="de-AT" dirty="0" err="1"/>
              <a:t>They</a:t>
            </a:r>
            <a:r>
              <a:rPr lang="de-AT" dirty="0"/>
              <a:t> care </a:t>
            </a:r>
            <a:r>
              <a:rPr lang="de-AT" dirty="0" err="1"/>
              <a:t>about</a:t>
            </a:r>
            <a:r>
              <a:rPr lang="de-AT" dirty="0"/>
              <a:t> </a:t>
            </a:r>
            <a:r>
              <a:rPr lang="de-AT" dirty="0" err="1"/>
              <a:t>multi</a:t>
            </a:r>
            <a:r>
              <a:rPr lang="de-AT" dirty="0"/>
              <a:t> </a:t>
            </a:r>
            <a:r>
              <a:rPr lang="de-AT" dirty="0" err="1"/>
              <a:t>threading</a:t>
            </a:r>
            <a:r>
              <a:rPr lang="de-AT" dirty="0"/>
              <a:t>, and </a:t>
            </a:r>
            <a:r>
              <a:rPr lang="de-AT" dirty="0" err="1"/>
              <a:t>the</a:t>
            </a:r>
            <a:r>
              <a:rPr lang="de-AT" dirty="0"/>
              <a:t> </a:t>
            </a:r>
            <a:r>
              <a:rPr lang="de-AT" dirty="0" err="1"/>
              <a:t>image</a:t>
            </a:r>
            <a:r>
              <a:rPr lang="de-AT" dirty="0"/>
              <a:t> </a:t>
            </a:r>
            <a:r>
              <a:rPr lang="de-AT" dirty="0" err="1"/>
              <a:t>pre</a:t>
            </a:r>
            <a:r>
              <a:rPr lang="de-AT" dirty="0"/>
              <a:t> </a:t>
            </a:r>
            <a:r>
              <a:rPr lang="de-AT" dirty="0" err="1"/>
              <a:t>processing</a:t>
            </a:r>
            <a:r>
              <a:rPr lang="de-AT" dirty="0"/>
              <a:t>)</a:t>
            </a:r>
          </a:p>
          <a:p>
            <a:endParaRPr lang="de-AT" dirty="0"/>
          </a:p>
          <a:p>
            <a:endParaRPr lang="de-AT" dirty="0"/>
          </a:p>
          <a:p>
            <a:r>
              <a:rPr lang="de-AT" dirty="0" err="1"/>
              <a:t>Activity</a:t>
            </a:r>
            <a:r>
              <a:rPr lang="de-AT" dirty="0"/>
              <a:t> </a:t>
            </a:r>
            <a:r>
              <a:rPr lang="de-AT" dirty="0" err="1"/>
              <a:t>is</a:t>
            </a:r>
            <a:r>
              <a:rPr lang="de-AT" dirty="0"/>
              <a:t> </a:t>
            </a:r>
            <a:r>
              <a:rPr lang="de-AT" dirty="0" err="1"/>
              <a:t>the</a:t>
            </a:r>
            <a:r>
              <a:rPr lang="de-AT" dirty="0"/>
              <a:t> </a:t>
            </a:r>
            <a:r>
              <a:rPr lang="de-AT" dirty="0" err="1"/>
              <a:t>main</a:t>
            </a:r>
            <a:r>
              <a:rPr lang="de-AT" dirty="0"/>
              <a:t> </a:t>
            </a:r>
            <a:r>
              <a:rPr lang="de-AT" dirty="0" err="1"/>
              <a:t>entry</a:t>
            </a:r>
            <a:r>
              <a:rPr lang="de-AT" dirty="0"/>
              <a:t> </a:t>
            </a:r>
            <a:r>
              <a:rPr lang="de-AT" dirty="0" err="1"/>
              <a:t>for</a:t>
            </a:r>
            <a:r>
              <a:rPr lang="de-AT" dirty="0"/>
              <a:t> </a:t>
            </a:r>
            <a:r>
              <a:rPr lang="de-AT" dirty="0" err="1"/>
              <a:t>every</a:t>
            </a:r>
            <a:r>
              <a:rPr lang="de-AT" dirty="0"/>
              <a:t> </a:t>
            </a:r>
            <a:r>
              <a:rPr lang="de-AT" dirty="0" err="1"/>
              <a:t>android</a:t>
            </a:r>
            <a:r>
              <a:rPr lang="de-AT" dirty="0"/>
              <a:t> </a:t>
            </a:r>
            <a:r>
              <a:rPr lang="de-AT" dirty="0" err="1"/>
              <a:t>appliction</a:t>
            </a:r>
            <a:r>
              <a:rPr lang="de-AT" dirty="0"/>
              <a:t> ( like </a:t>
            </a:r>
            <a:r>
              <a:rPr lang="de-AT" dirty="0" err="1"/>
              <a:t>the</a:t>
            </a:r>
            <a:r>
              <a:rPr lang="de-AT" dirty="0"/>
              <a:t> </a:t>
            </a:r>
            <a:r>
              <a:rPr lang="de-AT" dirty="0" err="1"/>
              <a:t>main</a:t>
            </a:r>
            <a:r>
              <a:rPr lang="de-AT" dirty="0"/>
              <a:t> </a:t>
            </a:r>
            <a:r>
              <a:rPr lang="de-AT" dirty="0" err="1"/>
              <a:t>method</a:t>
            </a:r>
            <a:r>
              <a:rPr lang="de-AT" dirty="0"/>
              <a:t> in C)</a:t>
            </a:r>
          </a:p>
          <a:p>
            <a:endParaRPr lang="de-AT" dirty="0"/>
          </a:p>
          <a:p>
            <a:endParaRPr lang="de-AT" dirty="0"/>
          </a:p>
        </p:txBody>
      </p:sp>
      <p:sp>
        <p:nvSpPr>
          <p:cNvPr id="4" name="Foliennummernplatzhalter 3"/>
          <p:cNvSpPr>
            <a:spLocks noGrp="1"/>
          </p:cNvSpPr>
          <p:nvPr>
            <p:ph type="sldNum"/>
          </p:nvPr>
        </p:nvSpPr>
        <p:spPr/>
        <p:txBody>
          <a:bodyPr/>
          <a:lstStyle/>
          <a:p>
            <a:pPr algn="r"/>
            <a:fld id="{2CE4CCA2-61C4-489B-AACF-5DA84C79A21A}" type="slidenum">
              <a:rPr lang="en-US" sz="1400" b="0" strike="noStrike" spc="-1" smtClean="0">
                <a:solidFill>
                  <a:srgbClr val="000000"/>
                </a:solidFill>
                <a:uFill>
                  <a:solidFill>
                    <a:srgbClr val="FFFFFF"/>
                  </a:solidFill>
                </a:uFill>
                <a:latin typeface="Times New Roman"/>
              </a:rPr>
              <a:t>12</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840949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3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39" name="PlaceHolder 3"/>
          <p:cNvSpPr>
            <a:spLocks noGrp="1"/>
          </p:cNvSpPr>
          <p:nvPr>
            <p:ph type="body"/>
          </p:nvPr>
        </p:nvSpPr>
        <p:spPr>
          <a:xfrm>
            <a:off x="457200" y="1604520"/>
            <a:ext cx="822924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pic>
        <p:nvPicPr>
          <p:cNvPr id="40" name="Grafik 39"/>
          <p:cNvPicPr/>
          <p:nvPr/>
        </p:nvPicPr>
        <p:blipFill>
          <a:blip r:embed="rId2"/>
          <a:stretch/>
        </p:blipFill>
        <p:spPr>
          <a:xfrm>
            <a:off x="2079000" y="1604520"/>
            <a:ext cx="4984920" cy="3977280"/>
          </a:xfrm>
          <a:prstGeom prst="rect">
            <a:avLst/>
          </a:prstGeom>
          <a:ln>
            <a:noFill/>
          </a:ln>
        </p:spPr>
      </p:pic>
      <p:pic>
        <p:nvPicPr>
          <p:cNvPr id="41" name="Grafik 40"/>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5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6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1643040" y="2928960"/>
            <a:ext cx="6143400" cy="5820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7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8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82"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457200" y="1604520"/>
            <a:ext cx="822924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pic>
        <p:nvPicPr>
          <p:cNvPr id="86" name="Grafik 85"/>
          <p:cNvPicPr/>
          <p:nvPr/>
        </p:nvPicPr>
        <p:blipFill>
          <a:blip r:embed="rId2"/>
          <a:stretch/>
        </p:blipFill>
        <p:spPr>
          <a:xfrm>
            <a:off x="2079000" y="1604520"/>
            <a:ext cx="4984920" cy="3977280"/>
          </a:xfrm>
          <a:prstGeom prst="rect">
            <a:avLst/>
          </a:prstGeom>
          <a:ln>
            <a:noFill/>
          </a:ln>
        </p:spPr>
      </p:pic>
      <p:pic>
        <p:nvPicPr>
          <p:cNvPr id="87" name="Grafik 86"/>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9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10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10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0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1643040" y="2928960"/>
            <a:ext cx="6143400" cy="5820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09"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10"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11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1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1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12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2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1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2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26"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12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29" name="PlaceHolder 3"/>
          <p:cNvSpPr>
            <a:spLocks noGrp="1"/>
          </p:cNvSpPr>
          <p:nvPr>
            <p:ph type="body"/>
          </p:nvPr>
        </p:nvSpPr>
        <p:spPr>
          <a:xfrm>
            <a:off x="457200" y="1604520"/>
            <a:ext cx="822924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pic>
        <p:nvPicPr>
          <p:cNvPr id="130" name="Grafik 129"/>
          <p:cNvPicPr/>
          <p:nvPr/>
        </p:nvPicPr>
        <p:blipFill>
          <a:blip r:embed="rId2"/>
          <a:stretch/>
        </p:blipFill>
        <p:spPr>
          <a:xfrm>
            <a:off x="2079000" y="1604520"/>
            <a:ext cx="4984920" cy="3977280"/>
          </a:xfrm>
          <a:prstGeom prst="rect">
            <a:avLst/>
          </a:prstGeom>
          <a:ln>
            <a:noFill/>
          </a:ln>
        </p:spPr>
      </p:pic>
      <p:pic>
        <p:nvPicPr>
          <p:cNvPr id="131" name="Grafik 130"/>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643040" y="2928960"/>
            <a:ext cx="6143400" cy="5820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Bild 7"/>
          <p:cNvPicPr/>
          <p:nvPr/>
        </p:nvPicPr>
        <p:blipFill>
          <a:blip r:embed="rId14"/>
          <a:stretch/>
        </p:blipFill>
        <p:spPr>
          <a:xfrm>
            <a:off x="0" y="0"/>
            <a:ext cx="9143640" cy="6857640"/>
          </a:xfrm>
          <a:prstGeom prst="rect">
            <a:avLst/>
          </a:prstGeom>
          <a:ln>
            <a:noFill/>
          </a:ln>
        </p:spPr>
      </p:pic>
      <p:sp>
        <p:nvSpPr>
          <p:cNvPr id="9" name="CustomShape 1"/>
          <p:cNvSpPr/>
          <p:nvPr/>
        </p:nvSpPr>
        <p:spPr>
          <a:xfrm>
            <a:off x="0" y="2076480"/>
            <a:ext cx="8143560" cy="4781160"/>
          </a:xfrm>
          <a:prstGeom prst="rect">
            <a:avLst/>
          </a:prstGeom>
          <a:solidFill>
            <a:srgbClr val="006699"/>
          </a:solidFill>
          <a:ln>
            <a:noFill/>
          </a:ln>
        </p:spPr>
        <p:style>
          <a:lnRef idx="0">
            <a:scrgbClr r="0" g="0" b="0"/>
          </a:lnRef>
          <a:fillRef idx="0">
            <a:scrgbClr r="0" g="0" b="0"/>
          </a:fillRef>
          <a:effectRef idx="0">
            <a:scrgbClr r="0" g="0" b="0"/>
          </a:effectRef>
          <a:fontRef idx="minor"/>
        </p:style>
      </p:sp>
      <p:sp>
        <p:nvSpPr>
          <p:cNvPr id="2" name="CustomShape 2"/>
          <p:cNvSpPr/>
          <p:nvPr/>
        </p:nvSpPr>
        <p:spPr>
          <a:xfrm>
            <a:off x="7628040" y="2076480"/>
            <a:ext cx="1012320" cy="1012320"/>
          </a:xfrm>
          <a:prstGeom prst="ellipse">
            <a:avLst/>
          </a:prstGeom>
          <a:solidFill>
            <a:srgbClr val="006699"/>
          </a:solidFill>
          <a:ln>
            <a:noFill/>
          </a:ln>
        </p:spPr>
        <p:style>
          <a:lnRef idx="0">
            <a:scrgbClr r="0" g="0" b="0"/>
          </a:lnRef>
          <a:fillRef idx="0">
            <a:scrgbClr r="0" g="0" b="0"/>
          </a:fillRef>
          <a:effectRef idx="0">
            <a:scrgbClr r="0" g="0" b="0"/>
          </a:effectRef>
          <a:fontRef idx="minor"/>
        </p:style>
      </p:sp>
      <p:sp>
        <p:nvSpPr>
          <p:cNvPr id="3" name="CustomShape 3"/>
          <p:cNvSpPr/>
          <p:nvPr/>
        </p:nvSpPr>
        <p:spPr>
          <a:xfrm>
            <a:off x="4896000" y="2571840"/>
            <a:ext cx="3746160" cy="4285800"/>
          </a:xfrm>
          <a:prstGeom prst="rect">
            <a:avLst/>
          </a:prstGeom>
          <a:solidFill>
            <a:srgbClr val="006699"/>
          </a:solidFill>
          <a:ln>
            <a:noFill/>
          </a:ln>
        </p:spPr>
        <p:style>
          <a:lnRef idx="0">
            <a:scrgbClr r="0" g="0" b="0"/>
          </a:lnRef>
          <a:fillRef idx="0">
            <a:scrgbClr r="0" g="0" b="0"/>
          </a:fillRef>
          <a:effectRef idx="0">
            <a:scrgbClr r="0" g="0" b="0"/>
          </a:effectRef>
          <a:fontRef idx="minor"/>
        </p:style>
      </p:sp>
      <p:pic>
        <p:nvPicPr>
          <p:cNvPr id="4" name="Grafik 4"/>
          <p:cNvPicPr/>
          <p:nvPr/>
        </p:nvPicPr>
        <p:blipFill>
          <a:blip r:embed="rId15"/>
          <a:stretch/>
        </p:blipFill>
        <p:spPr>
          <a:xfrm>
            <a:off x="216000" y="216000"/>
            <a:ext cx="3708000" cy="1404720"/>
          </a:xfrm>
          <a:prstGeom prst="rect">
            <a:avLst/>
          </a:prstGeom>
          <a:ln>
            <a:noFill/>
          </a:ln>
        </p:spPr>
      </p:pic>
      <p:sp>
        <p:nvSpPr>
          <p:cNvPr id="5" name="PlaceHolder 4"/>
          <p:cNvSpPr>
            <a:spLocks noGrp="1"/>
          </p:cNvSpPr>
          <p:nvPr>
            <p:ph type="title"/>
          </p:nvPr>
        </p:nvSpPr>
        <p:spPr>
          <a:xfrm>
            <a:off x="1643040" y="2928960"/>
            <a:ext cx="6143400" cy="1255320"/>
          </a:xfrm>
          <a:prstGeom prst="rect">
            <a:avLst/>
          </a:prstGeom>
        </p:spPr>
        <p:txBody>
          <a:bodyPr lIns="90000" tIns="45000" rIns="90000" bIns="45000"/>
          <a:lstStyle/>
          <a:p>
            <a:pPr>
              <a:lnSpc>
                <a:spcPct val="100000"/>
              </a:lnSpc>
            </a:pPr>
            <a:r>
              <a:rPr lang="de-DE" sz="3600" b="0" strike="noStrike" spc="-1">
                <a:solidFill>
                  <a:srgbClr val="FFFFFF"/>
                </a:solidFill>
                <a:uFill>
                  <a:solidFill>
                    <a:srgbClr val="FFFFFF"/>
                  </a:solidFill>
                </a:uFill>
                <a:latin typeface="Arial"/>
                <a:ea typeface="Arial"/>
              </a:rPr>
              <a:t>Titelmasterformat durch Klicken bearbeiten</a:t>
            </a:r>
            <a:endParaRPr lang="de-DE" sz="3600" b="0" strike="noStrike" spc="-1">
              <a:solidFill>
                <a:srgbClr val="000000"/>
              </a:solidFill>
              <a:uFill>
                <a:solidFill>
                  <a:srgbClr val="FFFFFF"/>
                </a:solidFill>
              </a:uFill>
              <a:latin typeface="Arial"/>
            </a:endParaRPr>
          </a:p>
        </p:txBody>
      </p:sp>
      <p:sp>
        <p:nvSpPr>
          <p:cNvPr id="6" name="PlaceHolder 5"/>
          <p:cNvSpPr>
            <a:spLocks noGrp="1"/>
          </p:cNvSpPr>
          <p:nvPr>
            <p:ph type="ftr"/>
          </p:nvPr>
        </p:nvSpPr>
        <p:spPr>
          <a:xfrm>
            <a:off x="1643040" y="6000840"/>
            <a:ext cx="4376520" cy="720360"/>
          </a:xfrm>
          <a:prstGeom prst="rect">
            <a:avLst/>
          </a:prstGeom>
        </p:spPr>
        <p:txBody>
          <a:bodyPr lIns="90000" tIns="45000" rIns="90000" bIns="45000" anchor="ctr"/>
          <a:lstStyle/>
          <a:p>
            <a:endParaRPr lang="en-US" sz="2400" b="0" strike="noStrike" spc="-1">
              <a:solidFill>
                <a:srgbClr val="000000"/>
              </a:solidFill>
              <a:uFill>
                <a:solidFill>
                  <a:srgbClr val="FFFFFF"/>
                </a:solidFill>
              </a:uFill>
              <a:latin typeface="Times New Roman"/>
            </a:endParaRPr>
          </a:p>
        </p:txBody>
      </p:sp>
      <p:sp>
        <p:nvSpPr>
          <p:cNvPr id="7" name="PlaceHolder 6"/>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solidFill>
                  <a:srgbClr val="000000"/>
                </a:solidFill>
                <a:uFill>
                  <a:solidFill>
                    <a:srgbClr val="FFFFFF"/>
                  </a:solidFill>
                </a:uFill>
                <a:latin typeface="Calibri"/>
              </a:rPr>
              <a:t>Click to edit the outline text format</a:t>
            </a:r>
          </a:p>
          <a:p>
            <a:pPr marL="864000" lvl="1" indent="-324000">
              <a:spcBef>
                <a:spcPts val="1134"/>
              </a:spcBef>
              <a:buClr>
                <a:srgbClr val="000000"/>
              </a:buClr>
              <a:buSzPct val="75000"/>
              <a:buFont typeface="Symbol" charset="2"/>
              <a:buChar char=""/>
            </a:pPr>
            <a:r>
              <a:rPr lang="de-DE" sz="2400" b="0" strike="noStrike" spc="-1">
                <a:solidFill>
                  <a:srgbClr val="000000"/>
                </a:solidFill>
                <a:uFill>
                  <a:solidFill>
                    <a:srgbClr val="FFFFFF"/>
                  </a:solidFill>
                </a:uFill>
                <a:latin typeface="Calibri"/>
              </a:rPr>
              <a:t>Second Outline Level</a:t>
            </a:r>
          </a:p>
          <a:p>
            <a:pPr marL="1296000" lvl="2" indent="-288000">
              <a:spcBef>
                <a:spcPts val="850"/>
              </a:spcBef>
              <a:buClr>
                <a:srgbClr val="000000"/>
              </a:buClr>
              <a:buSzPct val="45000"/>
              <a:buFont typeface="Wingdings" charset="2"/>
              <a:buChar char=""/>
            </a:pPr>
            <a:r>
              <a:rPr lang="de-DE" sz="2000" b="0" strike="noStrike" spc="-1">
                <a:solidFill>
                  <a:srgbClr val="000000"/>
                </a:solidFill>
                <a:uFill>
                  <a:solidFill>
                    <a:srgbClr val="FFFFFF"/>
                  </a:solidFill>
                </a:uFill>
                <a:latin typeface="Calibri"/>
              </a:rPr>
              <a:t>Third Outline Level</a:t>
            </a:r>
          </a:p>
          <a:p>
            <a:pPr marL="1728000" lvl="3" indent="-216000">
              <a:spcBef>
                <a:spcPts val="567"/>
              </a:spcBef>
              <a:buClr>
                <a:srgbClr val="000000"/>
              </a:buClr>
              <a:buSzPct val="75000"/>
              <a:buFont typeface="Symbol" charset="2"/>
              <a:buChar char=""/>
            </a:pPr>
            <a:r>
              <a:rPr lang="de-DE" sz="2000" b="0" strike="noStrike" spc="-1">
                <a:solidFill>
                  <a:srgbClr val="000000"/>
                </a:solidFill>
                <a:uFill>
                  <a:solidFill>
                    <a:srgbClr val="FFFFFF"/>
                  </a:solidFill>
                </a:uFill>
                <a:latin typeface="Calibri"/>
              </a:rPr>
              <a:t>Fourth Outline Level</a:t>
            </a:r>
          </a:p>
          <a:p>
            <a:pPr marL="2160000" lvl="4" indent="-216000">
              <a:spcBef>
                <a:spcPts val="283"/>
              </a:spcBef>
              <a:buClr>
                <a:srgbClr val="000000"/>
              </a:buClr>
              <a:buSzPct val="45000"/>
              <a:buFont typeface="Wingdings" charset="2"/>
              <a:buChar char=""/>
            </a:pPr>
            <a:r>
              <a:rPr lang="de-DE" sz="2000" b="0" strike="noStrike" spc="-1">
                <a:solidFill>
                  <a:srgbClr val="000000"/>
                </a:solidFill>
                <a:uFill>
                  <a:solidFill>
                    <a:srgbClr val="FFFFFF"/>
                  </a:solidFill>
                </a:uFill>
                <a:latin typeface="Calibri"/>
              </a:rPr>
              <a:t>Fifth Outline Level</a:t>
            </a:r>
          </a:p>
          <a:p>
            <a:pPr marL="2592000" lvl="5" indent="-216000">
              <a:spcBef>
                <a:spcPts val="283"/>
              </a:spcBef>
              <a:buClr>
                <a:srgbClr val="000000"/>
              </a:buClr>
              <a:buSzPct val="45000"/>
              <a:buFont typeface="Wingdings" charset="2"/>
              <a:buChar char=""/>
            </a:pPr>
            <a:r>
              <a:rPr lang="de-DE" sz="2000" b="0" strike="noStrike" spc="-1">
                <a:solidFill>
                  <a:srgbClr val="000000"/>
                </a:solidFill>
                <a:uFill>
                  <a:solidFill>
                    <a:srgbClr val="FFFFFF"/>
                  </a:solidFill>
                </a:uFill>
                <a:latin typeface="Calibri"/>
              </a:rPr>
              <a:t>Sixth Outline Level</a:t>
            </a:r>
          </a:p>
          <a:p>
            <a:pPr marL="3024000" lvl="6" indent="-216000">
              <a:spcBef>
                <a:spcPts val="283"/>
              </a:spcBef>
              <a:buClr>
                <a:srgbClr val="000000"/>
              </a:buClr>
              <a:buSzPct val="45000"/>
              <a:buFont typeface="Wingdings" charset="2"/>
              <a:buChar char=""/>
            </a:pPr>
            <a:r>
              <a:rPr lang="de-DE"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DEE7EC"/>
        </a:solidFill>
        <a:effectLst/>
      </p:bgPr>
    </p:bg>
    <p:spTree>
      <p:nvGrpSpPr>
        <p:cNvPr id="1" name=""/>
        <p:cNvGrpSpPr/>
        <p:nvPr/>
      </p:nvGrpSpPr>
      <p:grpSpPr>
        <a:xfrm>
          <a:off x="0" y="0"/>
          <a:ext cx="0" cy="0"/>
          <a:chOff x="0" y="0"/>
          <a:chExt cx="0" cy="0"/>
        </a:xfrm>
      </p:grpSpPr>
      <p:sp>
        <p:nvSpPr>
          <p:cNvPr id="42" name="CustomShape 1"/>
          <p:cNvSpPr/>
          <p:nvPr/>
        </p:nvSpPr>
        <p:spPr>
          <a:xfrm>
            <a:off x="0" y="857160"/>
            <a:ext cx="8143560" cy="6000480"/>
          </a:xfrm>
          <a:prstGeom prst="rect">
            <a:avLst/>
          </a:prstGeom>
          <a:solidFill>
            <a:schemeClr val="bg1"/>
          </a:solidFill>
          <a:ln w="9360">
            <a:noFill/>
          </a:ln>
        </p:spPr>
        <p:style>
          <a:lnRef idx="0">
            <a:scrgbClr r="0" g="0" b="0"/>
          </a:lnRef>
          <a:fillRef idx="0">
            <a:scrgbClr r="0" g="0" b="0"/>
          </a:fillRef>
          <a:effectRef idx="0">
            <a:scrgbClr r="0" g="0" b="0"/>
          </a:effectRef>
          <a:fontRef idx="minor"/>
        </p:style>
      </p:sp>
      <p:sp>
        <p:nvSpPr>
          <p:cNvPr id="43" name="CustomShape 2"/>
          <p:cNvSpPr/>
          <p:nvPr/>
        </p:nvSpPr>
        <p:spPr>
          <a:xfrm>
            <a:off x="7628400" y="858240"/>
            <a:ext cx="1011600" cy="1269360"/>
          </a:xfrm>
          <a:prstGeom prst="ellipse">
            <a:avLst/>
          </a:prstGeom>
          <a:solidFill>
            <a:schemeClr val="bg1"/>
          </a:solidFill>
          <a:ln w="9360">
            <a:noFill/>
          </a:ln>
        </p:spPr>
        <p:style>
          <a:lnRef idx="0">
            <a:scrgbClr r="0" g="0" b="0"/>
          </a:lnRef>
          <a:fillRef idx="0">
            <a:scrgbClr r="0" g="0" b="0"/>
          </a:fillRef>
          <a:effectRef idx="0">
            <a:scrgbClr r="0" g="0" b="0"/>
          </a:effectRef>
          <a:fontRef idx="minor"/>
        </p:style>
      </p:sp>
      <p:sp>
        <p:nvSpPr>
          <p:cNvPr id="44" name="CustomShape 3"/>
          <p:cNvSpPr/>
          <p:nvPr/>
        </p:nvSpPr>
        <p:spPr>
          <a:xfrm>
            <a:off x="4895640" y="1478880"/>
            <a:ext cx="3746520" cy="5378760"/>
          </a:xfrm>
          <a:prstGeom prst="rect">
            <a:avLst/>
          </a:prstGeom>
          <a:solidFill>
            <a:schemeClr val="bg1"/>
          </a:solidFill>
          <a:ln w="9360">
            <a:noFill/>
          </a:ln>
        </p:spPr>
        <p:style>
          <a:lnRef idx="0">
            <a:scrgbClr r="0" g="0" b="0"/>
          </a:lnRef>
          <a:fillRef idx="0">
            <a:scrgbClr r="0" g="0" b="0"/>
          </a:fillRef>
          <a:effectRef idx="0">
            <a:scrgbClr r="0" g="0" b="0"/>
          </a:effectRef>
          <a:fontRef idx="minor"/>
        </p:style>
      </p:sp>
      <p:pic>
        <p:nvPicPr>
          <p:cNvPr id="45" name="Grafik 12"/>
          <p:cNvPicPr/>
          <p:nvPr/>
        </p:nvPicPr>
        <p:blipFill>
          <a:blip r:embed="rId14"/>
          <a:stretch/>
        </p:blipFill>
        <p:spPr>
          <a:xfrm>
            <a:off x="216000" y="216000"/>
            <a:ext cx="394920" cy="396360"/>
          </a:xfrm>
          <a:prstGeom prst="rect">
            <a:avLst/>
          </a:prstGeom>
          <a:ln>
            <a:noFill/>
          </a:ln>
        </p:spPr>
      </p:pic>
      <p:sp>
        <p:nvSpPr>
          <p:cNvPr id="46" name="CustomShape 4"/>
          <p:cNvSpPr/>
          <p:nvPr/>
        </p:nvSpPr>
        <p:spPr>
          <a:xfrm>
            <a:off x="857160" y="6356520"/>
            <a:ext cx="16300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87F44DF-A0FB-41F3-8385-6E67CBEBE780}" type="datetime">
              <a:rPr lang="en-US" sz="1200" b="0" strike="noStrike" spc="-1">
                <a:solidFill>
                  <a:srgbClr val="006699"/>
                </a:solidFill>
                <a:uFill>
                  <a:solidFill>
                    <a:srgbClr val="FFFFFF"/>
                  </a:solidFill>
                </a:uFill>
                <a:latin typeface="Arial"/>
              </a:rPr>
              <a:t>3/10/2019</a:t>
            </a:fld>
            <a:endParaRPr lang="en-US" sz="1200" b="0" strike="noStrike" spc="-1">
              <a:solidFill>
                <a:srgbClr val="000000"/>
              </a:solidFill>
              <a:uFill>
                <a:solidFill>
                  <a:srgbClr val="FFFFFF"/>
                </a:solidFill>
              </a:uFill>
              <a:latin typeface="Arial"/>
            </a:endParaRPr>
          </a:p>
        </p:txBody>
      </p:sp>
      <p:sp>
        <p:nvSpPr>
          <p:cNvPr id="47" name="CustomShape 5"/>
          <p:cNvSpPr/>
          <p:nvPr/>
        </p:nvSpPr>
        <p:spPr>
          <a:xfrm>
            <a:off x="6553080" y="6356520"/>
            <a:ext cx="17330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99FF6F15-1EB6-4371-9586-D723A87FAFD7}" type="slidenum">
              <a:rPr lang="en-US" sz="1200" b="0" strike="noStrike" spc="-1">
                <a:solidFill>
                  <a:srgbClr val="006699"/>
                </a:solidFill>
                <a:uFill>
                  <a:solidFill>
                    <a:srgbClr val="FFFFFF"/>
                  </a:solidFill>
                </a:uFill>
                <a:latin typeface="Arial"/>
              </a:rPr>
              <a:t>‹Nr.›</a:t>
            </a:fld>
            <a:endParaRPr lang="en-US" sz="1200" b="0" strike="noStrike" spc="-1">
              <a:solidFill>
                <a:srgbClr val="000000"/>
              </a:solidFill>
              <a:uFill>
                <a:solidFill>
                  <a:srgbClr val="FFFFFF"/>
                </a:solidFill>
              </a:uFill>
              <a:latin typeface="Arial"/>
            </a:endParaRPr>
          </a:p>
        </p:txBody>
      </p:sp>
      <p:sp>
        <p:nvSpPr>
          <p:cNvPr id="48" name="CustomShape 6"/>
          <p:cNvSpPr/>
          <p:nvPr/>
        </p:nvSpPr>
        <p:spPr>
          <a:xfrm>
            <a:off x="2828520" y="6376320"/>
            <a:ext cx="28951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6699"/>
                </a:solidFill>
                <a:uFill>
                  <a:solidFill>
                    <a:srgbClr val="FFFFFF"/>
                  </a:solidFill>
                </a:uFill>
                <a:latin typeface="Arial"/>
              </a:rPr>
              <a:t>Tutzer, Muttenthaler, Grafl, Dejmek</a:t>
            </a:r>
            <a:endParaRPr lang="en-US" sz="1200" b="0" strike="noStrike" spc="-1">
              <a:solidFill>
                <a:srgbClr val="000000"/>
              </a:solidFill>
              <a:uFill>
                <a:solidFill>
                  <a:srgbClr val="FFFFFF"/>
                </a:solidFill>
              </a:uFill>
              <a:latin typeface="Arial"/>
            </a:endParaRPr>
          </a:p>
        </p:txBody>
      </p:sp>
      <p:sp>
        <p:nvSpPr>
          <p:cNvPr id="49" name="PlaceHolder 7"/>
          <p:cNvSpPr>
            <a:spLocks noGrp="1"/>
          </p:cNvSpPr>
          <p:nvPr>
            <p:ph type="title"/>
          </p:nvPr>
        </p:nvSpPr>
        <p:spPr>
          <a:xfrm>
            <a:off x="857160" y="1285920"/>
            <a:ext cx="7429320" cy="1142640"/>
          </a:xfrm>
          <a:prstGeom prst="rect">
            <a:avLst/>
          </a:prstGeom>
        </p:spPr>
        <p:txBody>
          <a:bodyPr lIns="90000" tIns="45000" rIns="90000" bIns="45000" anchor="ctr"/>
          <a:lstStyle/>
          <a:p>
            <a:pPr>
              <a:lnSpc>
                <a:spcPct val="100000"/>
              </a:lnSpc>
            </a:pPr>
            <a:r>
              <a:rPr lang="de-DE" sz="3600" b="0" strike="noStrike" spc="-1">
                <a:solidFill>
                  <a:srgbClr val="000000"/>
                </a:solidFill>
                <a:uFill>
                  <a:solidFill>
                    <a:srgbClr val="FFFFFF"/>
                  </a:solidFill>
                </a:uFill>
                <a:latin typeface="Arial"/>
              </a:rPr>
              <a:t>Titelmasterformat durch Klicken bearbeiten</a:t>
            </a:r>
          </a:p>
        </p:txBody>
      </p:sp>
      <p:sp>
        <p:nvSpPr>
          <p:cNvPr id="50" name="PlaceHolder 8"/>
          <p:cNvSpPr>
            <a:spLocks noGrp="1"/>
          </p:cNvSpPr>
          <p:nvPr>
            <p:ph type="body"/>
          </p:nvPr>
        </p:nvSpPr>
        <p:spPr>
          <a:xfrm>
            <a:off x="857160" y="2571840"/>
            <a:ext cx="7429320" cy="3553920"/>
          </a:xfrm>
          <a:prstGeom prst="rect">
            <a:avLst/>
          </a:prstGeom>
        </p:spPr>
        <p:txBody>
          <a:bodyPr/>
          <a:lstStyle/>
          <a:p>
            <a:pPr marL="343080" indent="-342720">
              <a:lnSpc>
                <a:spcPct val="100000"/>
              </a:lnSpc>
              <a:spcBef>
                <a:spcPts val="479"/>
              </a:spcBef>
            </a:pPr>
            <a:r>
              <a:rPr lang="de-DE" sz="2400" b="0" strike="noStrike" spc="-1">
                <a:solidFill>
                  <a:srgbClr val="000000"/>
                </a:solidFill>
                <a:uFill>
                  <a:solidFill>
                    <a:srgbClr val="FFFFFF"/>
                  </a:solidFill>
                </a:uFill>
                <a:latin typeface="Arial"/>
              </a:rPr>
              <a:t>Textmasterformate durch Klicken bearbeiten</a:t>
            </a:r>
          </a:p>
          <a:p>
            <a:pPr marL="743040" lvl="1" indent="-285480">
              <a:lnSpc>
                <a:spcPct val="100000"/>
              </a:lnSpc>
              <a:spcBef>
                <a:spcPts val="400"/>
              </a:spcBef>
              <a:buClr>
                <a:srgbClr val="006699"/>
              </a:buClr>
              <a:buSzPct val="120000"/>
              <a:buFont typeface="Arial"/>
              <a:buChar char="•"/>
            </a:pPr>
            <a:r>
              <a:rPr lang="de-DE" sz="2000" b="0" strike="noStrike" spc="-1">
                <a:solidFill>
                  <a:srgbClr val="000000"/>
                </a:solidFill>
                <a:uFill>
                  <a:solidFill>
                    <a:srgbClr val="FFFFFF"/>
                  </a:solidFill>
                </a:uFill>
                <a:latin typeface="Arial"/>
              </a:rPr>
              <a:t>Zweite Ebene</a:t>
            </a:r>
          </a:p>
          <a:p>
            <a:pPr marL="1143000" lvl="2" indent="-228240">
              <a:lnSpc>
                <a:spcPct val="100000"/>
              </a:lnSpc>
              <a:spcBef>
                <a:spcPts val="360"/>
              </a:spcBef>
              <a:buClr>
                <a:srgbClr val="006699"/>
              </a:buClr>
              <a:buSzPct val="120000"/>
              <a:buFont typeface="Symbol"/>
              <a:buChar char="-"/>
            </a:pPr>
            <a:r>
              <a:rPr lang="de-DE" sz="1800" b="0" strike="noStrike" spc="-1">
                <a:solidFill>
                  <a:srgbClr val="000000"/>
                </a:solidFill>
                <a:uFill>
                  <a:solidFill>
                    <a:srgbClr val="FFFFFF"/>
                  </a:solidFill>
                </a:uFill>
                <a:latin typeface="Arial"/>
              </a:rPr>
              <a:t>Dritte Ebene</a:t>
            </a:r>
          </a:p>
          <a:p>
            <a:pPr marL="1600200" lvl="3" indent="-228240">
              <a:lnSpc>
                <a:spcPct val="100000"/>
              </a:lnSpc>
              <a:spcBef>
                <a:spcPts val="320"/>
              </a:spcBef>
              <a:buClr>
                <a:srgbClr val="000000"/>
              </a:buClr>
              <a:buFont typeface="Arial"/>
              <a:buChar char="–"/>
            </a:pPr>
            <a:r>
              <a:rPr lang="de-DE" sz="1600" b="0" strike="noStrike" spc="-1">
                <a:solidFill>
                  <a:srgbClr val="000000"/>
                </a:solidFill>
                <a:uFill>
                  <a:solidFill>
                    <a:srgbClr val="FFFFFF"/>
                  </a:solidFill>
                </a:uFill>
                <a:latin typeface="Arial"/>
              </a:rPr>
              <a:t>Vierte Ebene</a:t>
            </a:r>
            <a:endParaRPr lang="de-DE" sz="1600" b="0" strike="noStrike" spc="-1">
              <a:solidFill>
                <a:srgbClr val="000000"/>
              </a:solidFill>
              <a:uFill>
                <a:solidFill>
                  <a:srgbClr val="FFFFFF"/>
                </a:solidFill>
              </a:uFill>
              <a:latin typeface="Calibri"/>
            </a:endParaRPr>
          </a:p>
        </p:txBody>
      </p:sp>
      <p:sp>
        <p:nvSpPr>
          <p:cNvPr id="51" name="PlaceHolder 9"/>
          <p:cNvSpPr>
            <a:spLocks noGrp="1"/>
          </p:cNvSpPr>
          <p:nvPr>
            <p:ph type="dt"/>
          </p:nvPr>
        </p:nvSpPr>
        <p:spPr>
          <a:xfrm>
            <a:off x="857160" y="6356520"/>
            <a:ext cx="1630080" cy="364680"/>
          </a:xfrm>
          <a:prstGeom prst="rect">
            <a:avLst/>
          </a:prstGeom>
        </p:spPr>
        <p:txBody>
          <a:bodyPr anchor="ctr"/>
          <a:lstStyle/>
          <a:p>
            <a:pPr>
              <a:lnSpc>
                <a:spcPct val="100000"/>
              </a:lnSpc>
            </a:pPr>
            <a:fld id="{0C9F00E1-2689-4D04-9FEF-4287EAC93E97}" type="datetime">
              <a:rPr lang="en-US" sz="1200" b="0" strike="noStrike" spc="-1">
                <a:solidFill>
                  <a:srgbClr val="8B9FB9"/>
                </a:solidFill>
                <a:uFill>
                  <a:solidFill>
                    <a:srgbClr val="FFFFFF"/>
                  </a:solidFill>
                </a:uFill>
                <a:latin typeface="Arial"/>
              </a:rPr>
              <a:t>3/10/2019</a:t>
            </a:fld>
            <a:endParaRPr lang="en-US" sz="1200" b="0" strike="noStrike" spc="-1">
              <a:solidFill>
                <a:srgbClr val="000000"/>
              </a:solidFill>
              <a:uFill>
                <a:solidFill>
                  <a:srgbClr val="FFFFFF"/>
                </a:solidFill>
              </a:uFill>
              <a:latin typeface="Times New Roman"/>
            </a:endParaRPr>
          </a:p>
        </p:txBody>
      </p:sp>
      <p:sp>
        <p:nvSpPr>
          <p:cNvPr id="52" name="PlaceHolder 10"/>
          <p:cNvSpPr>
            <a:spLocks noGrp="1"/>
          </p:cNvSpPr>
          <p:nvPr>
            <p:ph type="ftr"/>
          </p:nvPr>
        </p:nvSpPr>
        <p:spPr>
          <a:xfrm>
            <a:off x="3124080" y="6356520"/>
            <a:ext cx="2895120" cy="364680"/>
          </a:xfrm>
          <a:prstGeom prst="rect">
            <a:avLst/>
          </a:prstGeom>
        </p:spPr>
        <p:txBody>
          <a:bodyPr anchor="ctr"/>
          <a:lstStyle/>
          <a:p>
            <a:pPr algn="ctr">
              <a:lnSpc>
                <a:spcPct val="100000"/>
              </a:lnSpc>
            </a:pPr>
            <a:r>
              <a:rPr lang="en-US" sz="1200" b="0" strike="noStrike" spc="-1">
                <a:solidFill>
                  <a:srgbClr val="8B9FB9"/>
                </a:solidFill>
                <a:uFill>
                  <a:solidFill>
                    <a:srgbClr val="FFFFFF"/>
                  </a:solidFill>
                </a:uFill>
                <a:latin typeface="Arial"/>
              </a:rPr>
              <a:t>Tutzer, Muttenthaler, Grafl, Dejmek</a:t>
            </a:r>
            <a:endParaRPr lang="en-US" sz="1200" b="0" strike="noStrike" spc="-1">
              <a:solidFill>
                <a:srgbClr val="000000"/>
              </a:solidFill>
              <a:uFill>
                <a:solidFill>
                  <a:srgbClr val="FFFFFF"/>
                </a:solidFill>
              </a:uFill>
              <a:latin typeface="Times New Roman"/>
            </a:endParaRPr>
          </a:p>
        </p:txBody>
      </p:sp>
      <p:sp>
        <p:nvSpPr>
          <p:cNvPr id="53" name="PlaceHolder 11"/>
          <p:cNvSpPr>
            <a:spLocks noGrp="1"/>
          </p:cNvSpPr>
          <p:nvPr>
            <p:ph type="sldNum"/>
          </p:nvPr>
        </p:nvSpPr>
        <p:spPr>
          <a:xfrm>
            <a:off x="6553080" y="6356520"/>
            <a:ext cx="1733040" cy="364680"/>
          </a:xfrm>
          <a:prstGeom prst="rect">
            <a:avLst/>
          </a:prstGeom>
        </p:spPr>
        <p:txBody>
          <a:bodyPr anchor="ctr"/>
          <a:lstStyle/>
          <a:p>
            <a:pPr algn="r">
              <a:lnSpc>
                <a:spcPct val="100000"/>
              </a:lnSpc>
            </a:pPr>
            <a:fld id="{D166533A-34A0-49A3-87FE-984EFAC0749B}" type="slidenum">
              <a:rPr lang="en-US" sz="1200" b="0" strike="noStrike" spc="-1">
                <a:solidFill>
                  <a:srgbClr val="006699"/>
                </a:solidFill>
                <a:uFill>
                  <a:solidFill>
                    <a:srgbClr val="FFFFFF"/>
                  </a:solidFill>
                </a:uFill>
                <a:latin typeface="Arial"/>
              </a:rPr>
              <a:t>‹Nr.›</a:t>
            </a:fld>
            <a:endParaRPr lang="en-US" sz="12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DEE7EC"/>
        </a:solidFill>
        <a:effectLst/>
      </p:bgPr>
    </p:bg>
    <p:spTree>
      <p:nvGrpSpPr>
        <p:cNvPr id="1" name=""/>
        <p:cNvGrpSpPr/>
        <p:nvPr/>
      </p:nvGrpSpPr>
      <p:grpSpPr>
        <a:xfrm>
          <a:off x="0" y="0"/>
          <a:ext cx="0" cy="0"/>
          <a:chOff x="0" y="0"/>
          <a:chExt cx="0" cy="0"/>
        </a:xfrm>
      </p:grpSpPr>
      <p:sp>
        <p:nvSpPr>
          <p:cNvPr id="88" name="CustomShape 1"/>
          <p:cNvSpPr/>
          <p:nvPr/>
        </p:nvSpPr>
        <p:spPr>
          <a:xfrm>
            <a:off x="0" y="857160"/>
            <a:ext cx="8143560" cy="6000480"/>
          </a:xfrm>
          <a:prstGeom prst="rect">
            <a:avLst/>
          </a:prstGeom>
          <a:solidFill>
            <a:schemeClr val="bg1"/>
          </a:solidFill>
          <a:ln w="9360">
            <a:noFill/>
          </a:ln>
        </p:spPr>
        <p:style>
          <a:lnRef idx="0">
            <a:scrgbClr r="0" g="0" b="0"/>
          </a:lnRef>
          <a:fillRef idx="0">
            <a:scrgbClr r="0" g="0" b="0"/>
          </a:fillRef>
          <a:effectRef idx="0">
            <a:scrgbClr r="0" g="0" b="0"/>
          </a:effectRef>
          <a:fontRef idx="minor"/>
        </p:style>
      </p:sp>
      <p:sp>
        <p:nvSpPr>
          <p:cNvPr id="89" name="CustomShape 2"/>
          <p:cNvSpPr/>
          <p:nvPr/>
        </p:nvSpPr>
        <p:spPr>
          <a:xfrm>
            <a:off x="7628400" y="858240"/>
            <a:ext cx="1011600" cy="1269360"/>
          </a:xfrm>
          <a:prstGeom prst="ellipse">
            <a:avLst/>
          </a:prstGeom>
          <a:solidFill>
            <a:schemeClr val="bg1"/>
          </a:solidFill>
          <a:ln w="9360">
            <a:noFill/>
          </a:ln>
        </p:spPr>
        <p:style>
          <a:lnRef idx="0">
            <a:scrgbClr r="0" g="0" b="0"/>
          </a:lnRef>
          <a:fillRef idx="0">
            <a:scrgbClr r="0" g="0" b="0"/>
          </a:fillRef>
          <a:effectRef idx="0">
            <a:scrgbClr r="0" g="0" b="0"/>
          </a:effectRef>
          <a:fontRef idx="minor"/>
        </p:style>
      </p:sp>
      <p:sp>
        <p:nvSpPr>
          <p:cNvPr id="90" name="CustomShape 3"/>
          <p:cNvSpPr/>
          <p:nvPr/>
        </p:nvSpPr>
        <p:spPr>
          <a:xfrm>
            <a:off x="4895640" y="1478880"/>
            <a:ext cx="3746520" cy="5378760"/>
          </a:xfrm>
          <a:prstGeom prst="rect">
            <a:avLst/>
          </a:prstGeom>
          <a:solidFill>
            <a:schemeClr val="bg1"/>
          </a:solidFill>
          <a:ln w="9360">
            <a:noFill/>
          </a:ln>
        </p:spPr>
        <p:style>
          <a:lnRef idx="0">
            <a:scrgbClr r="0" g="0" b="0"/>
          </a:lnRef>
          <a:fillRef idx="0">
            <a:scrgbClr r="0" g="0" b="0"/>
          </a:fillRef>
          <a:effectRef idx="0">
            <a:scrgbClr r="0" g="0" b="0"/>
          </a:effectRef>
          <a:fontRef idx="minor"/>
        </p:style>
      </p:sp>
      <p:pic>
        <p:nvPicPr>
          <p:cNvPr id="91" name="Grafik 12"/>
          <p:cNvPicPr/>
          <p:nvPr/>
        </p:nvPicPr>
        <p:blipFill>
          <a:blip r:embed="rId14"/>
          <a:stretch/>
        </p:blipFill>
        <p:spPr>
          <a:xfrm>
            <a:off x="216000" y="216000"/>
            <a:ext cx="394920" cy="396360"/>
          </a:xfrm>
          <a:prstGeom prst="rect">
            <a:avLst/>
          </a:prstGeom>
          <a:ln>
            <a:noFill/>
          </a:ln>
        </p:spPr>
      </p:pic>
      <p:sp>
        <p:nvSpPr>
          <p:cNvPr id="92" name="CustomShape 4"/>
          <p:cNvSpPr/>
          <p:nvPr/>
        </p:nvSpPr>
        <p:spPr>
          <a:xfrm>
            <a:off x="857160" y="6356520"/>
            <a:ext cx="16300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0028869-FBC3-4C60-B808-71DEAF5A9FB8}" type="datetime">
              <a:rPr lang="en-US" sz="1200" b="0" strike="noStrike" spc="-1">
                <a:solidFill>
                  <a:srgbClr val="006699"/>
                </a:solidFill>
                <a:uFill>
                  <a:solidFill>
                    <a:srgbClr val="FFFFFF"/>
                  </a:solidFill>
                </a:uFill>
                <a:latin typeface="Arial"/>
              </a:rPr>
              <a:t>3/10/2019</a:t>
            </a:fld>
            <a:endParaRPr lang="en-US" sz="1200" b="0" strike="noStrike" spc="-1">
              <a:solidFill>
                <a:srgbClr val="000000"/>
              </a:solidFill>
              <a:uFill>
                <a:solidFill>
                  <a:srgbClr val="FFFFFF"/>
                </a:solidFill>
              </a:uFill>
              <a:latin typeface="Arial"/>
            </a:endParaRPr>
          </a:p>
        </p:txBody>
      </p:sp>
      <p:sp>
        <p:nvSpPr>
          <p:cNvPr id="93" name="CustomShape 5"/>
          <p:cNvSpPr/>
          <p:nvPr/>
        </p:nvSpPr>
        <p:spPr>
          <a:xfrm>
            <a:off x="6553080" y="6356520"/>
            <a:ext cx="17330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84C4E575-CE1A-4D15-90CC-EF574F59CC48}" type="slidenum">
              <a:rPr lang="en-US" sz="1200" b="0" strike="noStrike" spc="-1">
                <a:solidFill>
                  <a:srgbClr val="006699"/>
                </a:solidFill>
                <a:uFill>
                  <a:solidFill>
                    <a:srgbClr val="FFFFFF"/>
                  </a:solidFill>
                </a:uFill>
                <a:latin typeface="Arial"/>
              </a:rPr>
              <a:t>‹Nr.›</a:t>
            </a:fld>
            <a:endParaRPr lang="en-US" sz="1200" b="0" strike="noStrike" spc="-1">
              <a:solidFill>
                <a:srgbClr val="000000"/>
              </a:solidFill>
              <a:uFill>
                <a:solidFill>
                  <a:srgbClr val="FFFFFF"/>
                </a:solidFill>
              </a:uFill>
              <a:latin typeface="Arial"/>
            </a:endParaRPr>
          </a:p>
        </p:txBody>
      </p:sp>
      <p:sp>
        <p:nvSpPr>
          <p:cNvPr id="94" name="CustomShape 6"/>
          <p:cNvSpPr/>
          <p:nvPr/>
        </p:nvSpPr>
        <p:spPr>
          <a:xfrm>
            <a:off x="2828520" y="6376320"/>
            <a:ext cx="28951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6699"/>
                </a:solidFill>
                <a:uFill>
                  <a:solidFill>
                    <a:srgbClr val="FFFFFF"/>
                  </a:solidFill>
                </a:uFill>
                <a:latin typeface="Arial"/>
              </a:rPr>
              <a:t>Tutzer, Muttenthaler, Grafl, Dejmek</a:t>
            </a:r>
            <a:endParaRPr lang="en-US" sz="1200" b="0" strike="noStrike" spc="-1">
              <a:solidFill>
                <a:srgbClr val="000000"/>
              </a:solidFill>
              <a:uFill>
                <a:solidFill>
                  <a:srgbClr val="FFFFFF"/>
                </a:solidFill>
              </a:uFill>
              <a:latin typeface="Arial"/>
            </a:endParaRPr>
          </a:p>
        </p:txBody>
      </p:sp>
      <p:sp>
        <p:nvSpPr>
          <p:cNvPr id="95" name="PlaceHolder 7"/>
          <p:cNvSpPr>
            <a:spLocks noGrp="1"/>
          </p:cNvSpPr>
          <p:nvPr>
            <p:ph type="title"/>
          </p:nvPr>
        </p:nvSpPr>
        <p:spPr>
          <a:xfrm>
            <a:off x="1643040" y="2928960"/>
            <a:ext cx="6143400" cy="1255320"/>
          </a:xfrm>
          <a:prstGeom prst="rect">
            <a:avLst/>
          </a:prstGeom>
        </p:spPr>
        <p:txBody>
          <a:bodyPr lIns="90000" tIns="45000" rIns="90000" bIns="45000"/>
          <a:lstStyle/>
          <a:p>
            <a:pPr>
              <a:lnSpc>
                <a:spcPct val="100000"/>
              </a:lnSpc>
            </a:pPr>
            <a:r>
              <a:rPr lang="de-DE" sz="3600" b="0" strike="noStrike" spc="-1">
                <a:solidFill>
                  <a:srgbClr val="FFFFFF"/>
                </a:solidFill>
                <a:uFill>
                  <a:solidFill>
                    <a:srgbClr val="FFFFFF"/>
                  </a:solidFill>
                </a:uFill>
                <a:latin typeface="Arial"/>
                <a:ea typeface="Arial"/>
              </a:rPr>
              <a:t>Mastertitelformat bearbeiten</a:t>
            </a:r>
            <a:endParaRPr lang="de-DE" sz="3600" b="0" strike="noStrike" spc="-1">
              <a:solidFill>
                <a:srgbClr val="000000"/>
              </a:solidFill>
              <a:uFill>
                <a:solidFill>
                  <a:srgbClr val="FFFFFF"/>
                </a:solidFill>
              </a:uFill>
              <a:latin typeface="Arial"/>
            </a:endParaRPr>
          </a:p>
        </p:txBody>
      </p:sp>
      <p:sp>
        <p:nvSpPr>
          <p:cNvPr id="96" name="PlaceHolder 8"/>
          <p:cNvSpPr>
            <a:spLocks noGrp="1"/>
          </p:cNvSpPr>
          <p:nvPr>
            <p:ph type="ftr"/>
          </p:nvPr>
        </p:nvSpPr>
        <p:spPr>
          <a:xfrm>
            <a:off x="1643040" y="6000840"/>
            <a:ext cx="4376520" cy="72036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97" name="PlaceHolder 9"/>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24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de-DE"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de-DE" sz="16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de-DE" sz="2000" b="0" strike="noStrike" spc="-1">
                <a:solidFill>
                  <a:srgbClr val="000000"/>
                </a:solidFill>
                <a:uFill>
                  <a:solidFill>
                    <a:srgbClr val="FFFFFF"/>
                  </a:solidFill>
                </a:uFill>
                <a:latin typeface="Calibri"/>
              </a:rPr>
              <a:t>Fourth Outline Level</a:t>
            </a:r>
          </a:p>
          <a:p>
            <a:pPr marL="2160000" lvl="4" indent="-216000">
              <a:spcBef>
                <a:spcPts val="283"/>
              </a:spcBef>
              <a:buClr>
                <a:srgbClr val="000000"/>
              </a:buClr>
              <a:buSzPct val="45000"/>
              <a:buFont typeface="Wingdings" charset="2"/>
              <a:buChar char=""/>
            </a:pPr>
            <a:r>
              <a:rPr lang="de-DE" sz="2000" b="0" strike="noStrike" spc="-1">
                <a:solidFill>
                  <a:srgbClr val="000000"/>
                </a:solidFill>
                <a:uFill>
                  <a:solidFill>
                    <a:srgbClr val="FFFFFF"/>
                  </a:solidFill>
                </a:uFill>
                <a:latin typeface="Calibri"/>
              </a:rPr>
              <a:t>Fifth Outline Level</a:t>
            </a:r>
          </a:p>
          <a:p>
            <a:pPr marL="2592000" lvl="5" indent="-216000">
              <a:spcBef>
                <a:spcPts val="283"/>
              </a:spcBef>
              <a:buClr>
                <a:srgbClr val="000000"/>
              </a:buClr>
              <a:buSzPct val="45000"/>
              <a:buFont typeface="Wingdings" charset="2"/>
              <a:buChar char=""/>
            </a:pPr>
            <a:r>
              <a:rPr lang="de-DE" sz="2000" b="0" strike="noStrike" spc="-1">
                <a:solidFill>
                  <a:srgbClr val="000000"/>
                </a:solidFill>
                <a:uFill>
                  <a:solidFill>
                    <a:srgbClr val="FFFFFF"/>
                  </a:solidFill>
                </a:uFill>
                <a:latin typeface="Calibri"/>
              </a:rPr>
              <a:t>Sixth Outline Level</a:t>
            </a:r>
          </a:p>
          <a:p>
            <a:pPr marL="3024000" lvl="6" indent="-216000">
              <a:spcBef>
                <a:spcPts val="283"/>
              </a:spcBef>
              <a:buClr>
                <a:srgbClr val="000000"/>
              </a:buClr>
              <a:buSzPct val="45000"/>
              <a:buFont typeface="Wingdings" charset="2"/>
              <a:buChar char=""/>
            </a:pPr>
            <a:r>
              <a:rPr lang="de-DE"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99640" y="2277000"/>
            <a:ext cx="7630200" cy="1255320"/>
          </a:xfrm>
          <a:prstGeom prst="rect">
            <a:avLst/>
          </a:prstGeom>
          <a:noFill/>
          <a:ln>
            <a:noFill/>
          </a:ln>
        </p:spPr>
        <p:txBody>
          <a:bodyPr/>
          <a:lstStyle/>
          <a:p>
            <a:pPr algn="ctr">
              <a:lnSpc>
                <a:spcPct val="100000"/>
              </a:lnSpc>
            </a:pPr>
            <a:r>
              <a:rPr lang="de-DE" sz="3600" b="0" strike="noStrike" spc="-1">
                <a:solidFill>
                  <a:srgbClr val="FFFFFF"/>
                </a:solidFill>
                <a:uFill>
                  <a:solidFill>
                    <a:srgbClr val="FFFFFF"/>
                  </a:solidFill>
                </a:uFill>
                <a:latin typeface="Arial"/>
                <a:ea typeface="Arial"/>
              </a:rPr>
              <a:t>Partial reconfiguration on IOT device</a:t>
            </a:r>
            <a:endParaRPr lang="de-DE" sz="3600" b="0" strike="noStrike" spc="-1">
              <a:solidFill>
                <a:srgbClr val="000000"/>
              </a:solidFill>
              <a:uFill>
                <a:solidFill>
                  <a:srgbClr val="FFFFFF"/>
                </a:solidFill>
              </a:uFill>
              <a:latin typeface="Arial"/>
            </a:endParaRPr>
          </a:p>
        </p:txBody>
      </p:sp>
      <p:sp>
        <p:nvSpPr>
          <p:cNvPr id="138" name="TextShape 2"/>
          <p:cNvSpPr txBox="1"/>
          <p:nvPr/>
        </p:nvSpPr>
        <p:spPr>
          <a:xfrm>
            <a:off x="936000" y="3148560"/>
            <a:ext cx="7557480" cy="3448440"/>
          </a:xfrm>
          <a:prstGeom prst="rect">
            <a:avLst/>
          </a:prstGeom>
          <a:noFill/>
          <a:ln>
            <a:noFill/>
          </a:ln>
        </p:spPr>
        <p:txBody>
          <a:bodyPr/>
          <a:lstStyle/>
          <a:p>
            <a:pPr algn="ctr">
              <a:lnSpc>
                <a:spcPct val="100000"/>
              </a:lnSpc>
            </a:pPr>
            <a:r>
              <a:rPr lang="en-US" sz="2000" b="0" strike="noStrike" spc="-1">
                <a:solidFill>
                  <a:srgbClr val="FFFFFF"/>
                </a:solidFill>
                <a:uFill>
                  <a:solidFill>
                    <a:srgbClr val="FFFFFF"/>
                  </a:solidFill>
                </a:uFill>
                <a:latin typeface="Arial"/>
              </a:rPr>
              <a:t>Android on zynq featuring updateable FPGA-accellerated image</a:t>
            </a:r>
            <a:br/>
            <a:r>
              <a:rPr lang="en-US" sz="2000" b="0" strike="noStrike" spc="-1">
                <a:solidFill>
                  <a:srgbClr val="FFFFFF"/>
                </a:solidFill>
                <a:uFill>
                  <a:solidFill>
                    <a:srgbClr val="FFFFFF"/>
                  </a:solidFill>
                </a:uFill>
                <a:latin typeface="Arial"/>
              </a:rPr>
              <a:t>processing and hashing</a:t>
            </a:r>
            <a:endParaRPr lang="en-US" sz="2000" b="0" strike="noStrike" spc="-1">
              <a:solidFill>
                <a:srgbClr val="000000"/>
              </a:solidFill>
              <a:uFill>
                <a:solidFill>
                  <a:srgbClr val="FFFFFF"/>
                </a:solidFill>
              </a:uFill>
              <a:latin typeface="Arial"/>
            </a:endParaRPr>
          </a:p>
          <a:p>
            <a:pPr algn="ctr">
              <a:lnSpc>
                <a:spcPct val="100000"/>
              </a:lnSpc>
            </a:pPr>
            <a:endParaRPr lang="en-US" sz="20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FFFFFF"/>
                </a:solidFill>
                <a:uFill>
                  <a:solidFill>
                    <a:srgbClr val="FFFFFF"/>
                  </a:solidFill>
                </a:uFill>
                <a:latin typeface="Arial"/>
              </a:rPr>
              <a:t>Ing. Andreas Dejmek, BSc</a:t>
            </a:r>
            <a:endParaRPr lang="en-US" sz="20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FFFFFF"/>
                </a:solidFill>
                <a:uFill>
                  <a:solidFill>
                    <a:srgbClr val="FFFFFF"/>
                  </a:solidFill>
                </a:uFill>
                <a:latin typeface="Arial"/>
              </a:rPr>
              <a:t>Christoph Grafl</a:t>
            </a:r>
            <a:endParaRPr lang="en-US" sz="20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FFFFFF"/>
                </a:solidFill>
                <a:uFill>
                  <a:solidFill>
                    <a:srgbClr val="FFFFFF"/>
                  </a:solidFill>
                </a:uFill>
                <a:latin typeface="Arial"/>
              </a:rPr>
              <a:t>Florian Muttenthaler, BSc</a:t>
            </a:r>
            <a:endParaRPr lang="en-US" sz="20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FFFFFF"/>
                </a:solidFill>
                <a:uFill>
                  <a:solidFill>
                    <a:srgbClr val="FFFFFF"/>
                  </a:solidFill>
                </a:uFill>
                <a:latin typeface="Arial"/>
              </a:rPr>
              <a:t>Benedikt Tutzer, BSc</a:t>
            </a:r>
            <a:endParaRPr lang="en-US" sz="2000" b="0" strike="noStrike" spc="-1">
              <a:solidFill>
                <a:srgbClr val="000000"/>
              </a:solidFill>
              <a:uFill>
                <a:solidFill>
                  <a:srgbClr val="FFFFFF"/>
                </a:solidFill>
              </a:uFill>
              <a:latin typeface="Arial"/>
            </a:endParaRPr>
          </a:p>
          <a:p>
            <a:pPr algn="ctr">
              <a:lnSpc>
                <a:spcPct val="100000"/>
              </a:lnSpc>
            </a:pPr>
            <a:endParaRPr lang="en-US" sz="20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FFFFFF"/>
                </a:solidFill>
                <a:uFill>
                  <a:solidFill>
                    <a:srgbClr val="FFFFFF"/>
                  </a:solidFill>
                </a:uFill>
                <a:latin typeface="Arial"/>
              </a:rPr>
              <a:t>Institute of Computer Technology</a:t>
            </a:r>
            <a:endParaRPr lang="en-US" sz="20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FFFFFF"/>
                </a:solidFill>
                <a:uFill>
                  <a:solidFill>
                    <a:srgbClr val="FFFFFF"/>
                  </a:solidFill>
                </a:uFill>
                <a:latin typeface="Arial"/>
              </a:rPr>
              <a:t>TU Wien</a:t>
            </a:r>
            <a:endParaRPr lang="en-US" sz="20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395640" y="1052640"/>
            <a:ext cx="5328360" cy="647640"/>
          </a:xfrm>
          <a:prstGeom prst="rect">
            <a:avLst/>
          </a:prstGeom>
          <a:noFill/>
          <a:ln>
            <a:noFill/>
          </a:ln>
        </p:spPr>
        <p:txBody>
          <a:bodyPr lIns="90000" tIns="45000" rIns="90000" bIns="45000"/>
          <a:lstStyle/>
          <a:p>
            <a:pPr>
              <a:lnSpc>
                <a:spcPct val="100000"/>
              </a:lnSpc>
            </a:pPr>
            <a:r>
              <a:rPr lang="de-DE" sz="3600" b="0" strike="noStrike" spc="-1" dirty="0">
                <a:solidFill>
                  <a:srgbClr val="000000"/>
                </a:solidFill>
                <a:uFill>
                  <a:solidFill>
                    <a:srgbClr val="FFFFFF"/>
                  </a:solidFill>
                </a:uFill>
                <a:latin typeface="Arial"/>
                <a:ea typeface="Arial"/>
              </a:rPr>
              <a:t>Server</a:t>
            </a:r>
            <a:endParaRPr lang="de-DE" sz="3600" b="0" strike="noStrike" spc="-1" dirty="0">
              <a:solidFill>
                <a:srgbClr val="000000"/>
              </a:solidFill>
              <a:uFill>
                <a:solidFill>
                  <a:srgbClr val="FFFFFF"/>
                </a:solidFill>
              </a:uFill>
              <a:latin typeface="Arial"/>
            </a:endParaRPr>
          </a:p>
        </p:txBody>
      </p:sp>
      <p:sp>
        <p:nvSpPr>
          <p:cNvPr id="155" name="TextShape 2"/>
          <p:cNvSpPr txBox="1"/>
          <p:nvPr/>
        </p:nvSpPr>
        <p:spPr>
          <a:xfrm>
            <a:off x="395640" y="1772640"/>
            <a:ext cx="7776360" cy="4608000"/>
          </a:xfrm>
          <a:prstGeom prst="rect">
            <a:avLst/>
          </a:prstGeom>
          <a:noFill/>
          <a:ln>
            <a:noFill/>
          </a:ln>
        </p:spPr>
        <p:txBody>
          <a:bodyPr/>
          <a:lstStyle/>
          <a:p>
            <a:pPr>
              <a:lnSpc>
                <a:spcPct val="100000"/>
              </a:lnSpc>
              <a:spcBef>
                <a:spcPts val="400"/>
              </a:spcBef>
            </a:pPr>
            <a:r>
              <a:rPr lang="en-US" sz="2000" b="0" strike="noStrike" spc="-1" dirty="0">
                <a:solidFill>
                  <a:srgbClr val="000000"/>
                </a:solidFill>
                <a:uFill>
                  <a:solidFill>
                    <a:srgbClr val="FFFFFF"/>
                  </a:solidFill>
                </a:uFill>
                <a:latin typeface="Arial"/>
              </a:rPr>
              <a:t>Example repository entry:</a:t>
            </a:r>
          </a:p>
          <a:p>
            <a:pPr>
              <a:lnSpc>
                <a:spcPct val="100000"/>
              </a:lnSpc>
              <a:spcBef>
                <a:spcPts val="159"/>
              </a:spcBef>
            </a:pPr>
            <a:r>
              <a:rPr lang="en-US" sz="800" spc="-1" dirty="0">
                <a:solidFill>
                  <a:srgbClr val="000000"/>
                </a:solidFill>
                <a:uFill>
                  <a:solidFill>
                    <a:srgbClr val="FFFFFF"/>
                  </a:solidFill>
                </a:uFill>
                <a:latin typeface="Arial"/>
              </a:rPr>
              <a:t>	</a:t>
            </a:r>
            <a:endParaRPr lang="en-US" sz="800" spc="-1" dirty="0">
              <a:solidFill>
                <a:srgbClr val="000000"/>
              </a:solidFill>
              <a:uFill>
                <a:solidFill>
                  <a:srgbClr val="FFFFFF"/>
                </a:solidFill>
              </a:uFill>
            </a:endParaRPr>
          </a:p>
          <a:p>
            <a:pPr>
              <a:lnSpc>
                <a:spcPct val="100000"/>
              </a:lnSpc>
              <a:spcBef>
                <a:spcPts val="159"/>
              </a:spcBef>
            </a:pPr>
            <a:r>
              <a:rPr lang="en-US" spc="-1" dirty="0">
                <a:solidFill>
                  <a:srgbClr val="000000"/>
                </a:solidFill>
                <a:uFill>
                  <a:solidFill>
                    <a:srgbClr val="FFFFFF"/>
                  </a:solidFill>
                </a:uFill>
              </a:rPr>
              <a:t>{    	</a:t>
            </a:r>
          </a:p>
          <a:p>
            <a:pPr>
              <a:lnSpc>
                <a:spcPct val="100000"/>
              </a:lnSpc>
              <a:spcBef>
                <a:spcPts val="159"/>
              </a:spcBef>
            </a:pPr>
            <a:r>
              <a:rPr lang="en-US" spc="-1" dirty="0">
                <a:solidFill>
                  <a:srgbClr val="000000"/>
                </a:solidFill>
                <a:uFill>
                  <a:solidFill>
                    <a:srgbClr val="FFFFFF"/>
                  </a:solidFill>
                </a:uFill>
              </a:rPr>
              <a:t>	"Index": "SOC-LAB-IOT",    </a:t>
            </a:r>
          </a:p>
          <a:p>
            <a:pPr>
              <a:lnSpc>
                <a:spcPct val="100000"/>
              </a:lnSpc>
              <a:spcBef>
                <a:spcPts val="159"/>
              </a:spcBef>
            </a:pPr>
            <a:r>
              <a:rPr lang="en-US" spc="-1" dirty="0">
                <a:solidFill>
                  <a:srgbClr val="000000"/>
                </a:solidFill>
                <a:uFill>
                  <a:solidFill>
                    <a:srgbClr val="FFFFFF"/>
                  </a:solidFill>
                </a:uFill>
              </a:rPr>
              <a:t>	"Title": "IOT Image Processing",    </a:t>
            </a:r>
          </a:p>
          <a:p>
            <a:pPr>
              <a:lnSpc>
                <a:spcPct val="100000"/>
              </a:lnSpc>
              <a:spcBef>
                <a:spcPts val="159"/>
              </a:spcBef>
            </a:pPr>
            <a:r>
              <a:rPr lang="en-US" spc="-1" dirty="0">
                <a:solidFill>
                  <a:srgbClr val="000000"/>
                </a:solidFill>
                <a:uFill>
                  <a:solidFill>
                    <a:srgbClr val="FFFFFF"/>
                  </a:solidFill>
                </a:uFill>
              </a:rPr>
              <a:t>	"Version": "002",    </a:t>
            </a:r>
          </a:p>
          <a:p>
            <a:pPr>
              <a:lnSpc>
                <a:spcPct val="100000"/>
              </a:lnSpc>
              <a:spcBef>
                <a:spcPts val="159"/>
              </a:spcBef>
            </a:pPr>
            <a:r>
              <a:rPr lang="en-US" spc="-1" dirty="0">
                <a:solidFill>
                  <a:srgbClr val="000000"/>
                </a:solidFill>
                <a:uFill>
                  <a:solidFill>
                    <a:srgbClr val="FFFFFF"/>
                  </a:solidFill>
                </a:uFill>
              </a:rPr>
              <a:t>	"Description": "",    </a:t>
            </a:r>
          </a:p>
          <a:p>
            <a:pPr>
              <a:lnSpc>
                <a:spcPct val="100000"/>
              </a:lnSpc>
              <a:spcBef>
                <a:spcPts val="159"/>
              </a:spcBef>
            </a:pPr>
            <a:r>
              <a:rPr lang="en-US" spc="-1" dirty="0">
                <a:solidFill>
                  <a:srgbClr val="000000"/>
                </a:solidFill>
                <a:uFill>
                  <a:solidFill>
                    <a:srgbClr val="FFFFFF"/>
                  </a:solidFill>
                </a:uFill>
              </a:rPr>
              <a:t>	"Changelog": ["3.11.2018 Primary release",                     </a:t>
            </a:r>
          </a:p>
          <a:p>
            <a:pPr>
              <a:lnSpc>
                <a:spcPct val="100000"/>
              </a:lnSpc>
              <a:spcBef>
                <a:spcPts val="159"/>
              </a:spcBef>
            </a:pPr>
            <a:r>
              <a:rPr lang="en-US" spc="-1" dirty="0">
                <a:solidFill>
                  <a:srgbClr val="000000"/>
                </a:solidFill>
                <a:uFill>
                  <a:solidFill>
                    <a:srgbClr val="FFFFFF"/>
                  </a:solidFill>
                </a:uFill>
              </a:rPr>
              <a:t>			"4.11.2018 Bug fixing",                     </a:t>
            </a:r>
          </a:p>
          <a:p>
            <a:pPr>
              <a:lnSpc>
                <a:spcPct val="100000"/>
              </a:lnSpc>
              <a:spcBef>
                <a:spcPts val="159"/>
              </a:spcBef>
            </a:pPr>
            <a:r>
              <a:rPr lang="en-US" spc="-1" dirty="0">
                <a:solidFill>
                  <a:srgbClr val="000000"/>
                </a:solidFill>
                <a:uFill>
                  <a:solidFill>
                    <a:srgbClr val="FFFFFF"/>
                  </a:solidFill>
                </a:uFill>
              </a:rPr>
              <a:t>			"6.11.2018 added stuff"],    </a:t>
            </a:r>
          </a:p>
          <a:p>
            <a:pPr>
              <a:lnSpc>
                <a:spcPct val="100000"/>
              </a:lnSpc>
              <a:spcBef>
                <a:spcPts val="159"/>
              </a:spcBef>
            </a:pPr>
            <a:r>
              <a:rPr lang="en-US" spc="-1" dirty="0">
                <a:solidFill>
                  <a:srgbClr val="000000"/>
                </a:solidFill>
                <a:uFill>
                  <a:solidFill>
                    <a:srgbClr val="FFFFFF"/>
                  </a:solidFill>
                </a:uFill>
              </a:rPr>
              <a:t>	"File": "filter_0_0_4.bin",   </a:t>
            </a:r>
          </a:p>
          <a:p>
            <a:pPr>
              <a:lnSpc>
                <a:spcPct val="100000"/>
              </a:lnSpc>
              <a:spcBef>
                <a:spcPts val="159"/>
              </a:spcBef>
            </a:pPr>
            <a:r>
              <a:rPr lang="en-US" spc="-1" dirty="0">
                <a:solidFill>
                  <a:srgbClr val="000000"/>
                </a:solidFill>
                <a:uFill>
                  <a:solidFill>
                    <a:srgbClr val="FFFFFF"/>
                  </a:solidFill>
                </a:uFill>
              </a:rPr>
              <a:t>	"Date": "6.11.2018",    </a:t>
            </a:r>
          </a:p>
          <a:p>
            <a:pPr>
              <a:lnSpc>
                <a:spcPct val="100000"/>
              </a:lnSpc>
              <a:spcBef>
                <a:spcPts val="159"/>
              </a:spcBef>
            </a:pPr>
            <a:r>
              <a:rPr lang="en-US" spc="-1" dirty="0">
                <a:solidFill>
                  <a:srgbClr val="000000"/>
                </a:solidFill>
                <a:uFill>
                  <a:solidFill>
                    <a:srgbClr val="FFFFFF"/>
                  </a:solidFill>
                </a:uFill>
              </a:rPr>
              <a:t>	"Checksum": "fdg851df……“</a:t>
            </a:r>
          </a:p>
          <a:p>
            <a:pPr>
              <a:lnSpc>
                <a:spcPct val="100000"/>
              </a:lnSpc>
              <a:spcBef>
                <a:spcPts val="159"/>
              </a:spcBef>
            </a:pPr>
            <a:r>
              <a:rPr lang="en-US" spc="-1" dirty="0">
                <a:solidFill>
                  <a:srgbClr val="000000"/>
                </a:solidFill>
                <a:uFill>
                  <a:solidFill>
                    <a:srgbClr val="FFFFFF"/>
                  </a:solidFill>
                </a:uFill>
              </a:rPr>
              <a:t>} </a:t>
            </a:r>
            <a:endParaRPr lang="en-US" spc="-1" dirty="0">
              <a:solidFill>
                <a:srgbClr val="000000"/>
              </a:solidFill>
              <a:uFill>
                <a:solidFill>
                  <a:srgbClr val="FFFFFF"/>
                </a:solidFill>
              </a:uFill>
              <a:latin typeface="Arial"/>
            </a:endParaRPr>
          </a:p>
          <a:p>
            <a:pPr>
              <a:lnSpc>
                <a:spcPct val="100000"/>
              </a:lnSpc>
              <a:spcBef>
                <a:spcPts val="159"/>
              </a:spcBef>
            </a:pPr>
            <a:endParaRPr lang="en-US" sz="2000"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87841981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95640" y="1052640"/>
            <a:ext cx="5328360" cy="647640"/>
          </a:xfrm>
          <a:prstGeom prst="rect">
            <a:avLst/>
          </a:prstGeom>
          <a:noFill/>
          <a:ln>
            <a:noFill/>
          </a:ln>
        </p:spPr>
        <p:txBody>
          <a:bodyPr lIns="90000" tIns="45000" rIns="90000" bIns="45000"/>
          <a:lstStyle/>
          <a:p>
            <a:pPr>
              <a:lnSpc>
                <a:spcPct val="100000"/>
              </a:lnSpc>
            </a:pPr>
            <a:r>
              <a:rPr lang="de-DE" sz="3600" b="0" strike="noStrike" spc="-1" dirty="0">
                <a:solidFill>
                  <a:srgbClr val="000000"/>
                </a:solidFill>
                <a:uFill>
                  <a:solidFill>
                    <a:srgbClr val="FFFFFF"/>
                  </a:solidFill>
                </a:uFill>
                <a:latin typeface="Arial"/>
                <a:ea typeface="Arial"/>
              </a:rPr>
              <a:t>Client</a:t>
            </a:r>
          </a:p>
          <a:p>
            <a:pPr>
              <a:lnSpc>
                <a:spcPct val="100000"/>
              </a:lnSpc>
            </a:pPr>
            <a:endParaRPr lang="de-DE" sz="3600" b="0" strike="noStrike" spc="-1" dirty="0">
              <a:solidFill>
                <a:srgbClr val="000000"/>
              </a:solidFill>
              <a:uFill>
                <a:solidFill>
                  <a:srgbClr val="FFFFFF"/>
                </a:solidFill>
              </a:uFill>
              <a:latin typeface="Arial"/>
            </a:endParaRPr>
          </a:p>
        </p:txBody>
      </p:sp>
      <p:sp>
        <p:nvSpPr>
          <p:cNvPr id="153" name="TextShape 2"/>
          <p:cNvSpPr txBox="1"/>
          <p:nvPr/>
        </p:nvSpPr>
        <p:spPr>
          <a:xfrm>
            <a:off x="395640" y="1772640"/>
            <a:ext cx="7056360" cy="4608000"/>
          </a:xfrm>
          <a:prstGeom prst="rect">
            <a:avLst/>
          </a:prstGeom>
          <a:noFill/>
          <a:ln>
            <a:noFill/>
          </a:ln>
        </p:spPr>
        <p:txBody>
          <a:bodyPr/>
          <a:lstStyle/>
          <a:p>
            <a:pPr>
              <a:lnSpc>
                <a:spcPct val="100000"/>
              </a:lnSpc>
              <a:spcBef>
                <a:spcPts val="181"/>
              </a:spcBef>
            </a:pPr>
            <a:endParaRPr lang="en-US" sz="1800" b="0" strike="noStrike" spc="-1" dirty="0">
              <a:solidFill>
                <a:srgbClr val="000000"/>
              </a:solidFill>
              <a:uFill>
                <a:solidFill>
                  <a:srgbClr val="FFFFFF"/>
                </a:solidFill>
              </a:uFill>
              <a:latin typeface="Arial"/>
            </a:endParaRPr>
          </a:p>
          <a:p>
            <a:pPr>
              <a:lnSpc>
                <a:spcPct val="100000"/>
              </a:lnSpc>
              <a:spcBef>
                <a:spcPts val="400"/>
              </a:spcBef>
            </a:pPr>
            <a:r>
              <a:rPr lang="en-US" sz="2000" b="0" strike="noStrike" spc="-1" dirty="0">
                <a:solidFill>
                  <a:srgbClr val="000000"/>
                </a:solidFill>
                <a:uFill>
                  <a:solidFill>
                    <a:srgbClr val="FFFFFF"/>
                  </a:solidFill>
                </a:uFill>
                <a:latin typeface="Arial"/>
              </a:rPr>
              <a:t>Issues</a:t>
            </a:r>
          </a:p>
          <a:p>
            <a:pPr marL="343080" indent="-342720">
              <a:lnSpc>
                <a:spcPct val="100000"/>
              </a:lnSpc>
              <a:spcBef>
                <a:spcPts val="400"/>
              </a:spcBef>
              <a:buClr>
                <a:srgbClr val="006699"/>
              </a:buClr>
              <a:buSzPct val="110000"/>
              <a:buFont typeface="Arial"/>
              <a:buChar char="•"/>
            </a:pPr>
            <a:r>
              <a:rPr lang="en-US" sz="2000" spc="-1" dirty="0">
                <a:solidFill>
                  <a:srgbClr val="000000"/>
                </a:solidFill>
                <a:uFill>
                  <a:solidFill>
                    <a:srgbClr val="FFFFFF"/>
                  </a:solidFill>
                </a:uFill>
                <a:latin typeface="Arial"/>
              </a:rPr>
              <a:t>API 10 outdated (currently 28)</a:t>
            </a:r>
          </a:p>
          <a:p>
            <a:pPr marL="343080" indent="-342720">
              <a:lnSpc>
                <a:spcPct val="100000"/>
              </a:lnSpc>
              <a:spcBef>
                <a:spcPts val="400"/>
              </a:spcBef>
              <a:buClr>
                <a:srgbClr val="006699"/>
              </a:buClr>
              <a:buSzPct val="110000"/>
              <a:buFont typeface="Arial"/>
              <a:buChar char="•"/>
            </a:pPr>
            <a:r>
              <a:rPr lang="en-US" sz="2000" b="0" strike="noStrike" spc="-1" dirty="0">
                <a:solidFill>
                  <a:srgbClr val="000000"/>
                </a:solidFill>
                <a:uFill>
                  <a:solidFill>
                    <a:srgbClr val="FFFFFF"/>
                  </a:solidFill>
                </a:uFill>
                <a:latin typeface="Arial"/>
              </a:rPr>
              <a:t>Pre historic android</a:t>
            </a:r>
          </a:p>
          <a:p>
            <a:pPr marL="343080" indent="-342720">
              <a:lnSpc>
                <a:spcPct val="100000"/>
              </a:lnSpc>
              <a:spcBef>
                <a:spcPts val="400"/>
              </a:spcBef>
              <a:buClr>
                <a:srgbClr val="006699"/>
              </a:buClr>
              <a:buSzPct val="110000"/>
              <a:buFont typeface="Arial"/>
              <a:buChar char="•"/>
            </a:pPr>
            <a:r>
              <a:rPr lang="en-US" sz="2000" spc="-1" dirty="0">
                <a:solidFill>
                  <a:srgbClr val="000000"/>
                </a:solidFill>
                <a:uFill>
                  <a:solidFill>
                    <a:srgbClr val="FFFFFF"/>
                  </a:solidFill>
                </a:uFill>
                <a:latin typeface="Arial"/>
              </a:rPr>
              <a:t>Android rapidly evolved since then</a:t>
            </a:r>
            <a:endParaRPr lang="en-US" sz="2000" b="0" strike="noStrike" spc="-1" dirty="0">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lang="en-US" sz="2000" b="0" strike="noStrike" spc="-1" dirty="0">
                <a:solidFill>
                  <a:srgbClr val="000000"/>
                </a:solidFill>
                <a:uFill>
                  <a:solidFill>
                    <a:srgbClr val="FFFFFF"/>
                  </a:solidFill>
                </a:uFill>
                <a:latin typeface="Arial"/>
              </a:rPr>
              <a:t>“standard” </a:t>
            </a:r>
            <a:r>
              <a:rPr lang="en-US" sz="2000" spc="-1" dirty="0">
                <a:solidFill>
                  <a:srgbClr val="000000"/>
                </a:solidFill>
                <a:uFill>
                  <a:solidFill>
                    <a:srgbClr val="FFFFFF"/>
                  </a:solidFill>
                </a:uFill>
                <a:latin typeface="Arial"/>
              </a:rPr>
              <a:t>android </a:t>
            </a:r>
            <a:r>
              <a:rPr lang="en-US" sz="2000" b="0" strike="noStrike" spc="-1" dirty="0">
                <a:solidFill>
                  <a:srgbClr val="000000"/>
                </a:solidFill>
                <a:uFill>
                  <a:solidFill>
                    <a:srgbClr val="FFFFFF"/>
                  </a:solidFill>
                </a:uFill>
                <a:latin typeface="Arial"/>
              </a:rPr>
              <a:t>classes/components not existent</a:t>
            </a:r>
          </a:p>
          <a:p>
            <a:pPr marL="343080" indent="-342720">
              <a:lnSpc>
                <a:spcPct val="100000"/>
              </a:lnSpc>
              <a:spcBef>
                <a:spcPts val="400"/>
              </a:spcBef>
              <a:buClr>
                <a:srgbClr val="006699"/>
              </a:buClr>
              <a:buSzPct val="110000"/>
              <a:buFont typeface="Arial"/>
              <a:buChar char="•"/>
            </a:pPr>
            <a:endParaRPr lang="en-US" sz="2000" b="0" strike="noStrike" spc="-1" dirty="0">
              <a:solidFill>
                <a:srgbClr val="000000"/>
              </a:solidFill>
              <a:uFill>
                <a:solidFill>
                  <a:srgbClr val="FFFFFF"/>
                </a:solidFill>
              </a:uFill>
              <a:latin typeface="Arial"/>
            </a:endParaRPr>
          </a:p>
          <a:p>
            <a:pPr marL="360">
              <a:lnSpc>
                <a:spcPct val="100000"/>
              </a:lnSpc>
              <a:spcBef>
                <a:spcPts val="400"/>
              </a:spcBef>
              <a:buClr>
                <a:srgbClr val="006699"/>
              </a:buClr>
              <a:buSzPct val="110000"/>
            </a:pPr>
            <a:r>
              <a:rPr lang="en-US" sz="2000" spc="-1" dirty="0">
                <a:solidFill>
                  <a:srgbClr val="000000"/>
                </a:solidFill>
                <a:uFill>
                  <a:solidFill>
                    <a:srgbClr val="FFFFFF"/>
                  </a:solidFill>
                </a:uFill>
                <a:latin typeface="Arial"/>
              </a:rPr>
              <a:t>Solution:</a:t>
            </a:r>
          </a:p>
          <a:p>
            <a:pPr marL="343260" indent="-342900">
              <a:lnSpc>
                <a:spcPct val="100000"/>
              </a:lnSpc>
              <a:spcBef>
                <a:spcPts val="400"/>
              </a:spcBef>
              <a:buClr>
                <a:srgbClr val="006699"/>
              </a:buClr>
              <a:buSzPct val="110000"/>
              <a:buFont typeface="Arial" panose="020B0604020202020204" pitchFamily="34" charset="0"/>
              <a:buChar char="•"/>
            </a:pPr>
            <a:r>
              <a:rPr lang="en-US" sz="2000" spc="-1" dirty="0">
                <a:solidFill>
                  <a:srgbClr val="000000"/>
                </a:solidFill>
                <a:uFill>
                  <a:solidFill>
                    <a:srgbClr val="FFFFFF"/>
                  </a:solidFill>
                </a:uFill>
                <a:latin typeface="Arial"/>
              </a:rPr>
              <a:t>Build with API 25 for target API 10</a:t>
            </a:r>
          </a:p>
          <a:p>
            <a:pPr marL="343260" indent="-342900">
              <a:lnSpc>
                <a:spcPct val="100000"/>
              </a:lnSpc>
              <a:spcBef>
                <a:spcPts val="400"/>
              </a:spcBef>
              <a:buClr>
                <a:srgbClr val="006699"/>
              </a:buClr>
              <a:buSzPct val="110000"/>
              <a:buFont typeface="Arial" panose="020B0604020202020204" pitchFamily="34" charset="0"/>
              <a:buChar char="•"/>
            </a:pPr>
            <a:r>
              <a:rPr lang="en-US" sz="2000" spc="-1" dirty="0">
                <a:solidFill>
                  <a:srgbClr val="000000"/>
                </a:solidFill>
                <a:uFill>
                  <a:solidFill>
                    <a:srgbClr val="FFFFFF"/>
                  </a:solidFill>
                </a:uFill>
                <a:latin typeface="Arial"/>
              </a:rPr>
              <a:t>With Android Support Libraries (backwards compatibility)</a:t>
            </a:r>
          </a:p>
          <a:p>
            <a:pPr marL="343260" indent="-342900">
              <a:lnSpc>
                <a:spcPct val="100000"/>
              </a:lnSpc>
              <a:spcBef>
                <a:spcPts val="400"/>
              </a:spcBef>
              <a:buClr>
                <a:srgbClr val="006699"/>
              </a:buClr>
              <a:buSzPct val="110000"/>
              <a:buFont typeface="Arial" panose="020B0604020202020204" pitchFamily="34" charset="0"/>
              <a:buChar char="•"/>
            </a:pPr>
            <a:r>
              <a:rPr lang="en-US" sz="2000" spc="-1" dirty="0">
                <a:solidFill>
                  <a:srgbClr val="000000"/>
                </a:solidFill>
                <a:uFill>
                  <a:solidFill>
                    <a:srgbClr val="FFFFFF"/>
                  </a:solidFill>
                </a:uFill>
                <a:latin typeface="Arial"/>
              </a:rPr>
              <a:t>Client app supported on Gingerbread and above (&gt;10)</a:t>
            </a:r>
          </a:p>
          <a:p>
            <a:pPr marL="360">
              <a:lnSpc>
                <a:spcPct val="100000"/>
              </a:lnSpc>
              <a:spcBef>
                <a:spcPts val="400"/>
              </a:spcBef>
              <a:buClr>
                <a:srgbClr val="006699"/>
              </a:buClr>
              <a:buSzPct val="110000"/>
            </a:pPr>
            <a:endParaRPr lang="en-US" sz="2000" b="0" strike="noStrike" spc="-1" dirty="0">
              <a:solidFill>
                <a:srgbClr val="000000"/>
              </a:solidFill>
              <a:uFill>
                <a:solidFill>
                  <a:srgbClr val="FFFFFF"/>
                </a:solidFill>
              </a:uFill>
              <a:latin typeface="Arial"/>
            </a:endParaRPr>
          </a:p>
          <a:p>
            <a:pPr>
              <a:lnSpc>
                <a:spcPct val="100000"/>
              </a:lnSpc>
              <a:spcBef>
                <a:spcPts val="400"/>
              </a:spcBef>
            </a:pPr>
            <a:endParaRPr lang="en-US" sz="2000" b="0" strike="noStrike" spc="-1" dirty="0">
              <a:solidFill>
                <a:srgbClr val="000000"/>
              </a:solidFill>
              <a:uFill>
                <a:solidFill>
                  <a:srgbClr val="FFFFFF"/>
                </a:solidFill>
              </a:uFill>
              <a:latin typeface="Arial"/>
            </a:endParaRPr>
          </a:p>
          <a:p>
            <a:pPr>
              <a:lnSpc>
                <a:spcPct val="100000"/>
              </a:lnSpc>
              <a:spcBef>
                <a:spcPts val="400"/>
              </a:spcBef>
            </a:pPr>
            <a:endParaRPr lang="en-US" sz="2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8760867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95640" y="1052640"/>
            <a:ext cx="5328360" cy="647640"/>
          </a:xfrm>
          <a:prstGeom prst="rect">
            <a:avLst/>
          </a:prstGeom>
          <a:noFill/>
          <a:ln>
            <a:noFill/>
          </a:ln>
        </p:spPr>
        <p:txBody>
          <a:bodyPr lIns="90000" tIns="45000" rIns="90000" bIns="45000"/>
          <a:lstStyle/>
          <a:p>
            <a:pPr>
              <a:lnSpc>
                <a:spcPct val="100000"/>
              </a:lnSpc>
            </a:pPr>
            <a:r>
              <a:rPr lang="de-DE" sz="3600" b="0" strike="noStrike" spc="-1" dirty="0">
                <a:solidFill>
                  <a:srgbClr val="000000"/>
                </a:solidFill>
                <a:uFill>
                  <a:solidFill>
                    <a:srgbClr val="FFFFFF"/>
                  </a:solidFill>
                </a:uFill>
                <a:latin typeface="Arial"/>
                <a:ea typeface="Arial"/>
              </a:rPr>
              <a:t>Client</a:t>
            </a:r>
          </a:p>
          <a:p>
            <a:pPr>
              <a:lnSpc>
                <a:spcPct val="100000"/>
              </a:lnSpc>
            </a:pPr>
            <a:endParaRPr lang="de-DE" sz="3600" b="0" strike="noStrike" spc="-1" dirty="0">
              <a:solidFill>
                <a:srgbClr val="000000"/>
              </a:solidFill>
              <a:uFill>
                <a:solidFill>
                  <a:srgbClr val="FFFFFF"/>
                </a:solidFill>
              </a:uFill>
              <a:latin typeface="Arial"/>
            </a:endParaRPr>
          </a:p>
        </p:txBody>
      </p:sp>
      <p:sp>
        <p:nvSpPr>
          <p:cNvPr id="153" name="TextShape 2"/>
          <p:cNvSpPr txBox="1"/>
          <p:nvPr/>
        </p:nvSpPr>
        <p:spPr>
          <a:xfrm>
            <a:off x="395640" y="1772640"/>
            <a:ext cx="7056360" cy="4608000"/>
          </a:xfrm>
          <a:prstGeom prst="rect">
            <a:avLst/>
          </a:prstGeom>
          <a:noFill/>
          <a:ln>
            <a:noFill/>
          </a:ln>
        </p:spPr>
        <p:txBody>
          <a:bodyPr/>
          <a:lstStyle/>
          <a:p>
            <a:pPr marL="360">
              <a:lnSpc>
                <a:spcPct val="100000"/>
              </a:lnSpc>
              <a:spcBef>
                <a:spcPts val="400"/>
              </a:spcBef>
              <a:buClr>
                <a:srgbClr val="006699"/>
              </a:buClr>
              <a:buSzPct val="110000"/>
            </a:pPr>
            <a:r>
              <a:rPr lang="en-US" sz="2000" b="0" strike="noStrike" spc="-1" dirty="0">
                <a:solidFill>
                  <a:srgbClr val="000000"/>
                </a:solidFill>
                <a:uFill>
                  <a:solidFill>
                    <a:srgbClr val="FFFFFF"/>
                  </a:solidFill>
                </a:uFill>
                <a:latin typeface="Arial"/>
              </a:rPr>
              <a:t>Architecture</a:t>
            </a:r>
          </a:p>
          <a:p>
            <a:pPr>
              <a:lnSpc>
                <a:spcPct val="100000"/>
              </a:lnSpc>
              <a:spcBef>
                <a:spcPts val="400"/>
              </a:spcBef>
            </a:pPr>
            <a:endParaRPr lang="en-US" sz="2000" b="0" strike="noStrike" spc="-1" dirty="0">
              <a:solidFill>
                <a:srgbClr val="000000"/>
              </a:solidFill>
              <a:uFill>
                <a:solidFill>
                  <a:srgbClr val="FFFFFF"/>
                </a:solidFill>
              </a:uFill>
              <a:latin typeface="Arial"/>
            </a:endParaRPr>
          </a:p>
          <a:p>
            <a:pPr>
              <a:lnSpc>
                <a:spcPct val="100000"/>
              </a:lnSpc>
              <a:spcBef>
                <a:spcPts val="400"/>
              </a:spcBef>
            </a:pPr>
            <a:endParaRPr lang="en-US" sz="2000" b="0" strike="noStrike" spc="-1" dirty="0">
              <a:solidFill>
                <a:srgbClr val="000000"/>
              </a:solidFill>
              <a:uFill>
                <a:solidFill>
                  <a:srgbClr val="FFFFFF"/>
                </a:solidFill>
              </a:uFill>
              <a:latin typeface="Arial"/>
            </a:endParaRPr>
          </a:p>
        </p:txBody>
      </p:sp>
      <p:pic>
        <p:nvPicPr>
          <p:cNvPr id="3" name="Grafik 2">
            <a:extLst>
              <a:ext uri="{FF2B5EF4-FFF2-40B4-BE49-F238E27FC236}">
                <a16:creationId xmlns:a16="http://schemas.microsoft.com/office/drawing/2014/main" id="{CE7651B5-B2FC-46EB-8C27-5E894769C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640" y="2279755"/>
            <a:ext cx="8001000" cy="3824570"/>
          </a:xfrm>
          <a:prstGeom prst="rect">
            <a:avLst/>
          </a:prstGeom>
        </p:spPr>
      </p:pic>
    </p:spTree>
    <p:extLst>
      <p:ext uri="{BB962C8B-B14F-4D97-AF65-F5344CB8AC3E}">
        <p14:creationId xmlns:p14="http://schemas.microsoft.com/office/powerpoint/2010/main" val="35366531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95640" y="1052640"/>
            <a:ext cx="5328360" cy="647640"/>
          </a:xfrm>
          <a:prstGeom prst="rect">
            <a:avLst/>
          </a:prstGeom>
          <a:noFill/>
          <a:ln>
            <a:noFill/>
          </a:ln>
        </p:spPr>
        <p:txBody>
          <a:bodyPr lIns="90000" tIns="45000" rIns="90000" bIns="45000"/>
          <a:lstStyle/>
          <a:p>
            <a:pPr>
              <a:lnSpc>
                <a:spcPct val="100000"/>
              </a:lnSpc>
            </a:pPr>
            <a:r>
              <a:rPr lang="de-DE" sz="3600" b="0" strike="noStrike" spc="-1" dirty="0">
                <a:solidFill>
                  <a:srgbClr val="000000"/>
                </a:solidFill>
                <a:uFill>
                  <a:solidFill>
                    <a:srgbClr val="FFFFFF"/>
                  </a:solidFill>
                </a:uFill>
                <a:latin typeface="Arial"/>
                <a:ea typeface="Arial"/>
              </a:rPr>
              <a:t>Client</a:t>
            </a:r>
          </a:p>
          <a:p>
            <a:pPr>
              <a:lnSpc>
                <a:spcPct val="100000"/>
              </a:lnSpc>
            </a:pPr>
            <a:endParaRPr lang="de-DE" sz="3600" b="0" strike="noStrike" spc="-1" dirty="0">
              <a:solidFill>
                <a:srgbClr val="000000"/>
              </a:solidFill>
              <a:uFill>
                <a:solidFill>
                  <a:srgbClr val="FFFFFF"/>
                </a:solidFill>
              </a:uFill>
              <a:latin typeface="Arial"/>
            </a:endParaRPr>
          </a:p>
        </p:txBody>
      </p:sp>
      <p:sp>
        <p:nvSpPr>
          <p:cNvPr id="153" name="TextShape 2"/>
          <p:cNvSpPr txBox="1"/>
          <p:nvPr/>
        </p:nvSpPr>
        <p:spPr>
          <a:xfrm>
            <a:off x="395640" y="1772640"/>
            <a:ext cx="7056360" cy="4608000"/>
          </a:xfrm>
          <a:prstGeom prst="rect">
            <a:avLst/>
          </a:prstGeom>
          <a:noFill/>
          <a:ln>
            <a:noFill/>
          </a:ln>
        </p:spPr>
        <p:txBody>
          <a:bodyPr/>
          <a:lstStyle/>
          <a:p>
            <a:pPr marL="343260" indent="-342900">
              <a:lnSpc>
                <a:spcPct val="100000"/>
              </a:lnSpc>
              <a:spcBef>
                <a:spcPts val="400"/>
              </a:spcBef>
              <a:buClr>
                <a:srgbClr val="006699"/>
              </a:buClr>
              <a:buSzPct val="110000"/>
              <a:buFont typeface="Arial" panose="020B0604020202020204" pitchFamily="34" charset="0"/>
              <a:buChar char="•"/>
            </a:pPr>
            <a:r>
              <a:rPr lang="en-US" sz="2000" spc="-1" dirty="0">
                <a:solidFill>
                  <a:srgbClr val="000000"/>
                </a:solidFill>
                <a:uFill>
                  <a:solidFill>
                    <a:srgbClr val="FFFFFF"/>
                  </a:solidFill>
                </a:uFill>
                <a:latin typeface="Arial"/>
              </a:rPr>
              <a:t>Polls server for information</a:t>
            </a:r>
          </a:p>
          <a:p>
            <a:pPr marL="343260" indent="-342900">
              <a:lnSpc>
                <a:spcPct val="100000"/>
              </a:lnSpc>
              <a:spcBef>
                <a:spcPts val="400"/>
              </a:spcBef>
              <a:buClr>
                <a:srgbClr val="006699"/>
              </a:buClr>
              <a:buSzPct val="110000"/>
              <a:buFont typeface="Arial" panose="020B0604020202020204" pitchFamily="34" charset="0"/>
              <a:buChar char="•"/>
            </a:pPr>
            <a:endParaRPr lang="en-US" sz="2000" spc="-1" dirty="0">
              <a:solidFill>
                <a:srgbClr val="000000"/>
              </a:solidFill>
              <a:uFill>
                <a:solidFill>
                  <a:srgbClr val="FFFFFF"/>
                </a:solidFill>
              </a:uFill>
              <a:latin typeface="Arial"/>
            </a:endParaRPr>
          </a:p>
          <a:p>
            <a:pPr marL="343260" indent="-342900">
              <a:lnSpc>
                <a:spcPct val="100000"/>
              </a:lnSpc>
              <a:spcBef>
                <a:spcPts val="400"/>
              </a:spcBef>
              <a:buClr>
                <a:srgbClr val="006699"/>
              </a:buClr>
              <a:buSzPct val="110000"/>
              <a:buFont typeface="Arial" panose="020B0604020202020204" pitchFamily="34" charset="0"/>
              <a:buChar char="•"/>
            </a:pPr>
            <a:r>
              <a:rPr lang="en-US" sz="2000" spc="-1" dirty="0">
                <a:solidFill>
                  <a:srgbClr val="000000"/>
                </a:solidFill>
                <a:uFill>
                  <a:solidFill>
                    <a:srgbClr val="FFFFFF"/>
                  </a:solidFill>
                </a:uFill>
                <a:latin typeface="Arial"/>
              </a:rPr>
              <a:t>Compares bitstream version</a:t>
            </a:r>
          </a:p>
          <a:p>
            <a:pPr marL="343260" indent="-342900">
              <a:lnSpc>
                <a:spcPct val="100000"/>
              </a:lnSpc>
              <a:spcBef>
                <a:spcPts val="400"/>
              </a:spcBef>
              <a:buClr>
                <a:srgbClr val="006699"/>
              </a:buClr>
              <a:buSzPct val="110000"/>
              <a:buFont typeface="Arial" panose="020B0604020202020204" pitchFamily="34" charset="0"/>
              <a:buChar char="•"/>
            </a:pPr>
            <a:endParaRPr lang="en-US" sz="2000" spc="-1" dirty="0">
              <a:solidFill>
                <a:srgbClr val="000000"/>
              </a:solidFill>
              <a:uFill>
                <a:solidFill>
                  <a:srgbClr val="FFFFFF"/>
                </a:solidFill>
              </a:uFill>
              <a:latin typeface="Arial"/>
            </a:endParaRPr>
          </a:p>
          <a:p>
            <a:pPr marL="343260" indent="-342900">
              <a:lnSpc>
                <a:spcPct val="100000"/>
              </a:lnSpc>
              <a:spcBef>
                <a:spcPts val="400"/>
              </a:spcBef>
              <a:buClr>
                <a:srgbClr val="006699"/>
              </a:buClr>
              <a:buSzPct val="110000"/>
              <a:buFont typeface="Arial" panose="020B0604020202020204" pitchFamily="34" charset="0"/>
              <a:buChar char="•"/>
            </a:pPr>
            <a:r>
              <a:rPr lang="en-US" sz="2000" spc="-1" dirty="0">
                <a:solidFill>
                  <a:srgbClr val="000000"/>
                </a:solidFill>
                <a:uFill>
                  <a:solidFill>
                    <a:srgbClr val="FFFFFF"/>
                  </a:solidFill>
                </a:uFill>
                <a:latin typeface="Arial"/>
              </a:rPr>
              <a:t>Initiate new bitstream download (if out of date)</a:t>
            </a:r>
          </a:p>
          <a:p>
            <a:pPr marL="343260" indent="-342900">
              <a:lnSpc>
                <a:spcPct val="100000"/>
              </a:lnSpc>
              <a:spcBef>
                <a:spcPts val="400"/>
              </a:spcBef>
              <a:buClr>
                <a:srgbClr val="006699"/>
              </a:buClr>
              <a:buSzPct val="110000"/>
              <a:buFont typeface="Arial" panose="020B0604020202020204" pitchFamily="34" charset="0"/>
              <a:buChar char="•"/>
            </a:pPr>
            <a:endParaRPr lang="en-US" sz="2000" spc="-1" dirty="0">
              <a:solidFill>
                <a:srgbClr val="000000"/>
              </a:solidFill>
              <a:uFill>
                <a:solidFill>
                  <a:srgbClr val="FFFFFF"/>
                </a:solidFill>
              </a:uFill>
              <a:latin typeface="Arial"/>
            </a:endParaRPr>
          </a:p>
          <a:p>
            <a:pPr marL="343260" indent="-342900">
              <a:lnSpc>
                <a:spcPct val="100000"/>
              </a:lnSpc>
              <a:spcBef>
                <a:spcPts val="400"/>
              </a:spcBef>
              <a:buClr>
                <a:srgbClr val="006699"/>
              </a:buClr>
              <a:buSzPct val="110000"/>
              <a:buFont typeface="Arial" panose="020B0604020202020204" pitchFamily="34" charset="0"/>
              <a:buChar char="•"/>
            </a:pPr>
            <a:r>
              <a:rPr lang="en-US" sz="2000" spc="-1" dirty="0">
                <a:solidFill>
                  <a:srgbClr val="000000"/>
                </a:solidFill>
                <a:uFill>
                  <a:solidFill>
                    <a:srgbClr val="FFFFFF"/>
                  </a:solidFill>
                </a:uFill>
                <a:latin typeface="Arial"/>
              </a:rPr>
              <a:t>Verify bitstream integrity (hash calculation HW accelerated)</a:t>
            </a:r>
          </a:p>
          <a:p>
            <a:pPr marL="343260" indent="-342900">
              <a:lnSpc>
                <a:spcPct val="100000"/>
              </a:lnSpc>
              <a:spcBef>
                <a:spcPts val="400"/>
              </a:spcBef>
              <a:buClr>
                <a:srgbClr val="006699"/>
              </a:buClr>
              <a:buSzPct val="110000"/>
              <a:buFont typeface="Arial" panose="020B0604020202020204" pitchFamily="34" charset="0"/>
              <a:buChar char="•"/>
            </a:pPr>
            <a:endParaRPr lang="en-US" sz="2000" spc="-1" dirty="0">
              <a:solidFill>
                <a:srgbClr val="000000"/>
              </a:solidFill>
              <a:uFill>
                <a:solidFill>
                  <a:srgbClr val="FFFFFF"/>
                </a:solidFill>
              </a:uFill>
              <a:latin typeface="Arial"/>
            </a:endParaRPr>
          </a:p>
          <a:p>
            <a:pPr marL="343260" indent="-342900">
              <a:lnSpc>
                <a:spcPct val="100000"/>
              </a:lnSpc>
              <a:spcBef>
                <a:spcPts val="400"/>
              </a:spcBef>
              <a:buClr>
                <a:srgbClr val="006699"/>
              </a:buClr>
              <a:buSzPct val="110000"/>
              <a:buFont typeface="Arial" panose="020B0604020202020204" pitchFamily="34" charset="0"/>
              <a:buChar char="•"/>
            </a:pPr>
            <a:r>
              <a:rPr lang="en-US" sz="2000" spc="-1" dirty="0">
                <a:solidFill>
                  <a:srgbClr val="000000"/>
                </a:solidFill>
                <a:uFill>
                  <a:solidFill>
                    <a:srgbClr val="FFFFFF"/>
                  </a:solidFill>
                </a:uFill>
                <a:latin typeface="Arial"/>
              </a:rPr>
              <a:t>Reconfigure PL Fabric with the new bitstream </a:t>
            </a:r>
          </a:p>
          <a:p>
            <a:pPr marL="343260" indent="-342900">
              <a:lnSpc>
                <a:spcPct val="100000"/>
              </a:lnSpc>
              <a:spcBef>
                <a:spcPts val="400"/>
              </a:spcBef>
              <a:buClr>
                <a:srgbClr val="006699"/>
              </a:buClr>
              <a:buSzPct val="110000"/>
              <a:buFont typeface="Arial" panose="020B0604020202020204" pitchFamily="34" charset="0"/>
              <a:buChar char="•"/>
            </a:pPr>
            <a:endParaRPr lang="en-US" sz="2000" spc="-1" dirty="0">
              <a:solidFill>
                <a:srgbClr val="000000"/>
              </a:solidFill>
              <a:uFill>
                <a:solidFill>
                  <a:srgbClr val="FFFFFF"/>
                </a:solidFill>
              </a:uFill>
              <a:latin typeface="Arial"/>
            </a:endParaRPr>
          </a:p>
          <a:p>
            <a:pPr marL="343260" indent="-342900">
              <a:lnSpc>
                <a:spcPct val="100000"/>
              </a:lnSpc>
              <a:spcBef>
                <a:spcPts val="400"/>
              </a:spcBef>
              <a:buClr>
                <a:srgbClr val="006699"/>
              </a:buClr>
              <a:buSzPct val="110000"/>
              <a:buFont typeface="Arial" panose="020B0604020202020204" pitchFamily="34" charset="0"/>
              <a:buChar char="•"/>
            </a:pPr>
            <a:r>
              <a:rPr lang="en-US" sz="2000" spc="-1" dirty="0">
                <a:solidFill>
                  <a:srgbClr val="000000"/>
                </a:solidFill>
                <a:uFill>
                  <a:solidFill>
                    <a:srgbClr val="FFFFFF"/>
                  </a:solidFill>
                </a:uFill>
                <a:latin typeface="Arial"/>
              </a:rPr>
              <a:t>Hardware ready to use</a:t>
            </a:r>
          </a:p>
          <a:p>
            <a:pPr marL="343260" indent="-342900">
              <a:lnSpc>
                <a:spcPct val="100000"/>
              </a:lnSpc>
              <a:spcBef>
                <a:spcPts val="400"/>
              </a:spcBef>
              <a:buClr>
                <a:srgbClr val="006699"/>
              </a:buClr>
              <a:buSzPct val="110000"/>
              <a:buFont typeface="Arial" panose="020B0604020202020204" pitchFamily="34" charset="0"/>
              <a:buChar char="•"/>
            </a:pPr>
            <a:endParaRPr lang="en-US" sz="2000" spc="-1" dirty="0">
              <a:solidFill>
                <a:srgbClr val="000000"/>
              </a:solidFill>
              <a:uFill>
                <a:solidFill>
                  <a:srgbClr val="FFFFFF"/>
                </a:solidFill>
              </a:uFill>
              <a:latin typeface="Arial"/>
            </a:endParaRPr>
          </a:p>
          <a:p>
            <a:pPr marL="360">
              <a:lnSpc>
                <a:spcPct val="100000"/>
              </a:lnSpc>
              <a:spcBef>
                <a:spcPts val="400"/>
              </a:spcBef>
              <a:buClr>
                <a:srgbClr val="006699"/>
              </a:buClr>
              <a:buSzPct val="110000"/>
            </a:pPr>
            <a:endParaRPr lang="en-US" sz="2000" b="0" strike="noStrike" spc="-1" dirty="0">
              <a:solidFill>
                <a:srgbClr val="000000"/>
              </a:solidFill>
              <a:uFill>
                <a:solidFill>
                  <a:srgbClr val="FFFFFF"/>
                </a:solidFill>
              </a:uFill>
              <a:latin typeface="Arial"/>
            </a:endParaRPr>
          </a:p>
          <a:p>
            <a:pPr>
              <a:lnSpc>
                <a:spcPct val="100000"/>
              </a:lnSpc>
              <a:spcBef>
                <a:spcPts val="400"/>
              </a:spcBef>
            </a:pPr>
            <a:endParaRPr lang="en-US" sz="2000" b="0" strike="noStrike" spc="-1" dirty="0">
              <a:solidFill>
                <a:srgbClr val="000000"/>
              </a:solidFill>
              <a:uFill>
                <a:solidFill>
                  <a:srgbClr val="FFFFFF"/>
                </a:solidFill>
              </a:uFill>
              <a:latin typeface="Arial"/>
            </a:endParaRPr>
          </a:p>
          <a:p>
            <a:pPr>
              <a:lnSpc>
                <a:spcPct val="100000"/>
              </a:lnSpc>
              <a:spcBef>
                <a:spcPts val="400"/>
              </a:spcBef>
            </a:pPr>
            <a:endParaRPr lang="en-US" sz="2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388733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95640" y="1052640"/>
            <a:ext cx="5328360" cy="647640"/>
          </a:xfrm>
          <a:prstGeom prst="rect">
            <a:avLst/>
          </a:prstGeom>
          <a:noFill/>
          <a:ln>
            <a:noFill/>
          </a:ln>
        </p:spPr>
        <p:txBody>
          <a:bodyPr lIns="90000" tIns="45000" rIns="90000" bIns="45000"/>
          <a:lstStyle/>
          <a:p>
            <a:pPr>
              <a:lnSpc>
                <a:spcPct val="100000"/>
              </a:lnSpc>
            </a:pPr>
            <a:r>
              <a:rPr lang="de-DE" sz="3600" b="0" strike="noStrike" spc="-1" dirty="0">
                <a:solidFill>
                  <a:srgbClr val="000000"/>
                </a:solidFill>
                <a:uFill>
                  <a:solidFill>
                    <a:srgbClr val="FFFFFF"/>
                  </a:solidFill>
                </a:uFill>
                <a:latin typeface="Arial"/>
                <a:ea typeface="Arial"/>
              </a:rPr>
              <a:t>Client</a:t>
            </a:r>
          </a:p>
          <a:p>
            <a:pPr>
              <a:lnSpc>
                <a:spcPct val="100000"/>
              </a:lnSpc>
            </a:pPr>
            <a:endParaRPr lang="de-DE" sz="3600" b="0" strike="noStrike" spc="-1" dirty="0">
              <a:solidFill>
                <a:srgbClr val="000000"/>
              </a:solidFill>
              <a:uFill>
                <a:solidFill>
                  <a:srgbClr val="FFFFFF"/>
                </a:solidFill>
              </a:uFill>
              <a:latin typeface="Arial"/>
            </a:endParaRPr>
          </a:p>
        </p:txBody>
      </p:sp>
      <p:sp>
        <p:nvSpPr>
          <p:cNvPr id="153" name="TextShape 2"/>
          <p:cNvSpPr txBox="1"/>
          <p:nvPr/>
        </p:nvSpPr>
        <p:spPr>
          <a:xfrm>
            <a:off x="395640" y="1772640"/>
            <a:ext cx="7056360" cy="4608000"/>
          </a:xfrm>
          <a:prstGeom prst="rect">
            <a:avLst/>
          </a:prstGeom>
          <a:noFill/>
          <a:ln>
            <a:noFill/>
          </a:ln>
        </p:spPr>
        <p:txBody>
          <a:bodyPr/>
          <a:lstStyle/>
          <a:p>
            <a:pPr marL="360">
              <a:lnSpc>
                <a:spcPct val="100000"/>
              </a:lnSpc>
              <a:spcBef>
                <a:spcPts val="400"/>
              </a:spcBef>
              <a:buClr>
                <a:srgbClr val="006699"/>
              </a:buClr>
              <a:buSzPct val="110000"/>
            </a:pPr>
            <a:r>
              <a:rPr lang="en-US" sz="2000" spc="-1" dirty="0">
                <a:solidFill>
                  <a:srgbClr val="000000"/>
                </a:solidFill>
                <a:uFill>
                  <a:solidFill>
                    <a:srgbClr val="FFFFFF"/>
                  </a:solidFill>
                </a:uFill>
                <a:latin typeface="Arial"/>
              </a:rPr>
              <a:t>Simple user interface to trigger the download and to apply filters on the image.</a:t>
            </a:r>
          </a:p>
          <a:p>
            <a:pPr marL="343260" indent="-342900">
              <a:lnSpc>
                <a:spcPct val="100000"/>
              </a:lnSpc>
              <a:spcBef>
                <a:spcPts val="400"/>
              </a:spcBef>
              <a:buClr>
                <a:srgbClr val="006699"/>
              </a:buClr>
              <a:buSzPct val="110000"/>
              <a:buFont typeface="Arial" panose="020B0604020202020204" pitchFamily="34" charset="0"/>
              <a:buChar char="•"/>
            </a:pPr>
            <a:endParaRPr lang="en-US" sz="2000" spc="-1" dirty="0">
              <a:solidFill>
                <a:srgbClr val="000000"/>
              </a:solidFill>
              <a:uFill>
                <a:solidFill>
                  <a:srgbClr val="FFFFFF"/>
                </a:solidFill>
              </a:uFill>
              <a:latin typeface="Arial"/>
            </a:endParaRPr>
          </a:p>
          <a:p>
            <a:pPr marL="343260" indent="-342900">
              <a:lnSpc>
                <a:spcPct val="100000"/>
              </a:lnSpc>
              <a:spcBef>
                <a:spcPts val="400"/>
              </a:spcBef>
              <a:buClr>
                <a:srgbClr val="006699"/>
              </a:buClr>
              <a:buSzPct val="110000"/>
              <a:buFont typeface="Arial" panose="020B0604020202020204" pitchFamily="34" charset="0"/>
              <a:buChar char="•"/>
            </a:pPr>
            <a:endParaRPr lang="en-US" sz="2000" spc="-1" dirty="0">
              <a:solidFill>
                <a:srgbClr val="000000"/>
              </a:solidFill>
              <a:uFill>
                <a:solidFill>
                  <a:srgbClr val="FFFFFF"/>
                </a:solidFill>
              </a:uFill>
              <a:latin typeface="Arial"/>
            </a:endParaRPr>
          </a:p>
          <a:p>
            <a:pPr marL="360">
              <a:lnSpc>
                <a:spcPct val="100000"/>
              </a:lnSpc>
              <a:spcBef>
                <a:spcPts val="400"/>
              </a:spcBef>
              <a:buClr>
                <a:srgbClr val="006699"/>
              </a:buClr>
              <a:buSzPct val="110000"/>
            </a:pPr>
            <a:endParaRPr lang="en-US" sz="2000" b="0" strike="noStrike" spc="-1" dirty="0">
              <a:solidFill>
                <a:srgbClr val="000000"/>
              </a:solidFill>
              <a:uFill>
                <a:solidFill>
                  <a:srgbClr val="FFFFFF"/>
                </a:solidFill>
              </a:uFill>
              <a:latin typeface="Arial"/>
            </a:endParaRPr>
          </a:p>
          <a:p>
            <a:pPr>
              <a:lnSpc>
                <a:spcPct val="100000"/>
              </a:lnSpc>
              <a:spcBef>
                <a:spcPts val="400"/>
              </a:spcBef>
            </a:pPr>
            <a:endParaRPr lang="en-US" sz="2000" b="0" strike="noStrike" spc="-1" dirty="0">
              <a:solidFill>
                <a:srgbClr val="000000"/>
              </a:solidFill>
              <a:uFill>
                <a:solidFill>
                  <a:srgbClr val="FFFFFF"/>
                </a:solidFill>
              </a:uFill>
              <a:latin typeface="Arial"/>
            </a:endParaRPr>
          </a:p>
          <a:p>
            <a:pPr>
              <a:lnSpc>
                <a:spcPct val="100000"/>
              </a:lnSpc>
              <a:spcBef>
                <a:spcPts val="400"/>
              </a:spcBef>
            </a:pPr>
            <a:endParaRPr lang="en-US" sz="2000" b="0" strike="noStrike" spc="-1" dirty="0">
              <a:solidFill>
                <a:srgbClr val="000000"/>
              </a:solidFill>
              <a:uFill>
                <a:solidFill>
                  <a:srgbClr val="FFFFFF"/>
                </a:solidFill>
              </a:uFill>
              <a:latin typeface="Arial"/>
            </a:endParaRPr>
          </a:p>
        </p:txBody>
      </p:sp>
      <p:pic>
        <p:nvPicPr>
          <p:cNvPr id="3" name="Grafik 2">
            <a:extLst>
              <a:ext uri="{FF2B5EF4-FFF2-40B4-BE49-F238E27FC236}">
                <a16:creationId xmlns:a16="http://schemas.microsoft.com/office/drawing/2014/main" id="{B3865100-E5F1-425E-A993-836D90789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92" y="2579016"/>
            <a:ext cx="6722656" cy="3571411"/>
          </a:xfrm>
          <a:prstGeom prst="rect">
            <a:avLst/>
          </a:prstGeom>
        </p:spPr>
      </p:pic>
    </p:spTree>
    <p:extLst>
      <p:ext uri="{BB962C8B-B14F-4D97-AF65-F5344CB8AC3E}">
        <p14:creationId xmlns:p14="http://schemas.microsoft.com/office/powerpoint/2010/main" val="224032349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857160" y="1285920"/>
            <a:ext cx="7429320" cy="1142640"/>
          </a:xfrm>
          <a:prstGeom prst="rect">
            <a:avLst/>
          </a:prstGeom>
          <a:noFill/>
          <a:ln w="9360">
            <a:noFill/>
          </a:ln>
        </p:spPr>
        <p:txBody>
          <a:bodyPr lIns="90000" tIns="45000" rIns="90000" bIns="45000" anchor="ctr"/>
          <a:lstStyle/>
          <a:p>
            <a:pPr>
              <a:lnSpc>
                <a:spcPct val="100000"/>
              </a:lnSpc>
            </a:pPr>
            <a:r>
              <a:rPr lang="de-DE" sz="3200" b="0" strike="noStrike" spc="-1">
                <a:solidFill>
                  <a:srgbClr val="000000"/>
                </a:solidFill>
                <a:uFill>
                  <a:solidFill>
                    <a:srgbClr val="FFFFFF"/>
                  </a:solidFill>
                </a:uFill>
                <a:latin typeface="Arial"/>
              </a:rPr>
              <a:t>Created simple PR project for Zedboard</a:t>
            </a:r>
          </a:p>
        </p:txBody>
      </p:sp>
      <p:sp>
        <p:nvSpPr>
          <p:cNvPr id="171" name="TextShape 2"/>
          <p:cNvSpPr txBox="1"/>
          <p:nvPr/>
        </p:nvSpPr>
        <p:spPr>
          <a:xfrm>
            <a:off x="857160" y="2571840"/>
            <a:ext cx="7429320" cy="3553920"/>
          </a:xfrm>
          <a:prstGeom prst="rect">
            <a:avLst/>
          </a:prstGeom>
          <a:noFill/>
          <a:ln>
            <a:noFill/>
          </a:ln>
        </p:spPr>
        <p:txBody>
          <a:bodyPr/>
          <a:lstStyle/>
          <a:p>
            <a:pPr marL="343080" indent="-342720">
              <a:lnSpc>
                <a:spcPct val="100000"/>
              </a:lnSpc>
              <a:spcBef>
                <a:spcPts val="479"/>
              </a:spcBef>
              <a:buClr>
                <a:srgbClr val="006699"/>
              </a:buClr>
              <a:buSzPct val="110000"/>
              <a:buFont typeface="Arial"/>
              <a:buChar char="•"/>
            </a:pPr>
            <a:r>
              <a:rPr lang="de-DE" sz="2400" b="0" strike="noStrike" spc="-1">
                <a:solidFill>
                  <a:srgbClr val="000000"/>
                </a:solidFill>
                <a:uFill>
                  <a:solidFill>
                    <a:srgbClr val="FFFFFF"/>
                  </a:solidFill>
                </a:uFill>
                <a:latin typeface="Arial"/>
              </a:rPr>
              <a:t>Consists of one PR region with two modules</a:t>
            </a:r>
          </a:p>
          <a:p>
            <a:pPr marL="743040" lvl="1" indent="-285480">
              <a:lnSpc>
                <a:spcPct val="100000"/>
              </a:lnSpc>
              <a:spcBef>
                <a:spcPts val="400"/>
              </a:spcBef>
              <a:buClr>
                <a:srgbClr val="006699"/>
              </a:buClr>
              <a:buSzPct val="120000"/>
              <a:buFont typeface="Arial"/>
              <a:buChar char="•"/>
            </a:pPr>
            <a:r>
              <a:rPr lang="de-DE" sz="2000" b="0" strike="noStrike" spc="-1">
                <a:solidFill>
                  <a:srgbClr val="000000"/>
                </a:solidFill>
                <a:uFill>
                  <a:solidFill>
                    <a:srgbClr val="FFFFFF"/>
                  </a:solidFill>
                </a:uFill>
                <a:latin typeface="Arial"/>
              </a:rPr>
              <a:t>LED shift left</a:t>
            </a:r>
          </a:p>
          <a:p>
            <a:pPr marL="743040" lvl="1" indent="-285480">
              <a:lnSpc>
                <a:spcPct val="100000"/>
              </a:lnSpc>
              <a:spcBef>
                <a:spcPts val="400"/>
              </a:spcBef>
              <a:buClr>
                <a:srgbClr val="006699"/>
              </a:buClr>
              <a:buSzPct val="120000"/>
              <a:buFont typeface="Arial"/>
              <a:buChar char="•"/>
            </a:pPr>
            <a:r>
              <a:rPr lang="de-DE" sz="2000" b="0" strike="noStrike" spc="-1">
                <a:solidFill>
                  <a:srgbClr val="000000"/>
                </a:solidFill>
                <a:uFill>
                  <a:solidFill>
                    <a:srgbClr val="FFFFFF"/>
                  </a:solidFill>
                </a:uFill>
                <a:latin typeface="Arial"/>
              </a:rPr>
              <a:t>LED shift right</a:t>
            </a:r>
          </a:p>
          <a:p>
            <a:endParaRPr lang="de-DE" sz="2000" b="0" strike="noStrike" spc="-1">
              <a:solidFill>
                <a:srgbClr val="000000"/>
              </a:solidFill>
              <a:uFill>
                <a:solidFill>
                  <a:srgbClr val="FFFFFF"/>
                </a:solidFill>
              </a:uFill>
              <a:latin typeface="Arial"/>
            </a:endParaRPr>
          </a:p>
          <a:p>
            <a:pPr marL="343080" indent="-342720">
              <a:lnSpc>
                <a:spcPct val="100000"/>
              </a:lnSpc>
              <a:spcBef>
                <a:spcPts val="479"/>
              </a:spcBef>
              <a:buClr>
                <a:srgbClr val="006699"/>
              </a:buClr>
              <a:buSzPct val="110000"/>
              <a:buFont typeface="Arial"/>
              <a:buChar char="•"/>
            </a:pPr>
            <a:r>
              <a:rPr lang="de-DE" sz="2400" b="0" strike="noStrike" spc="-1">
                <a:solidFill>
                  <a:srgbClr val="000000"/>
                </a:solidFill>
                <a:uFill>
                  <a:solidFill>
                    <a:srgbClr val="FFFFFF"/>
                  </a:solidFill>
                </a:uFill>
                <a:latin typeface="Arial"/>
              </a:rPr>
              <a:t>Bitstreams generated but not tested yet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857160" y="1285920"/>
            <a:ext cx="7429320" cy="1142640"/>
          </a:xfrm>
          <a:prstGeom prst="rect">
            <a:avLst/>
          </a:prstGeom>
          <a:noFill/>
          <a:ln w="9360">
            <a:noFill/>
          </a:ln>
        </p:spPr>
        <p:txBody>
          <a:bodyPr lIns="90000" tIns="45000" rIns="90000" bIns="45000" anchor="ctr"/>
          <a:lstStyle/>
          <a:p>
            <a:pPr>
              <a:lnSpc>
                <a:spcPct val="100000"/>
              </a:lnSpc>
            </a:pPr>
            <a:r>
              <a:rPr lang="de-DE" sz="3600" b="0" strike="noStrike" spc="-1">
                <a:solidFill>
                  <a:srgbClr val="000000"/>
                </a:solidFill>
                <a:uFill>
                  <a:solidFill>
                    <a:srgbClr val="FFFFFF"/>
                  </a:solidFill>
                </a:uFill>
                <a:latin typeface="Arial"/>
              </a:rPr>
              <a:t>Partial reconfiguration</a:t>
            </a:r>
          </a:p>
        </p:txBody>
      </p:sp>
      <p:sp>
        <p:nvSpPr>
          <p:cNvPr id="173" name="TextShape 2"/>
          <p:cNvSpPr txBox="1"/>
          <p:nvPr/>
        </p:nvSpPr>
        <p:spPr>
          <a:xfrm>
            <a:off x="857160" y="2571840"/>
            <a:ext cx="7429320" cy="3553920"/>
          </a:xfrm>
          <a:prstGeom prst="rect">
            <a:avLst/>
          </a:prstGeom>
          <a:noFill/>
          <a:ln>
            <a:noFill/>
          </a:ln>
        </p:spPr>
        <p:txBody>
          <a:bodyPr/>
          <a:lstStyle/>
          <a:p>
            <a:pPr marL="343080" indent="-342720">
              <a:lnSpc>
                <a:spcPct val="100000"/>
              </a:lnSpc>
              <a:spcBef>
                <a:spcPts val="479"/>
              </a:spcBef>
              <a:buClr>
                <a:srgbClr val="006699"/>
              </a:buClr>
              <a:buSzPct val="110000"/>
              <a:buFont typeface="Arial"/>
              <a:buChar char="•"/>
            </a:pPr>
            <a:r>
              <a:rPr lang="de-DE" sz="2400" b="0" strike="noStrike" spc="-1">
                <a:solidFill>
                  <a:srgbClr val="000000"/>
                </a:solidFill>
                <a:uFill>
                  <a:solidFill>
                    <a:srgbClr val="FFFFFF"/>
                  </a:solidFill>
                </a:uFill>
                <a:latin typeface="Arial"/>
              </a:rPr>
              <a:t>PR project flow (GUI based)</a:t>
            </a:r>
          </a:p>
        </p:txBody>
      </p:sp>
      <p:pic>
        <p:nvPicPr>
          <p:cNvPr id="174" name="Grafik 10"/>
          <p:cNvPicPr/>
          <p:nvPr/>
        </p:nvPicPr>
        <p:blipFill>
          <a:blip r:embed="rId2"/>
          <a:stretch/>
        </p:blipFill>
        <p:spPr>
          <a:xfrm>
            <a:off x="2748240" y="3126240"/>
            <a:ext cx="3646800" cy="3113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57160" y="1285920"/>
            <a:ext cx="7429320" cy="1142640"/>
          </a:xfrm>
          <a:prstGeom prst="rect">
            <a:avLst/>
          </a:prstGeom>
          <a:noFill/>
          <a:ln w="9360">
            <a:noFill/>
          </a:ln>
        </p:spPr>
        <p:txBody>
          <a:bodyPr lIns="90000" tIns="45000" rIns="90000" bIns="45000" anchor="ctr"/>
          <a:lstStyle/>
          <a:p>
            <a:pPr>
              <a:lnSpc>
                <a:spcPct val="100000"/>
              </a:lnSpc>
            </a:pPr>
            <a:r>
              <a:rPr lang="de-DE" sz="3600" b="0" strike="noStrike" spc="-1">
                <a:solidFill>
                  <a:srgbClr val="000000"/>
                </a:solidFill>
                <a:uFill>
                  <a:solidFill>
                    <a:srgbClr val="FFFFFF"/>
                  </a:solidFill>
                </a:uFill>
                <a:latin typeface="Arial"/>
              </a:rPr>
              <a:t>Control PR – two approaches</a:t>
            </a:r>
          </a:p>
        </p:txBody>
      </p:sp>
      <p:sp>
        <p:nvSpPr>
          <p:cNvPr id="176" name="TextShape 2"/>
          <p:cNvSpPr txBox="1"/>
          <p:nvPr/>
        </p:nvSpPr>
        <p:spPr>
          <a:xfrm>
            <a:off x="857160" y="2571840"/>
            <a:ext cx="7429320" cy="3553920"/>
          </a:xfrm>
          <a:prstGeom prst="rect">
            <a:avLst/>
          </a:prstGeom>
          <a:noFill/>
          <a:ln>
            <a:noFill/>
          </a:ln>
        </p:spPr>
        <p:txBody>
          <a:bodyPr/>
          <a:lstStyle/>
          <a:p>
            <a:pPr marL="343080" indent="-342720">
              <a:lnSpc>
                <a:spcPct val="100000"/>
              </a:lnSpc>
              <a:spcBef>
                <a:spcPts val="479"/>
              </a:spcBef>
              <a:buClr>
                <a:srgbClr val="006699"/>
              </a:buClr>
              <a:buSzPct val="110000"/>
              <a:buFont typeface="Arial"/>
              <a:buChar char="•"/>
            </a:pPr>
            <a:r>
              <a:rPr lang="de-DE" sz="2400" b="0" strike="noStrike" spc="-1">
                <a:solidFill>
                  <a:srgbClr val="000000"/>
                </a:solidFill>
                <a:uFill>
                  <a:solidFill>
                    <a:srgbClr val="FFFFFF"/>
                  </a:solidFill>
                </a:uFill>
                <a:latin typeface="Arial"/>
              </a:rPr>
              <a:t>Control over Android</a:t>
            </a:r>
          </a:p>
          <a:p>
            <a:pPr>
              <a:lnSpc>
                <a:spcPct val="100000"/>
              </a:lnSpc>
              <a:spcBef>
                <a:spcPts val="479"/>
              </a:spcBef>
            </a:pPr>
            <a:endParaRPr lang="de-DE" sz="2400" b="0" strike="noStrike" spc="-1">
              <a:solidFill>
                <a:srgbClr val="000000"/>
              </a:solidFill>
              <a:uFill>
                <a:solidFill>
                  <a:srgbClr val="FFFFFF"/>
                </a:solidFill>
              </a:uFill>
              <a:latin typeface="Arial"/>
            </a:endParaRPr>
          </a:p>
          <a:p>
            <a:pPr marL="343080" indent="-342720">
              <a:lnSpc>
                <a:spcPct val="100000"/>
              </a:lnSpc>
              <a:spcBef>
                <a:spcPts val="479"/>
              </a:spcBef>
              <a:buClr>
                <a:srgbClr val="006699"/>
              </a:buClr>
              <a:buSzPct val="110000"/>
              <a:buFont typeface="Arial"/>
              <a:buChar char="•"/>
            </a:pPr>
            <a:r>
              <a:rPr lang="de-DE" sz="2400" b="0" strike="noStrike" spc="-1">
                <a:solidFill>
                  <a:srgbClr val="000000"/>
                </a:solidFill>
                <a:uFill>
                  <a:solidFill>
                    <a:srgbClr val="FFFFFF"/>
                  </a:solidFill>
                </a:uFill>
                <a:latin typeface="Arial"/>
              </a:rPr>
              <a:t>Using xdevcfg library</a:t>
            </a:r>
          </a:p>
          <a:p>
            <a:pPr marL="743040" lvl="1" indent="-285480">
              <a:lnSpc>
                <a:spcPct val="100000"/>
              </a:lnSpc>
              <a:spcBef>
                <a:spcPts val="400"/>
              </a:spcBef>
              <a:buClr>
                <a:srgbClr val="006699"/>
              </a:buClr>
              <a:buSzPct val="120000"/>
              <a:buFont typeface="Arial"/>
              <a:buChar char="•"/>
            </a:pPr>
            <a:r>
              <a:rPr lang="de-DE" sz="2000" b="0" strike="noStrike" spc="-1">
                <a:solidFill>
                  <a:srgbClr val="000000"/>
                </a:solidFill>
                <a:uFill>
                  <a:solidFill>
                    <a:srgbClr val="FFFFFF"/>
                  </a:solidFill>
                </a:uFill>
                <a:latin typeface="Arial"/>
              </a:rPr>
              <a:t>Supported in our Android version?</a:t>
            </a:r>
          </a:p>
          <a:p>
            <a:pPr>
              <a:lnSpc>
                <a:spcPct val="100000"/>
              </a:lnSpc>
              <a:spcBef>
                <a:spcPts val="479"/>
              </a:spcBef>
            </a:pPr>
            <a:endParaRPr lang="de-DE" sz="2000" b="0" strike="noStrike" spc="-1">
              <a:solidFill>
                <a:srgbClr val="000000"/>
              </a:solidFill>
              <a:uFill>
                <a:solidFill>
                  <a:srgbClr val="FFFFFF"/>
                </a:solidFill>
              </a:uFill>
              <a:latin typeface="Arial"/>
            </a:endParaRPr>
          </a:p>
          <a:p>
            <a:pPr marL="343080" indent="-342720">
              <a:lnSpc>
                <a:spcPct val="100000"/>
              </a:lnSpc>
              <a:spcBef>
                <a:spcPts val="479"/>
              </a:spcBef>
              <a:buClr>
                <a:srgbClr val="006699"/>
              </a:buClr>
              <a:buSzPct val="110000"/>
              <a:buFont typeface="Arial"/>
              <a:buChar char="•"/>
            </a:pPr>
            <a:r>
              <a:rPr lang="de-DE" sz="2400" b="0" strike="noStrike" spc="-1">
                <a:solidFill>
                  <a:srgbClr val="000000"/>
                </a:solidFill>
                <a:uFill>
                  <a:solidFill>
                    <a:srgbClr val="FFFFFF"/>
                  </a:solidFill>
                </a:uFill>
                <a:latin typeface="Arial"/>
              </a:rPr>
              <a:t>Load Bitstream from memory to PL over PCAP</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857160" y="1285920"/>
            <a:ext cx="7429320" cy="1142640"/>
          </a:xfrm>
          <a:prstGeom prst="rect">
            <a:avLst/>
          </a:prstGeom>
          <a:noFill/>
          <a:ln w="9360">
            <a:noFill/>
          </a:ln>
        </p:spPr>
        <p:txBody>
          <a:bodyPr lIns="90000" tIns="45000" rIns="90000" bIns="45000" anchor="ctr"/>
          <a:lstStyle/>
          <a:p>
            <a:pPr>
              <a:lnSpc>
                <a:spcPct val="100000"/>
              </a:lnSpc>
            </a:pPr>
            <a:r>
              <a:rPr lang="de-DE" sz="3600" b="0" strike="noStrike" spc="-1">
                <a:solidFill>
                  <a:srgbClr val="000000"/>
                </a:solidFill>
                <a:uFill>
                  <a:solidFill>
                    <a:srgbClr val="FFFFFF"/>
                  </a:solidFill>
                </a:uFill>
                <a:latin typeface="Arial"/>
              </a:rPr>
              <a:t>Control PR – two approaches</a:t>
            </a:r>
          </a:p>
        </p:txBody>
      </p:sp>
      <p:sp>
        <p:nvSpPr>
          <p:cNvPr id="178" name="TextShape 2"/>
          <p:cNvSpPr txBox="1"/>
          <p:nvPr/>
        </p:nvSpPr>
        <p:spPr>
          <a:xfrm>
            <a:off x="857160" y="2571840"/>
            <a:ext cx="7429320" cy="3553920"/>
          </a:xfrm>
          <a:prstGeom prst="rect">
            <a:avLst/>
          </a:prstGeom>
          <a:noFill/>
          <a:ln>
            <a:noFill/>
          </a:ln>
        </p:spPr>
        <p:txBody>
          <a:bodyPr/>
          <a:lstStyle/>
          <a:p>
            <a:pPr marL="343080" indent="-342720">
              <a:lnSpc>
                <a:spcPct val="100000"/>
              </a:lnSpc>
              <a:spcBef>
                <a:spcPts val="479"/>
              </a:spcBef>
              <a:buClr>
                <a:srgbClr val="006699"/>
              </a:buClr>
              <a:buSzPct val="110000"/>
              <a:buFont typeface="Arial"/>
              <a:buChar char="•"/>
            </a:pPr>
            <a:r>
              <a:rPr lang="de-DE" sz="2400" b="0" strike="noStrike" spc="-1">
                <a:solidFill>
                  <a:srgbClr val="000000"/>
                </a:solidFill>
                <a:uFill>
                  <a:solidFill>
                    <a:srgbClr val="FFFFFF"/>
                  </a:solidFill>
                </a:uFill>
                <a:latin typeface="Arial"/>
              </a:rPr>
              <a:t>Control over IP core</a:t>
            </a:r>
          </a:p>
          <a:p>
            <a:pPr>
              <a:lnSpc>
                <a:spcPct val="100000"/>
              </a:lnSpc>
              <a:spcBef>
                <a:spcPts val="479"/>
              </a:spcBef>
            </a:pPr>
            <a:endParaRPr lang="de-DE" sz="2400" b="0" strike="noStrike" spc="-1">
              <a:solidFill>
                <a:srgbClr val="000000"/>
              </a:solidFill>
              <a:uFill>
                <a:solidFill>
                  <a:srgbClr val="FFFFFF"/>
                </a:solidFill>
              </a:uFill>
              <a:latin typeface="Arial"/>
            </a:endParaRPr>
          </a:p>
          <a:p>
            <a:pPr marL="343080" indent="-342720">
              <a:lnSpc>
                <a:spcPct val="100000"/>
              </a:lnSpc>
              <a:spcBef>
                <a:spcPts val="479"/>
              </a:spcBef>
              <a:buClr>
                <a:srgbClr val="006699"/>
              </a:buClr>
              <a:buSzPct val="110000"/>
              <a:buFont typeface="Arial"/>
              <a:buChar char="•"/>
            </a:pPr>
            <a:r>
              <a:rPr lang="de-DE" sz="2400" b="0" strike="noStrike" spc="-1">
                <a:solidFill>
                  <a:srgbClr val="000000"/>
                </a:solidFill>
                <a:uFill>
                  <a:solidFill>
                    <a:srgbClr val="FFFFFF"/>
                  </a:solidFill>
                </a:uFill>
                <a:latin typeface="Arial"/>
              </a:rPr>
              <a:t>Using Partial Reconfiguration Controller v1.2</a:t>
            </a:r>
          </a:p>
          <a:p>
            <a:pPr>
              <a:lnSpc>
                <a:spcPct val="100000"/>
              </a:lnSpc>
              <a:spcBef>
                <a:spcPts val="479"/>
              </a:spcBef>
            </a:pPr>
            <a:endParaRPr lang="de-DE" sz="2400" b="0" strike="noStrike" spc="-1">
              <a:solidFill>
                <a:srgbClr val="000000"/>
              </a:solidFill>
              <a:uFill>
                <a:solidFill>
                  <a:srgbClr val="FFFFFF"/>
                </a:solidFill>
              </a:uFill>
              <a:latin typeface="Arial"/>
            </a:endParaRPr>
          </a:p>
          <a:p>
            <a:pPr marL="343080" indent="-342720">
              <a:lnSpc>
                <a:spcPct val="100000"/>
              </a:lnSpc>
              <a:spcBef>
                <a:spcPts val="479"/>
              </a:spcBef>
              <a:buClr>
                <a:srgbClr val="006699"/>
              </a:buClr>
              <a:buSzPct val="110000"/>
              <a:buFont typeface="Arial"/>
              <a:buChar char="•"/>
            </a:pPr>
            <a:r>
              <a:rPr lang="de-DE" sz="2400" b="0" strike="noStrike" spc="-1">
                <a:solidFill>
                  <a:srgbClr val="000000"/>
                </a:solidFill>
                <a:uFill>
                  <a:solidFill>
                    <a:srgbClr val="FFFFFF"/>
                  </a:solidFill>
                </a:uFill>
                <a:latin typeface="Arial"/>
              </a:rPr>
              <a:t>Android trigger the start of reconfiguration</a:t>
            </a:r>
          </a:p>
          <a:p>
            <a:pPr>
              <a:lnSpc>
                <a:spcPct val="100000"/>
              </a:lnSpc>
              <a:spcBef>
                <a:spcPts val="479"/>
              </a:spcBef>
            </a:pPr>
            <a:endParaRPr lang="de-DE" sz="2400" b="0" strike="noStrike" spc="-1">
              <a:solidFill>
                <a:srgbClr val="000000"/>
              </a:solidFill>
              <a:uFill>
                <a:solidFill>
                  <a:srgbClr val="FFFFFF"/>
                </a:solidFill>
              </a:uFill>
              <a:latin typeface="Arial"/>
            </a:endParaRPr>
          </a:p>
          <a:p>
            <a:pPr marL="343080" indent="-342720">
              <a:lnSpc>
                <a:spcPct val="100000"/>
              </a:lnSpc>
              <a:spcBef>
                <a:spcPts val="479"/>
              </a:spcBef>
              <a:buClr>
                <a:srgbClr val="006699"/>
              </a:buClr>
              <a:buSzPct val="110000"/>
              <a:buFont typeface="Arial"/>
              <a:buChar char="•"/>
            </a:pPr>
            <a:r>
              <a:rPr lang="de-DE" sz="2400" b="0" strike="noStrike" spc="-1">
                <a:solidFill>
                  <a:srgbClr val="000000"/>
                </a:solidFill>
                <a:uFill>
                  <a:solidFill>
                    <a:srgbClr val="FFFFFF"/>
                  </a:solidFill>
                </a:uFill>
                <a:latin typeface="Arial"/>
              </a:rPr>
              <a:t>IP load Bitstream from memory to PL over ICAP</a:t>
            </a:r>
          </a:p>
          <a:p>
            <a:pPr>
              <a:lnSpc>
                <a:spcPct val="100000"/>
              </a:lnSpc>
              <a:spcBef>
                <a:spcPts val="479"/>
              </a:spcBef>
            </a:pPr>
            <a:endParaRPr lang="de-DE" sz="2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857160" y="1285920"/>
            <a:ext cx="7429320" cy="1142640"/>
          </a:xfrm>
          <a:prstGeom prst="rect">
            <a:avLst/>
          </a:prstGeom>
          <a:noFill/>
          <a:ln w="9360">
            <a:noFill/>
          </a:ln>
        </p:spPr>
        <p:txBody>
          <a:bodyPr lIns="90000" tIns="45000" rIns="90000" bIns="45000" anchor="ctr"/>
          <a:lstStyle/>
          <a:p>
            <a:pPr>
              <a:lnSpc>
                <a:spcPct val="100000"/>
              </a:lnSpc>
            </a:pPr>
            <a:r>
              <a:rPr lang="de-DE" sz="3600" b="0" strike="noStrike" spc="-1">
                <a:solidFill>
                  <a:srgbClr val="000000"/>
                </a:solidFill>
                <a:uFill>
                  <a:solidFill>
                    <a:srgbClr val="FFFFFF"/>
                  </a:solidFill>
                </a:uFill>
                <a:latin typeface="Arial"/>
              </a:rPr>
              <a:t>FPGA fabric partitioning</a:t>
            </a:r>
          </a:p>
        </p:txBody>
      </p:sp>
      <p:sp>
        <p:nvSpPr>
          <p:cNvPr id="180" name="TextShape 2"/>
          <p:cNvSpPr txBox="1"/>
          <p:nvPr/>
        </p:nvSpPr>
        <p:spPr>
          <a:xfrm>
            <a:off x="857160" y="2571840"/>
            <a:ext cx="7429320" cy="3553920"/>
          </a:xfrm>
          <a:prstGeom prst="rect">
            <a:avLst/>
          </a:prstGeom>
          <a:noFill/>
          <a:ln>
            <a:noFill/>
          </a:ln>
        </p:spPr>
        <p:txBody>
          <a:bodyPr/>
          <a:lstStyle/>
          <a:p>
            <a:pPr marL="343080" indent="-342720">
              <a:lnSpc>
                <a:spcPct val="100000"/>
              </a:lnSpc>
              <a:spcBef>
                <a:spcPts val="479"/>
              </a:spcBef>
              <a:buClr>
                <a:srgbClr val="006699"/>
              </a:buClr>
              <a:buSzPct val="110000"/>
              <a:buFont typeface="Arial"/>
              <a:buChar char="•"/>
            </a:pPr>
            <a:r>
              <a:rPr lang="de-DE" sz="2400" b="0" strike="noStrike" spc="-1">
                <a:solidFill>
                  <a:srgbClr val="000000"/>
                </a:solidFill>
                <a:uFill>
                  <a:solidFill>
                    <a:srgbClr val="FFFFFF"/>
                  </a:solidFill>
                </a:uFill>
                <a:latin typeface="Arial"/>
              </a:rPr>
              <a:t>Static portion</a:t>
            </a:r>
          </a:p>
          <a:p>
            <a:pPr marL="743040" lvl="1" indent="-285480">
              <a:lnSpc>
                <a:spcPct val="100000"/>
              </a:lnSpc>
              <a:spcBef>
                <a:spcPts val="400"/>
              </a:spcBef>
              <a:buClr>
                <a:srgbClr val="006699"/>
              </a:buClr>
              <a:buSzPct val="120000"/>
              <a:buFont typeface="Arial"/>
              <a:buChar char="•"/>
            </a:pPr>
            <a:r>
              <a:rPr lang="de-DE" sz="2000" b="0" strike="noStrike" spc="-1">
                <a:solidFill>
                  <a:srgbClr val="000000"/>
                </a:solidFill>
                <a:uFill>
                  <a:solidFill>
                    <a:srgbClr val="FFFFFF"/>
                  </a:solidFill>
                </a:uFill>
                <a:latin typeface="Arial"/>
              </a:rPr>
              <a:t>Control for image processing</a:t>
            </a:r>
          </a:p>
          <a:p>
            <a:pPr marL="743040" lvl="1" indent="-285480">
              <a:lnSpc>
                <a:spcPct val="100000"/>
              </a:lnSpc>
              <a:spcBef>
                <a:spcPts val="400"/>
              </a:spcBef>
              <a:buClr>
                <a:srgbClr val="006699"/>
              </a:buClr>
              <a:buSzPct val="120000"/>
              <a:buFont typeface="Arial"/>
              <a:buChar char="•"/>
            </a:pPr>
            <a:r>
              <a:rPr lang="de-DE" sz="2000" b="0" strike="noStrike" spc="-1">
                <a:solidFill>
                  <a:srgbClr val="000000"/>
                </a:solidFill>
                <a:uFill>
                  <a:solidFill>
                    <a:srgbClr val="FFFFFF"/>
                  </a:solidFill>
                </a:uFill>
                <a:latin typeface="Arial"/>
              </a:rPr>
              <a:t>Blake2b hash entity</a:t>
            </a:r>
          </a:p>
          <a:p>
            <a:pPr marL="743040" lvl="1" indent="-285480">
              <a:lnSpc>
                <a:spcPct val="100000"/>
              </a:lnSpc>
              <a:spcBef>
                <a:spcPts val="400"/>
              </a:spcBef>
              <a:buClr>
                <a:srgbClr val="006699"/>
              </a:buClr>
              <a:buSzPct val="120000"/>
              <a:buFont typeface="Arial"/>
              <a:buChar char="•"/>
            </a:pPr>
            <a:r>
              <a:rPr lang="de-DE" sz="2000" b="0" strike="noStrike" spc="-1">
                <a:solidFill>
                  <a:srgbClr val="000000"/>
                </a:solidFill>
                <a:uFill>
                  <a:solidFill>
                    <a:srgbClr val="FFFFFF"/>
                  </a:solidFill>
                </a:uFill>
                <a:latin typeface="Arial"/>
              </a:rPr>
              <a:t>(IP core PR controller ?)</a:t>
            </a:r>
          </a:p>
          <a:p>
            <a:endParaRPr lang="de-DE" sz="2000" b="0" strike="noStrike" spc="-1">
              <a:solidFill>
                <a:srgbClr val="000000"/>
              </a:solidFill>
              <a:uFill>
                <a:solidFill>
                  <a:srgbClr val="FFFFFF"/>
                </a:solidFill>
              </a:uFill>
              <a:latin typeface="Arial"/>
            </a:endParaRPr>
          </a:p>
          <a:p>
            <a:pPr marL="343080" indent="-342720">
              <a:lnSpc>
                <a:spcPct val="100000"/>
              </a:lnSpc>
              <a:spcBef>
                <a:spcPts val="479"/>
              </a:spcBef>
              <a:buClr>
                <a:srgbClr val="006699"/>
              </a:buClr>
              <a:buSzPct val="110000"/>
              <a:buFont typeface="Arial"/>
              <a:buChar char="•"/>
            </a:pPr>
            <a:r>
              <a:rPr lang="de-DE" sz="2400" b="0" strike="noStrike" spc="-1">
                <a:solidFill>
                  <a:srgbClr val="000000"/>
                </a:solidFill>
                <a:uFill>
                  <a:solidFill>
                    <a:srgbClr val="FFFFFF"/>
                  </a:solidFill>
                </a:uFill>
                <a:latin typeface="Arial"/>
              </a:rPr>
              <a:t>Dynamic portion</a:t>
            </a:r>
          </a:p>
          <a:p>
            <a:pPr marL="743040" lvl="1" indent="-285480">
              <a:lnSpc>
                <a:spcPct val="100000"/>
              </a:lnSpc>
              <a:spcBef>
                <a:spcPts val="400"/>
              </a:spcBef>
              <a:buClr>
                <a:srgbClr val="006699"/>
              </a:buClr>
              <a:buSzPct val="120000"/>
              <a:buFont typeface="Arial"/>
              <a:buChar char="•"/>
            </a:pPr>
            <a:r>
              <a:rPr lang="de-DE" sz="2000" b="0" strike="noStrike" spc="-1">
                <a:solidFill>
                  <a:srgbClr val="000000"/>
                </a:solidFill>
                <a:uFill>
                  <a:solidFill>
                    <a:srgbClr val="FFFFFF"/>
                  </a:solidFill>
                </a:uFill>
                <a:latin typeface="Arial"/>
              </a:rPr>
              <a:t>Red filter</a:t>
            </a:r>
          </a:p>
          <a:p>
            <a:pPr marL="743040" lvl="1" indent="-285480">
              <a:lnSpc>
                <a:spcPct val="100000"/>
              </a:lnSpc>
              <a:spcBef>
                <a:spcPts val="400"/>
              </a:spcBef>
              <a:buClr>
                <a:srgbClr val="006699"/>
              </a:buClr>
              <a:buSzPct val="120000"/>
              <a:buFont typeface="Arial"/>
              <a:buChar char="•"/>
            </a:pPr>
            <a:r>
              <a:rPr lang="de-DE" sz="2000" b="0" strike="noStrike" spc="-1">
                <a:solidFill>
                  <a:srgbClr val="000000"/>
                </a:solidFill>
                <a:uFill>
                  <a:solidFill>
                    <a:srgbClr val="FFFFFF"/>
                  </a:solidFill>
                </a:uFill>
                <a:latin typeface="Arial"/>
              </a:rPr>
              <a:t>Green filter</a:t>
            </a:r>
          </a:p>
          <a:p>
            <a:pPr marL="743040" lvl="1" indent="-285480">
              <a:lnSpc>
                <a:spcPct val="100000"/>
              </a:lnSpc>
              <a:spcBef>
                <a:spcPts val="400"/>
              </a:spcBef>
              <a:buClr>
                <a:srgbClr val="006699"/>
              </a:buClr>
              <a:buSzPct val="120000"/>
              <a:buFont typeface="Arial"/>
              <a:buChar char="•"/>
            </a:pPr>
            <a:r>
              <a:rPr lang="de-DE" sz="2000" b="0" strike="noStrike" spc="-1">
                <a:solidFill>
                  <a:srgbClr val="000000"/>
                </a:solidFill>
                <a:uFill>
                  <a:solidFill>
                    <a:srgbClr val="FFFFFF"/>
                  </a:solidFill>
                </a:uFill>
                <a:latin typeface="Arial"/>
              </a:rPr>
              <a:t>Blue filter</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857160" y="1285920"/>
            <a:ext cx="7429320" cy="1142640"/>
          </a:xfrm>
          <a:prstGeom prst="rect">
            <a:avLst/>
          </a:prstGeom>
          <a:noFill/>
          <a:ln w="9360">
            <a:noFill/>
          </a:ln>
        </p:spPr>
        <p:txBody>
          <a:bodyPr lIns="90000" tIns="45000" rIns="90000" bIns="45000" anchor="ctr"/>
          <a:lstStyle/>
          <a:p>
            <a:pPr>
              <a:lnSpc>
                <a:spcPct val="100000"/>
              </a:lnSpc>
            </a:pPr>
            <a:r>
              <a:rPr lang="de-DE" sz="3600" b="0" strike="noStrike" spc="-1">
                <a:solidFill>
                  <a:srgbClr val="000000"/>
                </a:solidFill>
                <a:uFill>
                  <a:solidFill>
                    <a:srgbClr val="FFFFFF"/>
                  </a:solidFill>
                </a:uFill>
                <a:latin typeface="Arial"/>
              </a:rPr>
              <a:t>Project</a:t>
            </a:r>
          </a:p>
        </p:txBody>
      </p:sp>
      <p:sp>
        <p:nvSpPr>
          <p:cNvPr id="140" name="TextShape 2"/>
          <p:cNvSpPr txBox="1"/>
          <p:nvPr/>
        </p:nvSpPr>
        <p:spPr>
          <a:xfrm>
            <a:off x="857160" y="2277000"/>
            <a:ext cx="7429320" cy="3848760"/>
          </a:xfrm>
          <a:prstGeom prst="rect">
            <a:avLst/>
          </a:prstGeom>
          <a:noFill/>
          <a:ln>
            <a:noFill/>
          </a:ln>
        </p:spPr>
        <p:txBody>
          <a:bodyPr/>
          <a:lstStyle/>
          <a:p>
            <a:pPr marL="343080" indent="-342720">
              <a:lnSpc>
                <a:spcPct val="100000"/>
              </a:lnSpc>
              <a:spcBef>
                <a:spcPts val="400"/>
              </a:spcBef>
              <a:buClr>
                <a:srgbClr val="006699"/>
              </a:buClr>
              <a:buSzPct val="110000"/>
              <a:buFont typeface="Arial"/>
              <a:buChar char="•"/>
            </a:pPr>
            <a:r>
              <a:rPr lang="de-DE" sz="2000" b="0" strike="noStrike" spc="-1">
                <a:solidFill>
                  <a:srgbClr val="000000"/>
                </a:solidFill>
                <a:uFill>
                  <a:solidFill>
                    <a:srgbClr val="FFFFFF"/>
                  </a:solidFill>
                </a:uFill>
                <a:latin typeface="Arial"/>
              </a:rPr>
              <a:t>Zedboard: Xilinx Zynq developement board</a:t>
            </a:r>
          </a:p>
          <a:p>
            <a:pPr marL="743040" lvl="1" indent="-285480">
              <a:lnSpc>
                <a:spcPct val="100000"/>
              </a:lnSpc>
              <a:spcBef>
                <a:spcPts val="400"/>
              </a:spcBef>
              <a:buClr>
                <a:srgbClr val="006699"/>
              </a:buClr>
              <a:buSzPct val="120000"/>
              <a:buFont typeface="Arial"/>
              <a:buChar char="•"/>
            </a:pPr>
            <a:r>
              <a:rPr lang="de-DE" sz="2000" b="0" strike="noStrike" spc="-1">
                <a:solidFill>
                  <a:srgbClr val="000000"/>
                </a:solidFill>
                <a:uFill>
                  <a:solidFill>
                    <a:srgbClr val="FFFFFF"/>
                  </a:solidFill>
                </a:uFill>
                <a:latin typeface="Arial"/>
              </a:rPr>
              <a:t> Android OS</a:t>
            </a:r>
          </a:p>
          <a:p>
            <a:pPr marL="743040" lvl="1" indent="-285480">
              <a:lnSpc>
                <a:spcPct val="100000"/>
              </a:lnSpc>
              <a:spcBef>
                <a:spcPts val="400"/>
              </a:spcBef>
              <a:buClr>
                <a:srgbClr val="006699"/>
              </a:buClr>
              <a:buSzPct val="120000"/>
              <a:buFont typeface="Arial"/>
              <a:buChar char="•"/>
            </a:pPr>
            <a:r>
              <a:rPr lang="de-DE" sz="2000" b="0" strike="noStrike" spc="-1">
                <a:solidFill>
                  <a:srgbClr val="000000"/>
                </a:solidFill>
                <a:uFill>
                  <a:solidFill>
                    <a:srgbClr val="FFFFFF"/>
                  </a:solidFill>
                </a:uFill>
                <a:latin typeface="Arial"/>
              </a:rPr>
              <a:t> Output over HDMI</a:t>
            </a:r>
          </a:p>
          <a:p>
            <a:pPr marL="743040" lvl="1" indent="-285480">
              <a:lnSpc>
                <a:spcPct val="100000"/>
              </a:lnSpc>
              <a:spcBef>
                <a:spcPts val="400"/>
              </a:spcBef>
              <a:buClr>
                <a:srgbClr val="006699"/>
              </a:buClr>
              <a:buSzPct val="120000"/>
              <a:buFont typeface="Arial"/>
              <a:buChar char="•"/>
            </a:pPr>
            <a:r>
              <a:rPr lang="de-DE" sz="2000" b="0" strike="noStrike" spc="-1">
                <a:solidFill>
                  <a:srgbClr val="000000"/>
                </a:solidFill>
                <a:uFill>
                  <a:solidFill>
                    <a:srgbClr val="FFFFFF"/>
                  </a:solidFill>
                </a:uFill>
                <a:latin typeface="Arial"/>
              </a:rPr>
              <a:t> Input from USB-Touchscreen</a:t>
            </a:r>
          </a:p>
          <a:p>
            <a:pPr marL="343080" indent="-342720">
              <a:lnSpc>
                <a:spcPct val="100000"/>
              </a:lnSpc>
              <a:spcBef>
                <a:spcPts val="400"/>
              </a:spcBef>
              <a:buClr>
                <a:srgbClr val="006699"/>
              </a:buClr>
              <a:buSzPct val="110000"/>
              <a:buFont typeface="Arial"/>
              <a:buChar char="•"/>
            </a:pPr>
            <a:r>
              <a:rPr lang="de-DE" sz="2000" b="0" strike="noStrike" spc="-1">
                <a:solidFill>
                  <a:srgbClr val="000000"/>
                </a:solidFill>
                <a:uFill>
                  <a:solidFill>
                    <a:srgbClr val="FFFFFF"/>
                  </a:solidFill>
                </a:uFill>
                <a:latin typeface="Arial"/>
              </a:rPr>
              <a:t>Image processing app with programmable-logic accelerated algorithms</a:t>
            </a:r>
          </a:p>
          <a:p>
            <a:pPr marL="343080" indent="-342720">
              <a:lnSpc>
                <a:spcPct val="100000"/>
              </a:lnSpc>
              <a:spcBef>
                <a:spcPts val="400"/>
              </a:spcBef>
              <a:buClr>
                <a:srgbClr val="006699"/>
              </a:buClr>
              <a:buSzPct val="110000"/>
              <a:buFont typeface="Arial"/>
              <a:buChar char="•"/>
            </a:pPr>
            <a:r>
              <a:rPr lang="de-DE" sz="2000" b="0" strike="noStrike" spc="-1">
                <a:solidFill>
                  <a:srgbClr val="000000"/>
                </a:solidFill>
                <a:uFill>
                  <a:solidFill>
                    <a:srgbClr val="FFFFFF"/>
                  </a:solidFill>
                </a:uFill>
                <a:latin typeface="Arial"/>
              </a:rPr>
              <a:t>Server to retrieve updates to accelerators</a:t>
            </a:r>
          </a:p>
          <a:p>
            <a:pPr marL="343080" indent="-342720">
              <a:lnSpc>
                <a:spcPct val="100000"/>
              </a:lnSpc>
              <a:spcBef>
                <a:spcPts val="400"/>
              </a:spcBef>
              <a:buClr>
                <a:srgbClr val="006699"/>
              </a:buClr>
              <a:buSzPct val="110000"/>
              <a:buFont typeface="Arial"/>
              <a:buChar char="•"/>
            </a:pPr>
            <a:r>
              <a:rPr lang="de-DE" sz="2000" b="0" strike="noStrike" spc="-1">
                <a:solidFill>
                  <a:srgbClr val="000000"/>
                </a:solidFill>
                <a:uFill>
                  <a:solidFill>
                    <a:srgbClr val="FFFFFF"/>
                  </a:solidFill>
                </a:uFill>
                <a:latin typeface="Arial"/>
              </a:rPr>
              <a:t>programmable-logic hashing to verify the received bitstream</a:t>
            </a:r>
          </a:p>
          <a:p>
            <a:pPr marL="343080" indent="-342720">
              <a:lnSpc>
                <a:spcPct val="100000"/>
              </a:lnSpc>
              <a:spcBef>
                <a:spcPts val="400"/>
              </a:spcBef>
              <a:buClr>
                <a:srgbClr val="006699"/>
              </a:buClr>
              <a:buSzPct val="110000"/>
              <a:buFont typeface="Arial"/>
              <a:buChar char="•"/>
            </a:pPr>
            <a:r>
              <a:rPr lang="de-DE" sz="2000" b="0" strike="noStrike" spc="-1">
                <a:solidFill>
                  <a:srgbClr val="000000"/>
                </a:solidFill>
                <a:uFill>
                  <a:solidFill>
                    <a:srgbClr val="FFFFFF"/>
                  </a:solidFill>
                </a:uFill>
                <a:latin typeface="Arial"/>
              </a:rPr>
              <a:t>Dynamic partial reconfiguration of the programmable-logic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1643040" y="2928960"/>
            <a:ext cx="6143400" cy="1255320"/>
          </a:xfrm>
          <a:prstGeom prst="rect">
            <a:avLst/>
          </a:prstGeom>
          <a:noFill/>
          <a:ln>
            <a:noFill/>
          </a:ln>
        </p:spPr>
        <p:txBody>
          <a:bodyPr lIns="90000" tIns="45000" rIns="90000" bIns="45000"/>
          <a:lstStyle/>
          <a:p>
            <a:pPr>
              <a:lnSpc>
                <a:spcPct val="100000"/>
              </a:lnSpc>
            </a:pPr>
            <a:r>
              <a:rPr lang="de-DE" sz="3600" b="0" strike="noStrike" spc="-1">
                <a:solidFill>
                  <a:srgbClr val="000000"/>
                </a:solidFill>
                <a:uFill>
                  <a:solidFill>
                    <a:srgbClr val="FFFFFF"/>
                  </a:solidFill>
                </a:uFill>
                <a:latin typeface="Arial"/>
                <a:ea typeface="Arial"/>
              </a:rPr>
              <a:t>Thank you for your attention</a:t>
            </a:r>
            <a:endParaRPr lang="de-DE" sz="3600" b="0" strike="noStrike" spc="-1">
              <a:solidFill>
                <a:srgbClr val="000000"/>
              </a:solidFill>
              <a:uFill>
                <a:solidFill>
                  <a:srgbClr val="FFFFFF"/>
                </a:solidFill>
              </a:uFill>
              <a:latin typeface="Arial"/>
            </a:endParaRPr>
          </a:p>
        </p:txBody>
      </p:sp>
      <p:sp>
        <p:nvSpPr>
          <p:cNvPr id="182" name="TextShape 2"/>
          <p:cNvSpPr txBox="1"/>
          <p:nvPr/>
        </p:nvSpPr>
        <p:spPr>
          <a:xfrm>
            <a:off x="1643040" y="4500720"/>
            <a:ext cx="6214680" cy="928440"/>
          </a:xfrm>
          <a:prstGeom prst="rect">
            <a:avLst/>
          </a:prstGeom>
          <a:noFill/>
          <a:ln>
            <a:noFill/>
          </a:ln>
        </p:spPr>
        <p:txBody>
          <a:bodyPr/>
          <a:lstStyle/>
          <a:p>
            <a:pPr algn="ctr"/>
            <a:endParaRPr lang="en-US"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EE7EC"/>
        </a:solidFill>
        <a:effectLst/>
      </p:bgPr>
    </p:bg>
    <p:spTree>
      <p:nvGrpSpPr>
        <p:cNvPr id="1" name=""/>
        <p:cNvGrpSpPr/>
        <p:nvPr/>
      </p:nvGrpSpPr>
      <p:grpSpPr>
        <a:xfrm>
          <a:off x="0" y="0"/>
          <a:ext cx="0" cy="0"/>
          <a:chOff x="0" y="0"/>
          <a:chExt cx="0" cy="0"/>
        </a:xfrm>
      </p:grpSpPr>
      <p:sp>
        <p:nvSpPr>
          <p:cNvPr id="141" name="TextShape 1"/>
          <p:cNvSpPr txBox="1"/>
          <p:nvPr/>
        </p:nvSpPr>
        <p:spPr>
          <a:xfrm>
            <a:off x="857160" y="1285920"/>
            <a:ext cx="7429320" cy="1142640"/>
          </a:xfrm>
          <a:prstGeom prst="rect">
            <a:avLst/>
          </a:prstGeom>
          <a:noFill/>
          <a:ln w="9360">
            <a:noFill/>
          </a:ln>
        </p:spPr>
        <p:txBody>
          <a:bodyPr lIns="90000" tIns="45000" rIns="90000" bIns="45000" anchor="ctr"/>
          <a:lstStyle/>
          <a:p>
            <a:pPr>
              <a:lnSpc>
                <a:spcPct val="100000"/>
              </a:lnSpc>
            </a:pPr>
            <a:r>
              <a:rPr lang="de-DE" sz="3600" b="0" strike="noStrike" spc="-1">
                <a:solidFill>
                  <a:srgbClr val="000000"/>
                </a:solidFill>
                <a:uFill>
                  <a:solidFill>
                    <a:srgbClr val="FFFFFF"/>
                  </a:solidFill>
                </a:uFill>
                <a:latin typeface="Arial"/>
              </a:rPr>
              <a:t>Android on Zynq</a:t>
            </a:r>
            <a:br/>
            <a:endParaRPr lang="de-DE" sz="3600" b="0" strike="noStrike" spc="-1">
              <a:solidFill>
                <a:srgbClr val="000000"/>
              </a:solidFill>
              <a:uFill>
                <a:solidFill>
                  <a:srgbClr val="FFFFFF"/>
                </a:solidFill>
              </a:uFill>
              <a:latin typeface="Arial"/>
            </a:endParaRPr>
          </a:p>
        </p:txBody>
      </p:sp>
      <p:sp>
        <p:nvSpPr>
          <p:cNvPr id="142" name="TextShape 2"/>
          <p:cNvSpPr txBox="1"/>
          <p:nvPr/>
        </p:nvSpPr>
        <p:spPr>
          <a:xfrm>
            <a:off x="857160" y="2391480"/>
            <a:ext cx="7542000" cy="3978720"/>
          </a:xfrm>
          <a:prstGeom prst="rect">
            <a:avLst/>
          </a:prstGeom>
          <a:noFill/>
          <a:ln>
            <a:noFill/>
          </a:ln>
        </p:spPr>
        <p:txBody>
          <a:bodyPr anchor="ctr"/>
          <a:lstStyle/>
          <a:p>
            <a:pPr marL="343080" indent="-342720">
              <a:lnSpc>
                <a:spcPct val="100000"/>
              </a:lnSpc>
              <a:spcBef>
                <a:spcPts val="400"/>
              </a:spcBef>
              <a:buClr>
                <a:srgbClr val="006699"/>
              </a:buClr>
              <a:buSzPct val="110000"/>
              <a:buFont typeface="Arial"/>
              <a:buChar char="•"/>
            </a:pPr>
            <a:r>
              <a:rPr lang="de-DE" sz="2000" b="0" strike="noStrike" spc="-1">
                <a:solidFill>
                  <a:srgbClr val="000000"/>
                </a:solidFill>
                <a:uFill>
                  <a:solidFill>
                    <a:srgbClr val="FFFFFF"/>
                  </a:solidFill>
                </a:uFill>
                <a:latin typeface="Arial"/>
              </a:rPr>
              <a:t>Issues with Android:</a:t>
            </a:r>
          </a:p>
          <a:p>
            <a:pPr marL="743040" lvl="1" indent="-285480">
              <a:lnSpc>
                <a:spcPct val="100000"/>
              </a:lnSpc>
              <a:spcBef>
                <a:spcPts val="320"/>
              </a:spcBef>
              <a:buClr>
                <a:srgbClr val="006699"/>
              </a:buClr>
              <a:buSzPct val="120000"/>
              <a:buFont typeface="Arial"/>
              <a:buChar char="•"/>
            </a:pPr>
            <a:r>
              <a:rPr lang="de-DE" sz="1600" b="0" strike="noStrike" spc="-1">
                <a:solidFill>
                  <a:srgbClr val="000000"/>
                </a:solidFill>
                <a:uFill>
                  <a:solidFill>
                    <a:srgbClr val="FFFFFF"/>
                  </a:solidFill>
                </a:uFill>
                <a:latin typeface="Arial"/>
              </a:rPr>
              <a:t>Hardware requirements for versions after android 2.3.7 not met</a:t>
            </a:r>
          </a:p>
          <a:p>
            <a:pPr marL="743040" lvl="1" indent="-285480">
              <a:lnSpc>
                <a:spcPct val="100000"/>
              </a:lnSpc>
              <a:spcBef>
                <a:spcPts val="320"/>
              </a:spcBef>
              <a:buClr>
                <a:srgbClr val="006699"/>
              </a:buClr>
              <a:buSzPct val="120000"/>
              <a:buFont typeface="Arial"/>
              <a:buChar char="•"/>
            </a:pPr>
            <a:r>
              <a:rPr lang="de-DE" sz="1600" b="0" strike="noStrike" spc="-1">
                <a:solidFill>
                  <a:srgbClr val="000000"/>
                </a:solidFill>
                <a:uFill>
                  <a:solidFill>
                    <a:srgbClr val="FFFFFF"/>
                  </a:solidFill>
                </a:uFill>
                <a:latin typeface="Arial"/>
              </a:rPr>
              <a:t>Older versions require out-of-date toolchain versions that are hard to find</a:t>
            </a:r>
          </a:p>
          <a:p>
            <a:pPr marL="743040" lvl="1" indent="-285480">
              <a:lnSpc>
                <a:spcPct val="100000"/>
              </a:lnSpc>
              <a:spcBef>
                <a:spcPts val="320"/>
              </a:spcBef>
              <a:buClr>
                <a:srgbClr val="006699"/>
              </a:buClr>
              <a:buSzPct val="120000"/>
              <a:buFont typeface="Arial"/>
              <a:buChar char="•"/>
            </a:pPr>
            <a:r>
              <a:rPr lang="de-DE" sz="1600" b="0" strike="noStrike" spc="-1">
                <a:solidFill>
                  <a:srgbClr val="000000"/>
                </a:solidFill>
                <a:uFill>
                  <a:solidFill>
                    <a:srgbClr val="FFFFFF"/>
                  </a:solidFill>
                </a:uFill>
                <a:latin typeface="Arial"/>
              </a:rPr>
              <a:t>Official repository shut down</a:t>
            </a:r>
          </a:p>
          <a:p>
            <a:endParaRPr lang="de-DE" sz="1600" b="0" strike="noStrike" spc="-1">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lang="de-DE" sz="2000" b="0" strike="noStrike" spc="-1">
                <a:solidFill>
                  <a:srgbClr val="000000"/>
                </a:solidFill>
                <a:uFill>
                  <a:solidFill>
                    <a:srgbClr val="FFFFFF"/>
                  </a:solidFill>
                </a:uFill>
                <a:latin typeface="Arial"/>
              </a:rPr>
              <a:t>Solutions:</a:t>
            </a:r>
          </a:p>
          <a:p>
            <a:pPr marL="743040" lvl="1" indent="-285480">
              <a:lnSpc>
                <a:spcPct val="100000"/>
              </a:lnSpc>
              <a:spcBef>
                <a:spcPts val="320"/>
              </a:spcBef>
              <a:buClr>
                <a:srgbClr val="006699"/>
              </a:buClr>
              <a:buSzPct val="120000"/>
              <a:buFont typeface="Arial"/>
              <a:buChar char="•"/>
            </a:pPr>
            <a:r>
              <a:rPr lang="de-DE" sz="1600" b="0" strike="noStrike" spc="-1">
                <a:solidFill>
                  <a:srgbClr val="000000"/>
                </a:solidFill>
                <a:uFill>
                  <a:solidFill>
                    <a:srgbClr val="FFFFFF"/>
                  </a:solidFill>
                </a:uFill>
                <a:latin typeface="Arial"/>
              </a:rPr>
              <a:t>Build on Ubuntu 12.04 (from 2012)</a:t>
            </a:r>
          </a:p>
          <a:p>
            <a:pPr marL="743040" lvl="1" indent="-285480">
              <a:lnSpc>
                <a:spcPct val="100000"/>
              </a:lnSpc>
              <a:spcBef>
                <a:spcPts val="320"/>
              </a:spcBef>
              <a:buClr>
                <a:srgbClr val="006699"/>
              </a:buClr>
              <a:buSzPct val="120000"/>
              <a:buFont typeface="Arial"/>
              <a:buChar char="•"/>
            </a:pPr>
            <a:r>
              <a:rPr lang="de-DE" sz="1600" b="0" strike="noStrike" spc="-1">
                <a:solidFill>
                  <a:srgbClr val="000000"/>
                </a:solidFill>
                <a:uFill>
                  <a:solidFill>
                    <a:srgbClr val="FFFFFF"/>
                  </a:solidFill>
                </a:uFill>
                <a:latin typeface="Arial"/>
              </a:rPr>
              <a:t>Use the cross-compiling toolchain from Xilinx ISE 14.4 (from 2012)</a:t>
            </a:r>
          </a:p>
          <a:p>
            <a:pPr marL="743040" lvl="1" indent="-285480">
              <a:lnSpc>
                <a:spcPct val="100000"/>
              </a:lnSpc>
              <a:spcBef>
                <a:spcPts val="320"/>
              </a:spcBef>
              <a:buClr>
                <a:srgbClr val="006699"/>
              </a:buClr>
              <a:buSzPct val="120000"/>
              <a:buFont typeface="Arial"/>
              <a:buChar char="•"/>
            </a:pPr>
            <a:r>
              <a:rPr lang="de-DE" sz="1600" b="0" strike="noStrike" spc="-1">
                <a:solidFill>
                  <a:srgbClr val="000000"/>
                </a:solidFill>
                <a:uFill>
                  <a:solidFill>
                    <a:srgbClr val="FFFFFF"/>
                  </a:solidFill>
                </a:uFill>
                <a:latin typeface="Arial"/>
              </a:rPr>
              <a:t>Use fork on github by use aimeemikaelac</a:t>
            </a:r>
          </a:p>
          <a:p>
            <a:pPr>
              <a:lnSpc>
                <a:spcPct val="100000"/>
              </a:lnSpc>
            </a:pPr>
            <a:endParaRPr lang="de-DE" sz="16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EE7EC"/>
        </a:solidFill>
        <a:effectLst/>
      </p:bgPr>
    </p:bg>
    <p:spTree>
      <p:nvGrpSpPr>
        <p:cNvPr id="1" name=""/>
        <p:cNvGrpSpPr/>
        <p:nvPr/>
      </p:nvGrpSpPr>
      <p:grpSpPr>
        <a:xfrm>
          <a:off x="0" y="0"/>
          <a:ext cx="0" cy="0"/>
          <a:chOff x="0" y="0"/>
          <a:chExt cx="0" cy="0"/>
        </a:xfrm>
      </p:grpSpPr>
      <p:sp>
        <p:nvSpPr>
          <p:cNvPr id="143" name="TextShape 1"/>
          <p:cNvSpPr txBox="1"/>
          <p:nvPr/>
        </p:nvSpPr>
        <p:spPr>
          <a:xfrm>
            <a:off x="857160" y="1285920"/>
            <a:ext cx="7429320" cy="1142640"/>
          </a:xfrm>
          <a:prstGeom prst="rect">
            <a:avLst/>
          </a:prstGeom>
          <a:noFill/>
          <a:ln w="9360">
            <a:noFill/>
          </a:ln>
        </p:spPr>
        <p:txBody>
          <a:bodyPr lIns="90000" tIns="45000" rIns="90000" bIns="45000" anchor="ctr"/>
          <a:lstStyle/>
          <a:p>
            <a:pPr>
              <a:lnSpc>
                <a:spcPct val="100000"/>
              </a:lnSpc>
            </a:pPr>
            <a:r>
              <a:rPr lang="de-DE" sz="3600" b="0" strike="noStrike" spc="-1">
                <a:solidFill>
                  <a:srgbClr val="000000"/>
                </a:solidFill>
                <a:uFill>
                  <a:solidFill>
                    <a:srgbClr val="FFFFFF"/>
                  </a:solidFill>
                </a:uFill>
                <a:latin typeface="Arial"/>
              </a:rPr>
              <a:t>Android on Zynq</a:t>
            </a:r>
            <a:br/>
            <a:endParaRPr lang="de-DE" sz="3600" b="0" strike="noStrike" spc="-1">
              <a:solidFill>
                <a:srgbClr val="000000"/>
              </a:solidFill>
              <a:uFill>
                <a:solidFill>
                  <a:srgbClr val="FFFFFF"/>
                </a:solidFill>
              </a:uFill>
              <a:latin typeface="Arial"/>
            </a:endParaRPr>
          </a:p>
        </p:txBody>
      </p:sp>
      <p:sp>
        <p:nvSpPr>
          <p:cNvPr id="144" name="TextShape 2"/>
          <p:cNvSpPr txBox="1"/>
          <p:nvPr/>
        </p:nvSpPr>
        <p:spPr>
          <a:xfrm>
            <a:off x="857160" y="2391480"/>
            <a:ext cx="7674840" cy="3978720"/>
          </a:xfrm>
          <a:prstGeom prst="rect">
            <a:avLst/>
          </a:prstGeom>
          <a:noFill/>
          <a:ln>
            <a:noFill/>
          </a:ln>
        </p:spPr>
        <p:txBody>
          <a:bodyPr anchor="ctr"/>
          <a:lstStyle/>
          <a:p>
            <a:pPr marL="343080" indent="-342720">
              <a:lnSpc>
                <a:spcPct val="100000"/>
              </a:lnSpc>
              <a:spcBef>
                <a:spcPts val="400"/>
              </a:spcBef>
              <a:buClr>
                <a:srgbClr val="006699"/>
              </a:buClr>
              <a:buSzPct val="110000"/>
              <a:buFont typeface="Arial"/>
              <a:buChar char="•"/>
            </a:pPr>
            <a:r>
              <a:rPr lang="de-DE" sz="2000" b="0" strike="noStrike" spc="-1">
                <a:solidFill>
                  <a:srgbClr val="000000"/>
                </a:solidFill>
                <a:uFill>
                  <a:solidFill>
                    <a:srgbClr val="FFFFFF"/>
                  </a:solidFill>
                </a:uFill>
                <a:latin typeface="Arial"/>
              </a:rPr>
              <a:t>Issues with custom Logic on the Zedboard</a:t>
            </a:r>
          </a:p>
          <a:p>
            <a:pPr marL="743040" lvl="1" indent="-285480">
              <a:lnSpc>
                <a:spcPct val="100000"/>
              </a:lnSpc>
              <a:spcBef>
                <a:spcPts val="320"/>
              </a:spcBef>
              <a:buClr>
                <a:srgbClr val="006699"/>
              </a:buClr>
              <a:buSzPct val="120000"/>
              <a:buFont typeface="Arial"/>
              <a:buChar char="•"/>
            </a:pPr>
            <a:r>
              <a:rPr lang="de-DE" sz="1600" b="0" strike="noStrike" spc="-1">
                <a:solidFill>
                  <a:srgbClr val="000000"/>
                </a:solidFill>
                <a:uFill>
                  <a:solidFill>
                    <a:srgbClr val="FFFFFF"/>
                  </a:solidFill>
                </a:uFill>
                <a:latin typeface="Arial"/>
              </a:rPr>
              <a:t>Reference Design out of date. Builds neither with current tools nor with tools from 2012</a:t>
            </a:r>
          </a:p>
          <a:p>
            <a:pPr marL="743040" lvl="1" indent="-285480">
              <a:lnSpc>
                <a:spcPct val="100000"/>
              </a:lnSpc>
              <a:spcBef>
                <a:spcPts val="320"/>
              </a:spcBef>
              <a:buClr>
                <a:srgbClr val="006699"/>
              </a:buClr>
              <a:buSzPct val="120000"/>
              <a:buFont typeface="Arial"/>
              <a:buChar char="•"/>
            </a:pPr>
            <a:r>
              <a:rPr lang="de-DE" sz="1600" b="0" strike="noStrike" spc="-1">
                <a:solidFill>
                  <a:srgbClr val="000000"/>
                </a:solidFill>
                <a:uFill>
                  <a:solidFill>
                    <a:srgbClr val="FFFFFF"/>
                  </a:solidFill>
                </a:uFill>
                <a:latin typeface="Arial"/>
              </a:rPr>
              <a:t>Cannot create custom Bitstream</a:t>
            </a:r>
          </a:p>
          <a:p>
            <a:pPr marL="743040" lvl="1" indent="-285480">
              <a:lnSpc>
                <a:spcPct val="100000"/>
              </a:lnSpc>
              <a:spcBef>
                <a:spcPts val="320"/>
              </a:spcBef>
              <a:buClr>
                <a:srgbClr val="006699"/>
              </a:buClr>
              <a:buSzPct val="120000"/>
              <a:buFont typeface="Arial"/>
              <a:buChar char="•"/>
            </a:pPr>
            <a:r>
              <a:rPr lang="de-DE" sz="1600" b="0" strike="noStrike" spc="-1">
                <a:solidFill>
                  <a:srgbClr val="000000"/>
                </a:solidFill>
                <a:uFill>
                  <a:solidFill>
                    <a:srgbClr val="FFFFFF"/>
                  </a:solidFill>
                </a:uFill>
                <a:latin typeface="Arial"/>
              </a:rPr>
              <a:t>u-boot requires tools not available in Ubuntu 12.04</a:t>
            </a:r>
            <a:br/>
            <a:r>
              <a:rPr lang="de-DE" sz="1600" b="0" strike="noStrike" spc="-1">
                <a:solidFill>
                  <a:srgbClr val="000000"/>
                </a:solidFill>
                <a:uFill>
                  <a:solidFill>
                    <a:srgbClr val="FFFFFF"/>
                  </a:solidFill>
                </a:uFill>
                <a:latin typeface="Arial"/>
              </a:rPr>
              <a:t> </a:t>
            </a:r>
          </a:p>
          <a:p>
            <a:pPr marL="343080" indent="-342720">
              <a:lnSpc>
                <a:spcPct val="100000"/>
              </a:lnSpc>
              <a:spcBef>
                <a:spcPts val="400"/>
              </a:spcBef>
              <a:buClr>
                <a:srgbClr val="006699"/>
              </a:buClr>
              <a:buSzPct val="110000"/>
              <a:buFont typeface="Arial"/>
              <a:buChar char="•"/>
            </a:pPr>
            <a:r>
              <a:rPr lang="de-DE" sz="2000" b="0" strike="noStrike" spc="-1">
                <a:solidFill>
                  <a:srgbClr val="000000"/>
                </a:solidFill>
                <a:uFill>
                  <a:solidFill>
                    <a:srgbClr val="FFFFFF"/>
                  </a:solidFill>
                </a:uFill>
                <a:latin typeface="Arial"/>
              </a:rPr>
              <a:t>Solutions:</a:t>
            </a:r>
          </a:p>
          <a:p>
            <a:pPr marL="743040" lvl="1" indent="-285480">
              <a:lnSpc>
                <a:spcPct val="100000"/>
              </a:lnSpc>
              <a:spcBef>
                <a:spcPts val="320"/>
              </a:spcBef>
              <a:buClr>
                <a:srgbClr val="006699"/>
              </a:buClr>
              <a:buSzPct val="120000"/>
              <a:buFont typeface="Arial"/>
              <a:buChar char="•"/>
            </a:pPr>
            <a:r>
              <a:rPr lang="de-DE" sz="1600" b="0" strike="noStrike" spc="-1">
                <a:solidFill>
                  <a:srgbClr val="000000"/>
                </a:solidFill>
                <a:uFill>
                  <a:solidFill>
                    <a:srgbClr val="FFFFFF"/>
                  </a:solidFill>
                </a:uFill>
                <a:latin typeface="Arial"/>
              </a:rPr>
              <a:t>Build using Xilinx ISE 14.4, but with some IP cores from Xilinx ISE 14.1</a:t>
            </a:r>
          </a:p>
          <a:p>
            <a:pPr marL="743040" lvl="1" indent="-285480">
              <a:lnSpc>
                <a:spcPct val="100000"/>
              </a:lnSpc>
              <a:spcBef>
                <a:spcPts val="320"/>
              </a:spcBef>
              <a:buClr>
                <a:srgbClr val="006699"/>
              </a:buClr>
              <a:buSzPct val="120000"/>
              <a:buFont typeface="Arial"/>
              <a:buChar char="•"/>
            </a:pPr>
            <a:r>
              <a:rPr lang="de-DE" sz="1600" b="0" strike="noStrike" spc="-1">
                <a:solidFill>
                  <a:srgbClr val="000000"/>
                </a:solidFill>
                <a:uFill>
                  <a:solidFill>
                    <a:srgbClr val="FFFFFF"/>
                  </a:solidFill>
                </a:uFill>
                <a:latin typeface="Arial"/>
              </a:rPr>
              <a:t>Build some tools (make, device-tree-compiler) from source</a:t>
            </a:r>
          </a:p>
          <a:p>
            <a:pPr>
              <a:lnSpc>
                <a:spcPct val="100000"/>
              </a:lnSpc>
            </a:pPr>
            <a:endParaRPr lang="de-DE" sz="16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EE7EC"/>
        </a:solidFill>
        <a:effectLst/>
      </p:bgPr>
    </p:bg>
    <p:spTree>
      <p:nvGrpSpPr>
        <p:cNvPr id="1" name=""/>
        <p:cNvGrpSpPr/>
        <p:nvPr/>
      </p:nvGrpSpPr>
      <p:grpSpPr>
        <a:xfrm>
          <a:off x="0" y="0"/>
          <a:ext cx="0" cy="0"/>
          <a:chOff x="0" y="0"/>
          <a:chExt cx="0" cy="0"/>
        </a:xfrm>
      </p:grpSpPr>
      <p:sp>
        <p:nvSpPr>
          <p:cNvPr id="145" name="TextShape 1"/>
          <p:cNvSpPr txBox="1"/>
          <p:nvPr/>
        </p:nvSpPr>
        <p:spPr>
          <a:xfrm>
            <a:off x="857160" y="1285920"/>
            <a:ext cx="7429320" cy="1142640"/>
          </a:xfrm>
          <a:prstGeom prst="rect">
            <a:avLst/>
          </a:prstGeom>
          <a:noFill/>
          <a:ln w="9360">
            <a:noFill/>
          </a:ln>
        </p:spPr>
        <p:txBody>
          <a:bodyPr lIns="90000" tIns="45000" rIns="90000" bIns="45000" anchor="ctr"/>
          <a:lstStyle/>
          <a:p>
            <a:pPr>
              <a:lnSpc>
                <a:spcPct val="100000"/>
              </a:lnSpc>
            </a:pPr>
            <a:r>
              <a:rPr lang="de-DE" sz="3600" b="0" strike="noStrike" spc="-1">
                <a:solidFill>
                  <a:srgbClr val="000000"/>
                </a:solidFill>
                <a:uFill>
                  <a:solidFill>
                    <a:srgbClr val="FFFFFF"/>
                  </a:solidFill>
                </a:uFill>
                <a:latin typeface="Arial"/>
              </a:rPr>
              <a:t>Final Software Setup</a:t>
            </a:r>
            <a:br/>
            <a:endParaRPr lang="de-DE" sz="3600" b="0" strike="noStrike" spc="-1">
              <a:solidFill>
                <a:srgbClr val="000000"/>
              </a:solidFill>
              <a:uFill>
                <a:solidFill>
                  <a:srgbClr val="FFFFFF"/>
                </a:solidFill>
              </a:uFill>
              <a:latin typeface="Arial"/>
            </a:endParaRPr>
          </a:p>
        </p:txBody>
      </p:sp>
      <p:sp>
        <p:nvSpPr>
          <p:cNvPr id="146" name="TextShape 2"/>
          <p:cNvSpPr txBox="1"/>
          <p:nvPr/>
        </p:nvSpPr>
        <p:spPr>
          <a:xfrm>
            <a:off x="857160" y="2350800"/>
            <a:ext cx="6458040" cy="4059720"/>
          </a:xfrm>
          <a:prstGeom prst="rect">
            <a:avLst/>
          </a:prstGeom>
          <a:noFill/>
          <a:ln>
            <a:noFill/>
          </a:ln>
        </p:spPr>
        <p:txBody>
          <a:bodyPr anchor="ctr"/>
          <a:lstStyle/>
          <a:p>
            <a:pPr marL="343080" indent="-342720">
              <a:lnSpc>
                <a:spcPct val="100000"/>
              </a:lnSpc>
              <a:spcBef>
                <a:spcPts val="400"/>
              </a:spcBef>
              <a:buClr>
                <a:srgbClr val="006699"/>
              </a:buClr>
              <a:buSzPct val="110000"/>
              <a:buFont typeface="Arial"/>
              <a:buChar char="•"/>
            </a:pPr>
            <a:r>
              <a:rPr lang="de-DE" sz="1600" b="0" strike="noStrike" spc="-1">
                <a:solidFill>
                  <a:srgbClr val="000000"/>
                </a:solidFill>
                <a:uFill>
                  <a:solidFill>
                    <a:srgbClr val="FFFFFF"/>
                  </a:solidFill>
                </a:uFill>
                <a:latin typeface="Arial"/>
              </a:rPr>
              <a:t>Linux Kernel Version 3.6 from Digilent</a:t>
            </a:r>
          </a:p>
          <a:p>
            <a:pPr marL="743040" lvl="1" indent="-285480">
              <a:spcBef>
                <a:spcPts val="1134"/>
              </a:spcBef>
              <a:buClr>
                <a:srgbClr val="006699"/>
              </a:buClr>
              <a:buSzPct val="120000"/>
              <a:buFont typeface="Arial"/>
              <a:buChar char="•"/>
            </a:pPr>
            <a:r>
              <a:rPr lang="de-DE" sz="1600" b="0" strike="noStrike" spc="-1">
                <a:solidFill>
                  <a:srgbClr val="000000"/>
                </a:solidFill>
                <a:uFill>
                  <a:solidFill>
                    <a:srgbClr val="FFFFFF"/>
                  </a:solidFill>
                </a:uFill>
                <a:latin typeface="Arial"/>
              </a:rPr>
              <a:t>Configured to support Android</a:t>
            </a:r>
          </a:p>
          <a:p>
            <a:pPr marL="743040" lvl="1" indent="-285480">
              <a:spcBef>
                <a:spcPts val="1134"/>
              </a:spcBef>
              <a:buClr>
                <a:srgbClr val="006699"/>
              </a:buClr>
              <a:buSzPct val="120000"/>
              <a:buFont typeface="Arial"/>
              <a:buChar char="•"/>
            </a:pPr>
            <a:r>
              <a:rPr lang="de-DE" sz="1600" b="0" strike="noStrike" spc="-1">
                <a:solidFill>
                  <a:srgbClr val="000000"/>
                </a:solidFill>
                <a:uFill>
                  <a:solidFill>
                    <a:srgbClr val="FFFFFF"/>
                  </a:solidFill>
                </a:uFill>
                <a:latin typeface="Arial"/>
              </a:rPr>
              <a:t>Configured to support Dynamic Partial Reconfiguration (DPR)</a:t>
            </a:r>
          </a:p>
          <a:p>
            <a:pPr marL="743040" lvl="1" indent="-285480">
              <a:spcBef>
                <a:spcPts val="1134"/>
              </a:spcBef>
              <a:buClr>
                <a:srgbClr val="006699"/>
              </a:buClr>
              <a:buSzPct val="120000"/>
              <a:buFont typeface="Arial"/>
              <a:buChar char="•"/>
            </a:pPr>
            <a:r>
              <a:rPr lang="de-DE" sz="1600" b="0" strike="noStrike" spc="-1">
                <a:solidFill>
                  <a:srgbClr val="000000"/>
                </a:solidFill>
                <a:uFill>
                  <a:solidFill>
                    <a:srgbClr val="FFFFFF"/>
                  </a:solidFill>
                </a:uFill>
                <a:latin typeface="Arial"/>
              </a:rPr>
              <a:t>Configured to support USB Touchscreens</a:t>
            </a:r>
          </a:p>
          <a:p>
            <a:pPr marL="343080" indent="-342720">
              <a:spcBef>
                <a:spcPts val="1417"/>
              </a:spcBef>
              <a:buClr>
                <a:srgbClr val="006699"/>
              </a:buClr>
              <a:buSzPct val="110000"/>
              <a:buFont typeface="Arial"/>
              <a:buChar char="•"/>
            </a:pPr>
            <a:r>
              <a:rPr lang="de-DE" sz="1600" b="0" strike="noStrike" spc="-1">
                <a:solidFill>
                  <a:srgbClr val="000000"/>
                </a:solidFill>
                <a:uFill>
                  <a:solidFill>
                    <a:srgbClr val="FFFFFF"/>
                  </a:solidFill>
                </a:uFill>
                <a:latin typeface="Arial"/>
              </a:rPr>
              <a:t>Android 2.3.7 customized for ZedBoard by Iveia</a:t>
            </a:r>
          </a:p>
          <a:p>
            <a:pPr marL="743040" lvl="1" indent="-285480">
              <a:spcBef>
                <a:spcPts val="1134"/>
              </a:spcBef>
              <a:buClr>
                <a:srgbClr val="006699"/>
              </a:buClr>
              <a:buSzPct val="120000"/>
              <a:buFont typeface="Arial"/>
              <a:buChar char="•"/>
            </a:pPr>
            <a:r>
              <a:rPr lang="de-DE" sz="1600" b="0" strike="noStrike" spc="-1">
                <a:solidFill>
                  <a:srgbClr val="000000"/>
                </a:solidFill>
                <a:uFill>
                  <a:solidFill>
                    <a:srgbClr val="FFFFFF"/>
                  </a:solidFill>
                </a:uFill>
                <a:latin typeface="Arial"/>
              </a:rPr>
              <a:t>Distributed by aimeemikaelac</a:t>
            </a:r>
          </a:p>
          <a:p>
            <a:pPr marL="743040" lvl="1" indent="-285480">
              <a:spcBef>
                <a:spcPts val="1134"/>
              </a:spcBef>
              <a:buClr>
                <a:srgbClr val="006699"/>
              </a:buClr>
              <a:buSzPct val="120000"/>
              <a:buFont typeface="Arial"/>
              <a:buChar char="•"/>
            </a:pPr>
            <a:r>
              <a:rPr lang="de-DE" sz="1600" b="0" strike="noStrike" spc="-1">
                <a:solidFill>
                  <a:srgbClr val="000000"/>
                </a:solidFill>
                <a:uFill>
                  <a:solidFill>
                    <a:srgbClr val="FFFFFF"/>
                  </a:solidFill>
                </a:uFill>
                <a:latin typeface="Arial"/>
              </a:rPr>
              <a:t>No Touchscreen support</a:t>
            </a:r>
          </a:p>
          <a:p>
            <a:pPr marL="343080" indent="-342720">
              <a:spcBef>
                <a:spcPts val="1417"/>
              </a:spcBef>
              <a:buClr>
                <a:srgbClr val="006699"/>
              </a:buClr>
              <a:buSzPct val="110000"/>
              <a:buFont typeface="Arial"/>
              <a:buChar char="•"/>
            </a:pPr>
            <a:r>
              <a:rPr lang="de-DE" sz="1600" b="0" strike="noStrike" spc="-1">
                <a:solidFill>
                  <a:srgbClr val="000000"/>
                </a:solidFill>
                <a:uFill>
                  <a:solidFill>
                    <a:srgbClr val="FFFFFF"/>
                  </a:solidFill>
                </a:uFill>
                <a:latin typeface="Arial"/>
              </a:rPr>
              <a:t>Android app to trigger DPR, hashing entity and image filters </a:t>
            </a:r>
          </a:p>
          <a:p>
            <a:pPr marL="343080" indent="-342720">
              <a:spcBef>
                <a:spcPts val="1417"/>
              </a:spcBef>
              <a:buClr>
                <a:srgbClr val="006699"/>
              </a:buClr>
              <a:buSzPct val="110000"/>
              <a:buFont typeface="Arial"/>
              <a:buChar char="•"/>
            </a:pPr>
            <a:r>
              <a:rPr lang="de-DE" sz="1600" b="0" strike="noStrike" spc="-1">
                <a:solidFill>
                  <a:srgbClr val="000000"/>
                </a:solidFill>
                <a:uFill>
                  <a:solidFill>
                    <a:srgbClr val="FFFFFF"/>
                  </a:solidFill>
                </a:uFill>
                <a:latin typeface="Arial"/>
              </a:rPr>
              <a:t>Kernel Modules to interface Hardware Logic</a:t>
            </a:r>
          </a:p>
          <a:p>
            <a:pPr>
              <a:lnSpc>
                <a:spcPct val="100000"/>
              </a:lnSpc>
            </a:pPr>
            <a:endParaRPr lang="de-DE" sz="16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857160" y="1285920"/>
            <a:ext cx="7429320" cy="1142640"/>
          </a:xfrm>
          <a:prstGeom prst="rect">
            <a:avLst/>
          </a:prstGeom>
          <a:noFill/>
          <a:ln w="9360">
            <a:noFill/>
          </a:ln>
        </p:spPr>
        <p:txBody>
          <a:bodyPr lIns="90000" tIns="45000" rIns="90000" bIns="45000" anchor="ctr"/>
          <a:lstStyle/>
          <a:p>
            <a:pPr>
              <a:lnSpc>
                <a:spcPct val="100000"/>
              </a:lnSpc>
            </a:pPr>
            <a:r>
              <a:rPr lang="de-DE" sz="3600" b="0" strike="noStrike" spc="-1">
                <a:solidFill>
                  <a:srgbClr val="000000"/>
                </a:solidFill>
                <a:uFill>
                  <a:solidFill>
                    <a:srgbClr val="FFFFFF"/>
                  </a:solidFill>
                </a:uFill>
                <a:latin typeface="Arial"/>
              </a:rPr>
              <a:t>Image Filters</a:t>
            </a:r>
          </a:p>
        </p:txBody>
      </p:sp>
      <p:sp>
        <p:nvSpPr>
          <p:cNvPr id="148" name="TextShape 2"/>
          <p:cNvSpPr txBox="1"/>
          <p:nvPr/>
        </p:nvSpPr>
        <p:spPr>
          <a:xfrm>
            <a:off x="857160" y="2571840"/>
            <a:ext cx="7429320" cy="3553920"/>
          </a:xfrm>
          <a:prstGeom prst="rect">
            <a:avLst/>
          </a:prstGeom>
          <a:noFill/>
          <a:ln>
            <a:noFill/>
          </a:ln>
        </p:spPr>
        <p:txBody>
          <a:bodyPr/>
          <a:lstStyle/>
          <a:p>
            <a:endParaRPr lang="de-DE" sz="2400" b="0" strike="noStrike" spc="-1">
              <a:solidFill>
                <a:srgbClr val="000000"/>
              </a:solidFill>
              <a:uFill>
                <a:solidFill>
                  <a:srgbClr val="FFFFFF"/>
                </a:solidFill>
              </a:uFill>
              <a:latin typeface="Arial"/>
            </a:endParaRPr>
          </a:p>
        </p:txBody>
      </p:sp>
      <p:pic>
        <p:nvPicPr>
          <p:cNvPr id="149" name="Grafik 6"/>
          <p:cNvPicPr/>
          <p:nvPr/>
        </p:nvPicPr>
        <p:blipFill>
          <a:blip r:embed="rId2"/>
          <a:stretch/>
        </p:blipFill>
        <p:spPr>
          <a:xfrm>
            <a:off x="491400" y="2369520"/>
            <a:ext cx="7680600" cy="3291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857160" y="1285920"/>
            <a:ext cx="7429320" cy="1142640"/>
          </a:xfrm>
          <a:prstGeom prst="rect">
            <a:avLst/>
          </a:prstGeom>
          <a:noFill/>
          <a:ln w="9360">
            <a:noFill/>
          </a:ln>
        </p:spPr>
        <p:txBody>
          <a:bodyPr lIns="90000" tIns="45000" rIns="90000" bIns="45000" anchor="ctr"/>
          <a:lstStyle/>
          <a:p>
            <a:pPr>
              <a:lnSpc>
                <a:spcPct val="100000"/>
              </a:lnSpc>
            </a:pPr>
            <a:r>
              <a:rPr lang="de-DE" sz="3600" b="0" strike="noStrike" spc="-1">
                <a:solidFill>
                  <a:srgbClr val="000000"/>
                </a:solidFill>
                <a:uFill>
                  <a:solidFill>
                    <a:srgbClr val="FFFFFF"/>
                  </a:solidFill>
                </a:uFill>
                <a:latin typeface="Arial"/>
              </a:rPr>
              <a:t>Image Filters</a:t>
            </a:r>
          </a:p>
        </p:txBody>
      </p:sp>
      <p:sp>
        <p:nvSpPr>
          <p:cNvPr id="151" name="TextShape 2"/>
          <p:cNvSpPr txBox="1"/>
          <p:nvPr/>
        </p:nvSpPr>
        <p:spPr>
          <a:xfrm>
            <a:off x="857160" y="2571840"/>
            <a:ext cx="7429320" cy="3553920"/>
          </a:xfrm>
          <a:prstGeom prst="rect">
            <a:avLst/>
          </a:prstGeom>
          <a:noFill/>
          <a:ln>
            <a:noFill/>
          </a:ln>
        </p:spPr>
        <p:txBody>
          <a:bodyPr/>
          <a:lstStyle/>
          <a:p>
            <a:pPr marL="343080" indent="-342720">
              <a:lnSpc>
                <a:spcPct val="100000"/>
              </a:lnSpc>
              <a:spcBef>
                <a:spcPts val="479"/>
              </a:spcBef>
              <a:buClr>
                <a:srgbClr val="006699"/>
              </a:buClr>
              <a:buSzPct val="110000"/>
              <a:buFont typeface="Arial"/>
              <a:buChar char="•"/>
            </a:pPr>
            <a:r>
              <a:rPr lang="de-DE" sz="2400" b="0" strike="noStrike" spc="-1">
                <a:solidFill>
                  <a:srgbClr val="000000"/>
                </a:solidFill>
                <a:uFill>
                  <a:solidFill>
                    <a:srgbClr val="FFFFFF"/>
                  </a:solidFill>
                </a:uFill>
                <a:latin typeface="Arial"/>
              </a:rPr>
              <a:t>Using Xilinx Platform Studio for creating 3 different IPs with common AXI Interface</a:t>
            </a:r>
          </a:p>
          <a:p>
            <a:pPr>
              <a:lnSpc>
                <a:spcPct val="100000"/>
              </a:lnSpc>
              <a:spcBef>
                <a:spcPts val="479"/>
              </a:spcBef>
            </a:pPr>
            <a:endParaRPr lang="de-DE" sz="2400" b="0" strike="noStrike" spc="-1">
              <a:solidFill>
                <a:srgbClr val="000000"/>
              </a:solidFill>
              <a:uFill>
                <a:solidFill>
                  <a:srgbClr val="FFFFFF"/>
                </a:solidFill>
              </a:uFill>
              <a:latin typeface="Arial"/>
            </a:endParaRPr>
          </a:p>
          <a:p>
            <a:pPr marL="343080" indent="-342720">
              <a:lnSpc>
                <a:spcPct val="100000"/>
              </a:lnSpc>
              <a:spcBef>
                <a:spcPts val="479"/>
              </a:spcBef>
              <a:buClr>
                <a:srgbClr val="006699"/>
              </a:buClr>
              <a:buSzPct val="110000"/>
              <a:buFont typeface="Arial"/>
              <a:buChar char="•"/>
            </a:pPr>
            <a:r>
              <a:rPr lang="de-DE" sz="2400" b="0" strike="noStrike" spc="-1">
                <a:solidFill>
                  <a:srgbClr val="000000"/>
                </a:solidFill>
                <a:uFill>
                  <a:solidFill>
                    <a:srgbClr val="FFFFFF"/>
                  </a:solidFill>
                </a:uFill>
                <a:latin typeface="Arial"/>
              </a:rPr>
              <a:t>Implemented Linux Kernel Device Driver, which writes and reads raw ARGB Data from a .bin file and triggers the filter processes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95640" y="1052640"/>
            <a:ext cx="5328360" cy="647640"/>
          </a:xfrm>
          <a:prstGeom prst="rect">
            <a:avLst/>
          </a:prstGeom>
          <a:noFill/>
          <a:ln>
            <a:noFill/>
          </a:ln>
        </p:spPr>
        <p:txBody>
          <a:bodyPr lIns="90000" tIns="45000" rIns="90000" bIns="45000"/>
          <a:lstStyle/>
          <a:p>
            <a:pPr>
              <a:lnSpc>
                <a:spcPct val="100000"/>
              </a:lnSpc>
            </a:pPr>
            <a:r>
              <a:rPr lang="de-DE" sz="3600" b="0" strike="noStrike" spc="-1" dirty="0">
                <a:solidFill>
                  <a:srgbClr val="000000"/>
                </a:solidFill>
                <a:uFill>
                  <a:solidFill>
                    <a:srgbClr val="FFFFFF"/>
                  </a:solidFill>
                </a:uFill>
                <a:latin typeface="Arial"/>
              </a:rPr>
              <a:t>Image Processing App</a:t>
            </a:r>
          </a:p>
        </p:txBody>
      </p:sp>
      <p:sp>
        <p:nvSpPr>
          <p:cNvPr id="153" name="TextShape 2"/>
          <p:cNvSpPr txBox="1"/>
          <p:nvPr/>
        </p:nvSpPr>
        <p:spPr>
          <a:xfrm>
            <a:off x="395640" y="1772640"/>
            <a:ext cx="7056360" cy="4608000"/>
          </a:xfrm>
          <a:prstGeom prst="rect">
            <a:avLst/>
          </a:prstGeom>
          <a:noFill/>
          <a:ln>
            <a:noFill/>
          </a:ln>
        </p:spPr>
        <p:txBody>
          <a:bodyPr/>
          <a:lstStyle/>
          <a:p>
            <a:pPr>
              <a:lnSpc>
                <a:spcPct val="100000"/>
              </a:lnSpc>
              <a:spcBef>
                <a:spcPts val="181"/>
              </a:spcBef>
            </a:pPr>
            <a:endParaRPr lang="en-US" sz="1800" b="0" strike="noStrike" spc="-1" dirty="0">
              <a:solidFill>
                <a:srgbClr val="000000"/>
              </a:solidFill>
              <a:uFill>
                <a:solidFill>
                  <a:srgbClr val="FFFFFF"/>
                </a:solidFill>
              </a:uFill>
              <a:latin typeface="Arial"/>
            </a:endParaRPr>
          </a:p>
          <a:p>
            <a:pPr>
              <a:lnSpc>
                <a:spcPct val="100000"/>
              </a:lnSpc>
              <a:spcBef>
                <a:spcPts val="400"/>
              </a:spcBef>
            </a:pPr>
            <a:r>
              <a:rPr lang="en-US" sz="2000" b="0" strike="noStrike" spc="-1" dirty="0">
                <a:solidFill>
                  <a:srgbClr val="000000"/>
                </a:solidFill>
                <a:uFill>
                  <a:solidFill>
                    <a:srgbClr val="FFFFFF"/>
                  </a:solidFill>
                </a:uFill>
                <a:latin typeface="Arial"/>
              </a:rPr>
              <a:t>Server</a:t>
            </a:r>
          </a:p>
          <a:p>
            <a:pPr marL="343080" indent="-342720">
              <a:lnSpc>
                <a:spcPct val="100000"/>
              </a:lnSpc>
              <a:spcBef>
                <a:spcPts val="400"/>
              </a:spcBef>
              <a:buClr>
                <a:srgbClr val="006699"/>
              </a:buClr>
              <a:buSzPct val="110000"/>
              <a:buFont typeface="Arial"/>
              <a:buChar char="•"/>
            </a:pPr>
            <a:r>
              <a:rPr lang="en-US" sz="2000" b="0" strike="noStrike" spc="-1" dirty="0">
                <a:solidFill>
                  <a:srgbClr val="000000"/>
                </a:solidFill>
                <a:uFill>
                  <a:solidFill>
                    <a:srgbClr val="FFFFFF"/>
                  </a:solidFill>
                </a:uFill>
                <a:latin typeface="Arial"/>
              </a:rPr>
              <a:t>Stores and distribute bitstreams</a:t>
            </a:r>
          </a:p>
          <a:p>
            <a:pPr marL="343080" indent="-342720">
              <a:lnSpc>
                <a:spcPct val="100000"/>
              </a:lnSpc>
              <a:spcBef>
                <a:spcPts val="400"/>
              </a:spcBef>
              <a:buClr>
                <a:srgbClr val="006699"/>
              </a:buClr>
              <a:buSzPct val="110000"/>
              <a:buFont typeface="Arial"/>
              <a:buChar char="•"/>
            </a:pPr>
            <a:r>
              <a:rPr lang="en-US" sz="2000" b="0" strike="noStrike" spc="-1" dirty="0">
                <a:solidFill>
                  <a:srgbClr val="000000"/>
                </a:solidFill>
                <a:uFill>
                  <a:solidFill>
                    <a:srgbClr val="FFFFFF"/>
                  </a:solidFill>
                </a:uFill>
                <a:latin typeface="Arial"/>
              </a:rPr>
              <a:t>Python 3, Flask</a:t>
            </a:r>
          </a:p>
          <a:p>
            <a:pPr marL="343080" indent="-342720">
              <a:lnSpc>
                <a:spcPct val="100000"/>
              </a:lnSpc>
              <a:spcBef>
                <a:spcPts val="400"/>
              </a:spcBef>
              <a:buClr>
                <a:srgbClr val="006699"/>
              </a:buClr>
              <a:buSzPct val="110000"/>
              <a:buFont typeface="Arial"/>
              <a:buChar char="•"/>
            </a:pPr>
            <a:r>
              <a:rPr lang="en-US" sz="2000" spc="-1" dirty="0">
                <a:solidFill>
                  <a:srgbClr val="000000"/>
                </a:solidFill>
                <a:uFill>
                  <a:solidFill>
                    <a:srgbClr val="FFFFFF"/>
                  </a:solidFill>
                </a:uFill>
                <a:latin typeface="Arial"/>
              </a:rPr>
              <a:t>Development server</a:t>
            </a:r>
            <a:endParaRPr lang="en-US" sz="2000" b="0" strike="noStrike" spc="-1" dirty="0">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lang="en-US" sz="2000" b="0" strike="noStrike" spc="-1" dirty="0">
                <a:solidFill>
                  <a:srgbClr val="000000"/>
                </a:solidFill>
                <a:uFill>
                  <a:solidFill>
                    <a:srgbClr val="FFFFFF"/>
                  </a:solidFill>
                </a:uFill>
                <a:latin typeface="Arial"/>
              </a:rPr>
              <a:t>RESTful API</a:t>
            </a:r>
          </a:p>
          <a:p>
            <a:pPr>
              <a:lnSpc>
                <a:spcPct val="100000"/>
              </a:lnSpc>
              <a:spcBef>
                <a:spcPts val="400"/>
              </a:spcBef>
            </a:pPr>
            <a:endParaRPr lang="en-US" sz="2000" b="0" strike="noStrike" spc="-1" dirty="0">
              <a:solidFill>
                <a:srgbClr val="000000"/>
              </a:solidFill>
              <a:uFill>
                <a:solidFill>
                  <a:srgbClr val="FFFFFF"/>
                </a:solidFill>
              </a:uFill>
              <a:latin typeface="Arial"/>
            </a:endParaRPr>
          </a:p>
          <a:p>
            <a:pPr>
              <a:lnSpc>
                <a:spcPct val="100000"/>
              </a:lnSpc>
              <a:spcBef>
                <a:spcPts val="400"/>
              </a:spcBef>
            </a:pPr>
            <a:r>
              <a:rPr lang="en-US" sz="2000" b="0" strike="noStrike" spc="-1" dirty="0">
                <a:solidFill>
                  <a:srgbClr val="000000"/>
                </a:solidFill>
                <a:uFill>
                  <a:solidFill>
                    <a:srgbClr val="FFFFFF"/>
                  </a:solidFill>
                </a:uFill>
                <a:latin typeface="Arial"/>
              </a:rPr>
              <a:t>Client</a:t>
            </a:r>
          </a:p>
          <a:p>
            <a:pPr marL="343080" indent="-342720">
              <a:lnSpc>
                <a:spcPct val="100000"/>
              </a:lnSpc>
              <a:spcBef>
                <a:spcPts val="400"/>
              </a:spcBef>
              <a:buClr>
                <a:srgbClr val="006699"/>
              </a:buClr>
              <a:buSzPct val="110000"/>
              <a:buFont typeface="Arial"/>
              <a:buChar char="•"/>
            </a:pPr>
            <a:r>
              <a:rPr lang="en-US" sz="2000" b="0" strike="noStrike" spc="-1" dirty="0">
                <a:solidFill>
                  <a:srgbClr val="000000"/>
                </a:solidFill>
                <a:uFill>
                  <a:solidFill>
                    <a:srgbClr val="FFFFFF"/>
                  </a:solidFill>
                </a:uFill>
                <a:latin typeface="Arial"/>
              </a:rPr>
              <a:t>Native android app</a:t>
            </a:r>
          </a:p>
          <a:p>
            <a:pPr marL="343080" indent="-342720">
              <a:lnSpc>
                <a:spcPct val="100000"/>
              </a:lnSpc>
              <a:spcBef>
                <a:spcPts val="400"/>
              </a:spcBef>
              <a:buClr>
                <a:srgbClr val="006699"/>
              </a:buClr>
              <a:buSzPct val="110000"/>
              <a:buFont typeface="Arial"/>
              <a:buChar char="•"/>
            </a:pPr>
            <a:r>
              <a:rPr lang="en-US" sz="2000" spc="-1" dirty="0">
                <a:solidFill>
                  <a:srgbClr val="000000"/>
                </a:solidFill>
                <a:uFill>
                  <a:solidFill>
                    <a:srgbClr val="FFFFFF"/>
                  </a:solidFill>
                </a:uFill>
                <a:latin typeface="Arial"/>
              </a:rPr>
              <a:t>Gingerbread 2.3.3 (API 10)</a:t>
            </a:r>
          </a:p>
          <a:p>
            <a:pPr marL="343080" indent="-342720">
              <a:lnSpc>
                <a:spcPct val="100000"/>
              </a:lnSpc>
              <a:spcBef>
                <a:spcPts val="400"/>
              </a:spcBef>
              <a:buClr>
                <a:srgbClr val="006699"/>
              </a:buClr>
              <a:buSzPct val="110000"/>
              <a:buFont typeface="Arial"/>
              <a:buChar char="•"/>
            </a:pPr>
            <a:r>
              <a:rPr lang="en-US" sz="2000" b="0" strike="noStrike" spc="-1" dirty="0">
                <a:solidFill>
                  <a:srgbClr val="000000"/>
                </a:solidFill>
                <a:uFill>
                  <a:solidFill>
                    <a:srgbClr val="FFFFFF"/>
                  </a:solidFill>
                </a:uFill>
                <a:latin typeface="Arial"/>
              </a:rPr>
              <a:t>Interacts with server and hardware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395640" y="1052640"/>
            <a:ext cx="5328360" cy="647640"/>
          </a:xfrm>
          <a:prstGeom prst="rect">
            <a:avLst/>
          </a:prstGeom>
          <a:noFill/>
          <a:ln>
            <a:noFill/>
          </a:ln>
        </p:spPr>
        <p:txBody>
          <a:bodyPr lIns="90000" tIns="45000" rIns="90000" bIns="45000"/>
          <a:lstStyle/>
          <a:p>
            <a:pPr>
              <a:lnSpc>
                <a:spcPct val="100000"/>
              </a:lnSpc>
            </a:pPr>
            <a:r>
              <a:rPr lang="de-DE" sz="3600" b="0" strike="noStrike" spc="-1" dirty="0">
                <a:solidFill>
                  <a:srgbClr val="000000"/>
                </a:solidFill>
                <a:uFill>
                  <a:solidFill>
                    <a:srgbClr val="FFFFFF"/>
                  </a:solidFill>
                </a:uFill>
                <a:latin typeface="Arial"/>
                <a:ea typeface="Arial"/>
              </a:rPr>
              <a:t>Server</a:t>
            </a:r>
            <a:endParaRPr lang="de-DE" sz="3600" b="0" strike="noStrike" spc="-1" dirty="0">
              <a:solidFill>
                <a:srgbClr val="000000"/>
              </a:solidFill>
              <a:uFill>
                <a:solidFill>
                  <a:srgbClr val="FFFFFF"/>
                </a:solidFill>
              </a:uFill>
              <a:latin typeface="Arial"/>
            </a:endParaRPr>
          </a:p>
        </p:txBody>
      </p:sp>
      <p:sp>
        <p:nvSpPr>
          <p:cNvPr id="155" name="TextShape 2"/>
          <p:cNvSpPr txBox="1"/>
          <p:nvPr/>
        </p:nvSpPr>
        <p:spPr>
          <a:xfrm>
            <a:off x="395640" y="1772640"/>
            <a:ext cx="7776360" cy="4608000"/>
          </a:xfrm>
          <a:prstGeom prst="rect">
            <a:avLst/>
          </a:prstGeom>
          <a:noFill/>
          <a:ln>
            <a:noFill/>
          </a:ln>
        </p:spPr>
        <p:txBody>
          <a:bodyPr/>
          <a:lstStyle/>
          <a:p>
            <a:r>
              <a:rPr lang="de-AT" sz="2000" dirty="0">
                <a:solidFill>
                  <a:schemeClr val="tx1"/>
                </a:solidFill>
              </a:rPr>
              <a:t>Server-Client </a:t>
            </a:r>
            <a:r>
              <a:rPr lang="de-AT" sz="2000" dirty="0" err="1">
                <a:solidFill>
                  <a:schemeClr val="tx1"/>
                </a:solidFill>
              </a:rPr>
              <a:t>communication</a:t>
            </a:r>
            <a:r>
              <a:rPr lang="de-AT" sz="2000" dirty="0">
                <a:solidFill>
                  <a:schemeClr val="tx1"/>
                </a:solidFill>
              </a:rPr>
              <a:t> </a:t>
            </a:r>
            <a:r>
              <a:rPr lang="de-AT" sz="2000" dirty="0" err="1">
                <a:solidFill>
                  <a:schemeClr val="tx1"/>
                </a:solidFill>
              </a:rPr>
              <a:t>over</a:t>
            </a:r>
            <a:r>
              <a:rPr lang="de-AT" sz="2000" dirty="0">
                <a:solidFill>
                  <a:schemeClr val="tx1"/>
                </a:solidFill>
              </a:rPr>
              <a:t> HTTP</a:t>
            </a:r>
          </a:p>
          <a:p>
            <a:r>
              <a:rPr lang="de-AT" sz="2000" dirty="0" err="1">
                <a:solidFill>
                  <a:schemeClr val="tx1"/>
                </a:solidFill>
              </a:rPr>
              <a:t>RESTful</a:t>
            </a:r>
            <a:r>
              <a:rPr lang="de-AT" sz="2000" dirty="0">
                <a:solidFill>
                  <a:schemeClr val="tx1"/>
                </a:solidFill>
              </a:rPr>
              <a:t> Server API:</a:t>
            </a:r>
          </a:p>
          <a:p>
            <a:endParaRPr lang="de-AT" sz="800" dirty="0">
              <a:solidFill>
                <a:schemeClr val="tx1"/>
              </a:solidFill>
            </a:endParaRPr>
          </a:p>
          <a:p>
            <a:endParaRPr lang="de-AT" sz="800" dirty="0">
              <a:solidFill>
                <a:schemeClr val="tx1"/>
              </a:solidFill>
            </a:endParaRPr>
          </a:p>
          <a:p>
            <a:pPr marL="342900" indent="-342900">
              <a:buFont typeface="Arial" panose="020B0604020202020204" pitchFamily="34" charset="0"/>
              <a:buChar char="•"/>
            </a:pPr>
            <a:r>
              <a:rPr lang="de-AT" sz="2000" dirty="0">
                <a:solidFill>
                  <a:schemeClr val="tx1"/>
                </a:solidFill>
              </a:rPr>
              <a:t>GET /</a:t>
            </a:r>
            <a:r>
              <a:rPr lang="de-AT" sz="2000" dirty="0" err="1">
                <a:solidFill>
                  <a:schemeClr val="tx1"/>
                </a:solidFill>
              </a:rPr>
              <a:t>api</a:t>
            </a:r>
            <a:r>
              <a:rPr lang="de-AT" sz="2000" dirty="0">
                <a:solidFill>
                  <a:schemeClr val="tx1"/>
                </a:solidFill>
              </a:rPr>
              <a:t>/</a:t>
            </a:r>
            <a:r>
              <a:rPr lang="de-AT" sz="2000" dirty="0" err="1">
                <a:solidFill>
                  <a:schemeClr val="accent1">
                    <a:lumMod val="75000"/>
                  </a:schemeClr>
                </a:solidFill>
              </a:rPr>
              <a:t>soc_lab_iot</a:t>
            </a:r>
            <a:endParaRPr lang="de-AT" sz="2000" dirty="0">
              <a:solidFill>
                <a:schemeClr val="accent1">
                  <a:lumMod val="75000"/>
                </a:schemeClr>
              </a:solidFill>
            </a:endParaRPr>
          </a:p>
          <a:p>
            <a:r>
              <a:rPr lang="de-AT" sz="2000" dirty="0">
                <a:solidFill>
                  <a:schemeClr val="tx1"/>
                </a:solidFill>
              </a:rPr>
              <a:t>	</a:t>
            </a:r>
            <a:r>
              <a:rPr lang="de-AT" sz="2000" dirty="0"/>
              <a:t>Return all </a:t>
            </a:r>
            <a:r>
              <a:rPr lang="de-AT" sz="2000" dirty="0" err="1"/>
              <a:t>information</a:t>
            </a:r>
            <a:r>
              <a:rPr lang="de-AT" sz="2000" dirty="0"/>
              <a:t> </a:t>
            </a:r>
            <a:r>
              <a:rPr lang="de-AT" sz="2000" dirty="0" err="1"/>
              <a:t>about</a:t>
            </a:r>
            <a:r>
              <a:rPr lang="de-AT" sz="2000" dirty="0"/>
              <a:t> </a:t>
            </a:r>
            <a:r>
              <a:rPr lang="de-AT" sz="2000" dirty="0" err="1"/>
              <a:t>repo</a:t>
            </a:r>
            <a:r>
              <a:rPr lang="de-AT" sz="2000" dirty="0"/>
              <a:t> ‚</a:t>
            </a:r>
            <a:r>
              <a:rPr lang="de-AT" sz="2000" dirty="0" err="1"/>
              <a:t>soc_lab_iot</a:t>
            </a:r>
            <a:r>
              <a:rPr lang="de-AT" sz="2000" dirty="0"/>
              <a:t>‘</a:t>
            </a:r>
          </a:p>
          <a:p>
            <a:endParaRPr lang="de-AT" sz="800" dirty="0">
              <a:solidFill>
                <a:schemeClr val="tx1"/>
              </a:solidFill>
            </a:endParaRPr>
          </a:p>
          <a:p>
            <a:endParaRPr lang="de-AT" sz="800" dirty="0">
              <a:solidFill>
                <a:schemeClr val="tx1"/>
              </a:solidFill>
            </a:endParaRPr>
          </a:p>
          <a:p>
            <a:pPr marL="342900" indent="-342900">
              <a:buFont typeface="Arial" panose="020B0604020202020204" pitchFamily="34" charset="0"/>
              <a:buChar char="•"/>
            </a:pPr>
            <a:r>
              <a:rPr lang="de-AT" sz="2000" dirty="0">
                <a:solidFill>
                  <a:schemeClr val="tx1"/>
                </a:solidFill>
              </a:rPr>
              <a:t>POST /</a:t>
            </a:r>
            <a:r>
              <a:rPr lang="de-AT" sz="2000" dirty="0" err="1">
                <a:solidFill>
                  <a:schemeClr val="tx1"/>
                </a:solidFill>
              </a:rPr>
              <a:t>api</a:t>
            </a:r>
            <a:r>
              <a:rPr lang="de-AT" sz="2000" dirty="0">
                <a:solidFill>
                  <a:schemeClr val="tx1"/>
                </a:solidFill>
              </a:rPr>
              <a:t>/</a:t>
            </a:r>
            <a:r>
              <a:rPr lang="de-AT" sz="2000" dirty="0" err="1">
                <a:solidFill>
                  <a:schemeClr val="accent1">
                    <a:lumMod val="75000"/>
                  </a:schemeClr>
                </a:solidFill>
              </a:rPr>
              <a:t>another_lab_repo</a:t>
            </a:r>
            <a:r>
              <a:rPr lang="de-AT" sz="2000" dirty="0">
                <a:solidFill>
                  <a:schemeClr val="accent1">
                    <a:lumMod val="75000"/>
                  </a:schemeClr>
                </a:solidFill>
              </a:rPr>
              <a:t>  </a:t>
            </a:r>
            <a:r>
              <a:rPr lang="de-AT" sz="2000" dirty="0">
                <a:solidFill>
                  <a:schemeClr val="tx1"/>
                </a:solidFill>
              </a:rPr>
              <a:t>+ Data</a:t>
            </a:r>
          </a:p>
          <a:p>
            <a:r>
              <a:rPr lang="de-AT" sz="2000" dirty="0">
                <a:solidFill>
                  <a:schemeClr val="tx1"/>
                </a:solidFill>
              </a:rPr>
              <a:t>	</a:t>
            </a:r>
            <a:r>
              <a:rPr lang="de-AT" sz="2000" dirty="0"/>
              <a:t>Create a </a:t>
            </a:r>
            <a:r>
              <a:rPr lang="de-AT" sz="2000" dirty="0" err="1"/>
              <a:t>new</a:t>
            </a:r>
            <a:r>
              <a:rPr lang="de-AT" sz="2000" dirty="0"/>
              <a:t> </a:t>
            </a:r>
            <a:r>
              <a:rPr lang="de-AT" sz="2000" dirty="0" err="1"/>
              <a:t>repo</a:t>
            </a:r>
            <a:r>
              <a:rPr lang="de-AT" sz="2000" dirty="0"/>
              <a:t>  ‚</a:t>
            </a:r>
            <a:r>
              <a:rPr lang="de-AT" sz="2000" dirty="0" err="1"/>
              <a:t>another_lab_repo</a:t>
            </a:r>
            <a:r>
              <a:rPr lang="de-AT" sz="2000" dirty="0"/>
              <a:t>‘</a:t>
            </a:r>
          </a:p>
          <a:p>
            <a:endParaRPr lang="de-AT" sz="800" dirty="0">
              <a:solidFill>
                <a:schemeClr val="tx1"/>
              </a:solidFill>
            </a:endParaRPr>
          </a:p>
          <a:p>
            <a:endParaRPr lang="de-AT" sz="800" dirty="0">
              <a:solidFill>
                <a:schemeClr val="tx1"/>
              </a:solidFill>
            </a:endParaRPr>
          </a:p>
          <a:p>
            <a:pPr marL="342900" indent="-342900">
              <a:buFont typeface="Arial" panose="020B0604020202020204" pitchFamily="34" charset="0"/>
              <a:buChar char="•"/>
            </a:pPr>
            <a:r>
              <a:rPr lang="de-AT" sz="2000" dirty="0">
                <a:solidFill>
                  <a:schemeClr val="tx1"/>
                </a:solidFill>
              </a:rPr>
              <a:t>PUT /</a:t>
            </a:r>
            <a:r>
              <a:rPr lang="de-AT" sz="2000" dirty="0" err="1">
                <a:solidFill>
                  <a:schemeClr val="tx1"/>
                </a:solidFill>
              </a:rPr>
              <a:t>api</a:t>
            </a:r>
            <a:r>
              <a:rPr lang="de-AT" sz="2000" dirty="0">
                <a:solidFill>
                  <a:schemeClr val="tx1"/>
                </a:solidFill>
              </a:rPr>
              <a:t>/</a:t>
            </a:r>
            <a:r>
              <a:rPr lang="de-AT" sz="2000" dirty="0" err="1">
                <a:solidFill>
                  <a:schemeClr val="accent1">
                    <a:lumMod val="75000"/>
                  </a:schemeClr>
                </a:solidFill>
              </a:rPr>
              <a:t>soc_lab_iot</a:t>
            </a:r>
            <a:r>
              <a:rPr lang="de-AT" sz="2000" dirty="0">
                <a:solidFill>
                  <a:schemeClr val="accent1">
                    <a:lumMod val="75000"/>
                  </a:schemeClr>
                </a:solidFill>
              </a:rPr>
              <a:t> </a:t>
            </a:r>
            <a:r>
              <a:rPr lang="de-AT" sz="2000" dirty="0">
                <a:solidFill>
                  <a:schemeClr val="tx1"/>
                </a:solidFill>
              </a:rPr>
              <a:t>+ Data</a:t>
            </a:r>
          </a:p>
          <a:p>
            <a:r>
              <a:rPr lang="de-AT" sz="2000" dirty="0">
                <a:solidFill>
                  <a:schemeClr val="tx1"/>
                </a:solidFill>
              </a:rPr>
              <a:t>	</a:t>
            </a:r>
            <a:r>
              <a:rPr lang="de-AT" sz="2000" dirty="0"/>
              <a:t>Create </a:t>
            </a:r>
            <a:r>
              <a:rPr lang="de-AT" sz="2000" dirty="0" err="1"/>
              <a:t>or</a:t>
            </a:r>
            <a:r>
              <a:rPr lang="de-AT" sz="2000" dirty="0"/>
              <a:t> update </a:t>
            </a:r>
            <a:r>
              <a:rPr lang="de-AT" sz="2000" dirty="0" err="1"/>
              <a:t>repo</a:t>
            </a:r>
            <a:r>
              <a:rPr lang="de-AT" sz="2000" dirty="0"/>
              <a:t> ‚</a:t>
            </a:r>
            <a:r>
              <a:rPr lang="de-AT" sz="2000" dirty="0" err="1"/>
              <a:t>soc_lab_iot</a:t>
            </a:r>
            <a:r>
              <a:rPr lang="de-AT" sz="2000" dirty="0"/>
              <a:t>‘</a:t>
            </a:r>
          </a:p>
          <a:p>
            <a:endParaRPr lang="de-AT" sz="800" dirty="0">
              <a:solidFill>
                <a:schemeClr val="tx1"/>
              </a:solidFill>
            </a:endParaRPr>
          </a:p>
          <a:p>
            <a:endParaRPr lang="de-AT" sz="800" dirty="0">
              <a:solidFill>
                <a:schemeClr val="tx1"/>
              </a:solidFill>
            </a:endParaRPr>
          </a:p>
          <a:p>
            <a:pPr marL="342900" indent="-342900">
              <a:buFont typeface="Arial" panose="020B0604020202020204" pitchFamily="34" charset="0"/>
              <a:buChar char="•"/>
            </a:pPr>
            <a:r>
              <a:rPr lang="de-AT" sz="2000" dirty="0">
                <a:solidFill>
                  <a:schemeClr val="tx1"/>
                </a:solidFill>
              </a:rPr>
              <a:t>DELETE /</a:t>
            </a:r>
            <a:r>
              <a:rPr lang="de-AT" sz="2000" dirty="0" err="1">
                <a:solidFill>
                  <a:schemeClr val="tx1"/>
                </a:solidFill>
              </a:rPr>
              <a:t>api</a:t>
            </a:r>
            <a:r>
              <a:rPr lang="de-AT" sz="2000" dirty="0">
                <a:solidFill>
                  <a:schemeClr val="tx1"/>
                </a:solidFill>
              </a:rPr>
              <a:t>/</a:t>
            </a:r>
            <a:r>
              <a:rPr lang="de-AT" sz="2000" dirty="0" err="1">
                <a:solidFill>
                  <a:schemeClr val="accent1">
                    <a:lumMod val="75000"/>
                  </a:schemeClr>
                </a:solidFill>
              </a:rPr>
              <a:t>soc_lab_iot</a:t>
            </a:r>
            <a:endParaRPr lang="de-AT" sz="2000" dirty="0">
              <a:solidFill>
                <a:schemeClr val="accent1">
                  <a:lumMod val="75000"/>
                </a:schemeClr>
              </a:solidFill>
            </a:endParaRPr>
          </a:p>
          <a:p>
            <a:r>
              <a:rPr lang="de-AT" sz="2000" dirty="0">
                <a:solidFill>
                  <a:schemeClr val="tx1"/>
                </a:solidFill>
              </a:rPr>
              <a:t>	</a:t>
            </a:r>
            <a:r>
              <a:rPr lang="de-AT" sz="2000" dirty="0"/>
              <a:t>Delete </a:t>
            </a:r>
            <a:r>
              <a:rPr lang="de-AT" sz="2000" dirty="0" err="1"/>
              <a:t>repo</a:t>
            </a:r>
            <a:r>
              <a:rPr lang="de-AT" sz="2000" dirty="0"/>
              <a:t> ‚</a:t>
            </a:r>
            <a:r>
              <a:rPr lang="de-AT" sz="2000" dirty="0" err="1"/>
              <a:t>soc_lab_iot</a:t>
            </a:r>
            <a:r>
              <a:rPr lang="de-AT" sz="2000" dirty="0"/>
              <a:t>‘</a:t>
            </a:r>
            <a:endParaRPr lang="de-AT" sz="800" dirty="0"/>
          </a:p>
          <a:p>
            <a:endParaRPr lang="de-AT" sz="2000" dirty="0"/>
          </a:p>
        </p:txBody>
      </p:sp>
    </p:spTree>
    <p:extLst>
      <p:ext uri="{BB962C8B-B14F-4D97-AF65-F5344CB8AC3E}">
        <p14:creationId xmlns:p14="http://schemas.microsoft.com/office/powerpoint/2010/main" val="26838559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1008</Words>
  <Application>Microsoft Office PowerPoint</Application>
  <PresentationFormat>Bildschirmpräsentation (4:3)</PresentationFormat>
  <Paragraphs>208</Paragraphs>
  <Slides>20</Slides>
  <Notes>11</Notes>
  <HiddenSlides>0</HiddenSlides>
  <MMClips>0</MMClips>
  <ScaleCrop>false</ScaleCrop>
  <HeadingPairs>
    <vt:vector size="6" baseType="variant">
      <vt:variant>
        <vt:lpstr>Verwendete Schriftarten</vt:lpstr>
      </vt:variant>
      <vt:variant>
        <vt:i4>5</vt:i4>
      </vt:variant>
      <vt:variant>
        <vt:lpstr>Design</vt:lpstr>
      </vt:variant>
      <vt:variant>
        <vt:i4>3</vt:i4>
      </vt:variant>
      <vt:variant>
        <vt:lpstr>Folientitel</vt:lpstr>
      </vt:variant>
      <vt:variant>
        <vt:i4>20</vt:i4>
      </vt:variant>
    </vt:vector>
  </HeadingPairs>
  <TitlesOfParts>
    <vt:vector size="28" baseType="lpstr">
      <vt:lpstr>Arial</vt:lpstr>
      <vt:lpstr>Calibri</vt:lpstr>
      <vt:lpstr>Symbol</vt:lpstr>
      <vt:lpstr>Times New Roman</vt:lpstr>
      <vt:lpstr>Wingdings</vt:lpstr>
      <vt:lpstr>Office Theme</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TU Wien - Campusversion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Schipani</dc:creator>
  <dc:description/>
  <cp:lastModifiedBy>Chris</cp:lastModifiedBy>
  <cp:revision>47</cp:revision>
  <dcterms:created xsi:type="dcterms:W3CDTF">2016-01-21T13:20:18Z</dcterms:created>
  <dcterms:modified xsi:type="dcterms:W3CDTF">2019-03-10T13:58:31Z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TU Wien - Campusversion</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Bildschirmpräsentation (4:3)</vt:lpwstr>
  </property>
  <property fmtid="{D5CDD505-2E9C-101B-9397-08002B2CF9AE}" pid="10" name="ScaleCrop">
    <vt:bool>false</vt:bool>
  </property>
  <property fmtid="{D5CDD505-2E9C-101B-9397-08002B2CF9AE}" pid="11" name="ShareDoc">
    <vt:bool>false</vt:bool>
  </property>
  <property fmtid="{D5CDD505-2E9C-101B-9397-08002B2CF9AE}" pid="12" name="Slides">
    <vt:i4>19</vt:i4>
  </property>
</Properties>
</file>