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ECFBF-571E-F848-B548-BADA9C398F57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3DED2-C15A-144A-856D-E6777B0262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50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No</a:t>
            </a:r>
            <a:r>
              <a:rPr lang="de-DE" dirty="0" smtClean="0"/>
              <a:t> Low Power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Timer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DED2-C15A-144A-856D-E6777B0262B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01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TMR_TICK_MS 10 </a:t>
            </a:r>
            <a:r>
              <a:rPr lang="de-DE" dirty="0" err="1" smtClean="0"/>
              <a:t>ms.</a:t>
            </a:r>
            <a:r>
              <a:rPr lang="de-DE" dirty="0" smtClean="0"/>
              <a:t> </a:t>
            </a:r>
            <a:r>
              <a:rPr lang="de-DE" dirty="0" err="1" smtClean="0"/>
              <a:t>Cntr</a:t>
            </a:r>
            <a:r>
              <a:rPr lang="de-DE" dirty="0" smtClean="0"/>
              <a:t> muss nicht</a:t>
            </a:r>
            <a:r>
              <a:rPr lang="de-DE" baseline="0" dirty="0" smtClean="0"/>
              <a:t> auf 0 zurückgesetzt werden wenn die Variable überläuft  fängt sie </a:t>
            </a:r>
            <a:r>
              <a:rPr lang="de-DE" baseline="0" dirty="0" err="1" smtClean="0"/>
              <a:t>widr</a:t>
            </a:r>
            <a:r>
              <a:rPr lang="de-DE" baseline="0" dirty="0" smtClean="0"/>
              <a:t> von 0 an. </a:t>
            </a:r>
            <a:r>
              <a:rPr lang="de-DE" baseline="0" dirty="0" err="1" smtClean="0"/>
              <a:t>unsigned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DED2-C15A-144A-856D-E6777B0262B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47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Mittwoch, 16. März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Mittwoch, 16. März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Mittwoch, 16. März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Mittwoch, 16. März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Mittwoch, 16. März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Mittwoch, 16. März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Mittwoch, 16. März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Mittwoch, 16. März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Mittwoch, 16. März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Mittwoch, 16. März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Mittwoch, 16. März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Mittwoch, 16. März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SW 4 </a:t>
            </a:r>
            <a:r>
              <a:rPr lang="de-DE" dirty="0" err="1" smtClean="0"/>
              <a:t>Monday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Oechslin Florian</a:t>
            </a:r>
          </a:p>
          <a:p>
            <a:r>
              <a:rPr lang="de-DE" dirty="0" smtClean="0"/>
              <a:t>Brücker Stefan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8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Clock</a:t>
            </a:r>
            <a:r>
              <a:rPr lang="de-DE" dirty="0" smtClean="0"/>
              <a:t> &amp; </a:t>
            </a:r>
            <a:r>
              <a:rPr lang="de-DE" dirty="0" err="1" smtClean="0"/>
              <a:t>Timer</a:t>
            </a:r>
            <a:endParaRPr lang="de-DE" dirty="0"/>
          </a:p>
        </p:txBody>
      </p:sp>
      <p:pic>
        <p:nvPicPr>
          <p:cNvPr id="4" name="Inhaltsplatzhalter 3" descr="Bildschirmfoto 2016-03-16 um 08.53.4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588" b="-29588"/>
          <a:stretch>
            <a:fillRect/>
          </a:stretch>
        </p:blipFill>
        <p:spPr>
          <a:xfrm>
            <a:off x="3901158" y="3471642"/>
            <a:ext cx="4785642" cy="2835936"/>
          </a:xfrm>
        </p:spPr>
      </p:pic>
      <p:pic>
        <p:nvPicPr>
          <p:cNvPr id="5" name="Bild 4" descr="Bildschirmfoto 2016-03-16 um 08.53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158" y="1717525"/>
            <a:ext cx="4785642" cy="194119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48342" y="1904394"/>
            <a:ext cx="35528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Realtime Systems </a:t>
            </a:r>
            <a:r>
              <a:rPr lang="de-DE" sz="2000" dirty="0" err="1"/>
              <a:t>C</a:t>
            </a:r>
            <a:r>
              <a:rPr lang="de-DE" sz="2000" dirty="0" err="1" smtClean="0"/>
              <a:t>ategories</a:t>
            </a:r>
            <a:endParaRPr lang="de-DE" sz="2000" dirty="0" smtClean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sz="2000" dirty="0" smtClean="0"/>
              <a:t>Absolute</a:t>
            </a:r>
          </a:p>
          <a:p>
            <a:pPr marL="285750" indent="-285750">
              <a:buFontTx/>
              <a:buChar char="-"/>
            </a:pPr>
            <a:r>
              <a:rPr lang="de-DE" sz="2000" dirty="0" smtClean="0"/>
              <a:t>Relative</a:t>
            </a:r>
          </a:p>
          <a:p>
            <a:endParaRPr lang="de-DE" dirty="0" smtClean="0"/>
          </a:p>
          <a:p>
            <a:pPr marL="285750" indent="-285750">
              <a:buFont typeface="Arial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89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Clock</a:t>
            </a:r>
            <a:r>
              <a:rPr lang="de-DE" dirty="0" smtClean="0"/>
              <a:t> </a:t>
            </a:r>
            <a:r>
              <a:rPr lang="de-DE" dirty="0" err="1"/>
              <a:t>S</a:t>
            </a:r>
            <a:r>
              <a:rPr lang="de-DE" dirty="0" err="1" smtClean="0"/>
              <a:t>ources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219271"/>
              </p:ext>
            </p:extLst>
          </p:nvPr>
        </p:nvGraphicFramePr>
        <p:xfrm>
          <a:off x="457200" y="414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FRDM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ROBO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Core </a:t>
                      </a:r>
                      <a:r>
                        <a:rPr lang="de-DE" dirty="0" err="1" smtClean="0"/>
                        <a:t>Clock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48MHz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120MHz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Bus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Clock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24MHz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60MHz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External</a:t>
                      </a:r>
                      <a:r>
                        <a:rPr lang="de-DE" dirty="0" smtClean="0"/>
                        <a:t> Crystal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8MHz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8MHz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786189" y="1898951"/>
            <a:ext cx="37132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000" dirty="0" err="1" smtClean="0"/>
              <a:t>External</a:t>
            </a:r>
            <a:r>
              <a:rPr lang="de-DE" sz="2000" dirty="0" smtClean="0"/>
              <a:t> Crystal </a:t>
            </a:r>
          </a:p>
          <a:p>
            <a:pPr marL="285750" indent="-285750">
              <a:buFontTx/>
              <a:buChar char="-"/>
            </a:pPr>
            <a:endParaRPr lang="de-DE" sz="2000" dirty="0" smtClean="0"/>
          </a:p>
          <a:p>
            <a:pPr marL="285750" indent="-285750">
              <a:buFontTx/>
              <a:buChar char="-"/>
            </a:pPr>
            <a:r>
              <a:rPr lang="de-DE" sz="2000" dirty="0" err="1" smtClean="0"/>
              <a:t>External</a:t>
            </a:r>
            <a:r>
              <a:rPr lang="de-DE" sz="2000" dirty="0" smtClean="0"/>
              <a:t> </a:t>
            </a:r>
            <a:r>
              <a:rPr lang="de-DE" sz="2000" dirty="0" err="1" smtClean="0"/>
              <a:t>Oscillator</a:t>
            </a:r>
            <a:endParaRPr lang="de-DE" sz="2000" dirty="0" smtClean="0"/>
          </a:p>
          <a:p>
            <a:pPr marL="285750" indent="-285750">
              <a:buFontTx/>
              <a:buChar char="-"/>
            </a:pPr>
            <a:endParaRPr lang="de-DE" sz="2000" dirty="0" smtClean="0"/>
          </a:p>
          <a:p>
            <a:pPr marL="285750" indent="-285750">
              <a:buFontTx/>
              <a:buChar char="-"/>
            </a:pPr>
            <a:r>
              <a:rPr lang="de-DE" sz="2000" dirty="0" smtClean="0"/>
              <a:t>Internal </a:t>
            </a:r>
            <a:r>
              <a:rPr lang="de-DE" sz="2000" dirty="0" err="1" smtClean="0"/>
              <a:t>Clock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0292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Timer</a:t>
            </a:r>
            <a:endParaRPr lang="de-DE" dirty="0"/>
          </a:p>
        </p:txBody>
      </p:sp>
      <p:pic>
        <p:nvPicPr>
          <p:cNvPr id="4" name="Inhaltsplatzhalter 3" descr="Bildschirmfoto 2016-03-16 um 09.15.26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3" r="-41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991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Timer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de-DE" dirty="0"/>
          </a:p>
        </p:txBody>
      </p:sp>
      <p:pic>
        <p:nvPicPr>
          <p:cNvPr id="4" name="Inhaltsplatzhalter 3" descr="Bildschirmfoto 2016-03-16 um 09.19.07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662" b="-136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344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165048"/>
            <a:ext cx="8229600" cy="4311952"/>
          </a:xfrm>
        </p:spPr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realtime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ategories</a:t>
            </a:r>
            <a:r>
              <a:rPr lang="de-DE" dirty="0" smtClean="0"/>
              <a:t>?</a:t>
            </a:r>
          </a:p>
          <a:p>
            <a:endParaRPr lang="de-DE" dirty="0"/>
          </a:p>
          <a:p>
            <a:r>
              <a:rPr lang="de-DE" dirty="0" smtClean="0"/>
              <a:t>The </a:t>
            </a:r>
            <a:r>
              <a:rPr lang="de-DE" dirty="0" err="1" smtClean="0"/>
              <a:t>three</a:t>
            </a:r>
            <a:r>
              <a:rPr lang="de-DE" dirty="0" smtClean="0"/>
              <a:t> different </a:t>
            </a:r>
            <a:r>
              <a:rPr lang="de-DE" dirty="0" err="1" smtClean="0"/>
              <a:t>clock</a:t>
            </a:r>
            <a:r>
              <a:rPr lang="de-DE" dirty="0" smtClean="0"/>
              <a:t> </a:t>
            </a:r>
            <a:r>
              <a:rPr lang="de-DE" dirty="0" err="1" smtClean="0"/>
              <a:t>sources</a:t>
            </a:r>
            <a:r>
              <a:rPr lang="de-DE" dirty="0" smtClean="0"/>
              <a:t>? </a:t>
            </a:r>
          </a:p>
          <a:p>
            <a:endParaRPr lang="de-DE" dirty="0"/>
          </a:p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dont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</a:t>
            </a:r>
            <a:r>
              <a:rPr lang="de-DE" dirty="0" err="1" smtClean="0"/>
              <a:t>cntr</a:t>
            </a:r>
            <a:r>
              <a:rPr lang="de-DE" dirty="0" smtClean="0"/>
              <a:t>“ variable after </a:t>
            </a:r>
            <a:r>
              <a:rPr lang="de-DE" dirty="0" err="1" smtClean="0"/>
              <a:t>the</a:t>
            </a:r>
            <a:r>
              <a:rPr lang="de-DE" dirty="0" smtClean="0"/>
              <a:t> blink </a:t>
            </a:r>
            <a:r>
              <a:rPr lang="de-DE" dirty="0" err="1" smtClean="0"/>
              <a:t>period</a:t>
            </a:r>
            <a:r>
              <a:rPr lang="de-DE" dirty="0" smtClean="0"/>
              <a:t>?</a:t>
            </a:r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3056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Klarheit.thmx</Template>
  <TotalTime>0</TotalTime>
  <Words>97</Words>
  <Application>Microsoft Macintosh PowerPoint</Application>
  <PresentationFormat>Bildschirmpräsentation (4:3)</PresentationFormat>
  <Paragraphs>44</Paragraphs>
  <Slides>6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Klarheit</vt:lpstr>
      <vt:lpstr>Recap  SW 4 Monday</vt:lpstr>
      <vt:lpstr>Clock &amp; Timer</vt:lpstr>
      <vt:lpstr>Clock Sources</vt:lpstr>
      <vt:lpstr>Timer</vt:lpstr>
      <vt:lpstr>Timer Example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 SW 4 Monday</dc:title>
  <dc:creator>Florian  Oechslin</dc:creator>
  <cp:lastModifiedBy>Florian  Oechslin</cp:lastModifiedBy>
  <cp:revision>8</cp:revision>
  <dcterms:created xsi:type="dcterms:W3CDTF">2016-03-16T07:46:02Z</dcterms:created>
  <dcterms:modified xsi:type="dcterms:W3CDTF">2016-03-16T08:46:15Z</dcterms:modified>
</cp:coreProperties>
</file>