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48AE-ED36-4486-B485-2BD1A32E2D8C}" type="datetimeFigureOut">
              <a:rPr lang="fr-FR" smtClean="0"/>
              <a:pPr/>
              <a:t>15/11/2022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04A2-BA0A-43EB-82D3-A4E9157EFE9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48AE-ED36-4486-B485-2BD1A32E2D8C}" type="datetimeFigureOut">
              <a:rPr lang="fr-FR" smtClean="0"/>
              <a:pPr/>
              <a:t>15/11/2022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04A2-BA0A-43EB-82D3-A4E9157EFE9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48AE-ED36-4486-B485-2BD1A32E2D8C}" type="datetimeFigureOut">
              <a:rPr lang="fr-FR" smtClean="0"/>
              <a:pPr/>
              <a:t>15/11/2022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04A2-BA0A-43EB-82D3-A4E9157EFE9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48AE-ED36-4486-B485-2BD1A32E2D8C}" type="datetimeFigureOut">
              <a:rPr lang="fr-FR" smtClean="0"/>
              <a:pPr/>
              <a:t>15/11/2022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04A2-BA0A-43EB-82D3-A4E9157EFE9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48AE-ED36-4486-B485-2BD1A32E2D8C}" type="datetimeFigureOut">
              <a:rPr lang="fr-FR" smtClean="0"/>
              <a:pPr/>
              <a:t>15/11/2022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04A2-BA0A-43EB-82D3-A4E9157EFE9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48AE-ED36-4486-B485-2BD1A32E2D8C}" type="datetimeFigureOut">
              <a:rPr lang="fr-FR" smtClean="0"/>
              <a:pPr/>
              <a:t>15/11/2022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04A2-BA0A-43EB-82D3-A4E9157EFE9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48AE-ED36-4486-B485-2BD1A32E2D8C}" type="datetimeFigureOut">
              <a:rPr lang="fr-FR" smtClean="0"/>
              <a:pPr/>
              <a:t>15/11/2022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04A2-BA0A-43EB-82D3-A4E9157EFE9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48AE-ED36-4486-B485-2BD1A32E2D8C}" type="datetimeFigureOut">
              <a:rPr lang="fr-FR" smtClean="0"/>
              <a:pPr/>
              <a:t>15/11/2022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04A2-BA0A-43EB-82D3-A4E9157EFE9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48AE-ED36-4486-B485-2BD1A32E2D8C}" type="datetimeFigureOut">
              <a:rPr lang="fr-FR" smtClean="0"/>
              <a:pPr/>
              <a:t>15/11/2022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04A2-BA0A-43EB-82D3-A4E9157EFE9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48AE-ED36-4486-B485-2BD1A32E2D8C}" type="datetimeFigureOut">
              <a:rPr lang="fr-FR" smtClean="0"/>
              <a:pPr/>
              <a:t>15/11/2022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04A2-BA0A-43EB-82D3-A4E9157EFE9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48AE-ED36-4486-B485-2BD1A32E2D8C}" type="datetimeFigureOut">
              <a:rPr lang="fr-FR" smtClean="0"/>
              <a:pPr/>
              <a:t>15/11/2022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04A2-BA0A-43EB-82D3-A4E9157EFE9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C48AE-ED36-4486-B485-2BD1A32E2D8C}" type="datetimeFigureOut">
              <a:rPr lang="fr-FR" smtClean="0"/>
              <a:pPr/>
              <a:t>15/11/2022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304A2-BA0A-43EB-82D3-A4E9157EFE9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251520" y="244033"/>
            <a:ext cx="8403726" cy="2714644"/>
            <a:chOff x="642940" y="244033"/>
            <a:chExt cx="8403726" cy="2714644"/>
          </a:xfrm>
        </p:grpSpPr>
        <p:pic>
          <p:nvPicPr>
            <p:cNvPr id="4" name="Image 3" descr="animaux.GIF"/>
            <p:cNvPicPr>
              <a:picLocks noChangeAspect="1"/>
            </p:cNvPicPr>
            <p:nvPr/>
          </p:nvPicPr>
          <p:blipFill>
            <a:blip r:embed="rId2"/>
            <a:srcRect t="27083" r="53373" b="30208"/>
            <a:stretch>
              <a:fillRect/>
            </a:stretch>
          </p:blipFill>
          <p:spPr>
            <a:xfrm>
              <a:off x="642940" y="244033"/>
              <a:ext cx="2857490" cy="2684901"/>
            </a:xfrm>
            <a:prstGeom prst="rect">
              <a:avLst/>
            </a:prstGeom>
          </p:spPr>
        </p:pic>
        <p:pic>
          <p:nvPicPr>
            <p:cNvPr id="5" name="Image 4" descr="humain.GIF"/>
            <p:cNvPicPr>
              <a:picLocks noChangeAspect="1"/>
            </p:cNvPicPr>
            <p:nvPr/>
          </p:nvPicPr>
          <p:blipFill>
            <a:blip r:embed="rId3"/>
            <a:srcRect t="29167" r="53373" b="31250"/>
            <a:stretch>
              <a:fillRect/>
            </a:stretch>
          </p:blipFill>
          <p:spPr>
            <a:xfrm flipH="1">
              <a:off x="5929322" y="244033"/>
              <a:ext cx="3117344" cy="2714644"/>
            </a:xfrm>
            <a:prstGeom prst="rect">
              <a:avLst/>
            </a:prstGeom>
          </p:spPr>
        </p:pic>
        <p:grpSp>
          <p:nvGrpSpPr>
            <p:cNvPr id="15" name="Groupe 14"/>
            <p:cNvGrpSpPr/>
            <p:nvPr/>
          </p:nvGrpSpPr>
          <p:grpSpPr>
            <a:xfrm>
              <a:off x="2707512" y="1593778"/>
              <a:ext cx="4014728" cy="1232226"/>
              <a:chOff x="2707512" y="1593778"/>
              <a:chExt cx="4014728" cy="123222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929322" y="2016625"/>
                <a:ext cx="785818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14612" y="2111624"/>
                <a:ext cx="785818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Groupe 13"/>
              <p:cNvGrpSpPr/>
              <p:nvPr/>
            </p:nvGrpSpPr>
            <p:grpSpPr>
              <a:xfrm>
                <a:off x="2707512" y="1593778"/>
                <a:ext cx="4014728" cy="1174802"/>
                <a:chOff x="2645505" y="4198414"/>
                <a:chExt cx="4014728" cy="1174802"/>
              </a:xfrm>
            </p:grpSpPr>
            <p:pic>
              <p:nvPicPr>
                <p:cNvPr id="9" name="Image 8" descr="animaux.GIF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2639" t="54356" r="32623" b="37118"/>
                <a:stretch/>
              </p:blipFill>
              <p:spPr>
                <a:xfrm>
                  <a:off x="3320721" y="4198414"/>
                  <a:ext cx="2664296" cy="670746"/>
                </a:xfrm>
                <a:prstGeom prst="rect">
                  <a:avLst/>
                </a:prstGeom>
              </p:spPr>
            </p:pic>
            <p:pic>
              <p:nvPicPr>
                <p:cNvPr id="11" name="Image 10" descr="animaux.GIF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2638" t="63090" r="22030" b="32355"/>
                <a:stretch/>
              </p:blipFill>
              <p:spPr>
                <a:xfrm>
                  <a:off x="2645505" y="4959375"/>
                  <a:ext cx="4014728" cy="413841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sandrine</dc:creator>
  <cp:lastModifiedBy>Nicolas</cp:lastModifiedBy>
  <cp:revision>4</cp:revision>
  <dcterms:created xsi:type="dcterms:W3CDTF">2016-04-19T18:19:59Z</dcterms:created>
  <dcterms:modified xsi:type="dcterms:W3CDTF">2022-11-15T11:38:47Z</dcterms:modified>
</cp:coreProperties>
</file>