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mpimet.mpg.de/doku.php?id=observations:reanalysis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diativetransfer.org/misc/typhon/doc/generated/typhon.physics.e_eq_mixed_mk.html#typhon.physics.e_eq_mixed_mk" TargetMode="External"/><Relationship Id="rId3" Type="http://schemas.openxmlformats.org/officeDocument/2006/relationships/hyperlink" Target="https://www.radiativetransfer.org/misc/typhon/doc/generated/typhon.physics.vmr2relative_humidity.html#typhon.physics.vmr2relative_humidity" TargetMode="External"/><Relationship Id="rId4" Type="http://schemas.openxmlformats.org/officeDocument/2006/relationships/hyperlink" Target="https://github.com/atmtools/konrad/blob/main/konrad/physics.py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Analyzing specific humidity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Florian Pausewang</a:t>
            </a:r>
            <a:endParaRPr lang="de-DE"/>
          </a:p>
          <a:p>
            <a:pPr>
              <a:defRPr/>
            </a:pPr>
            <a:r>
              <a:rPr lang="de-DE"/>
              <a:t>Florian.pausewang@gmail.com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0401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3515059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246651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91505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441321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07226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4371650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46433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</a:t>
            </a:r>
            <a:endParaRPr/>
          </a:p>
        </p:txBody>
      </p:sp>
      <p:sp>
        <p:nvSpPr>
          <p:cNvPr id="483631806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Reanalysis Data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overview: </a:t>
            </a:r>
            <a:r>
              <a:rPr lang="de-DE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wiki.mpimet.mpg.de/doku.php?id=observations:reanalysis"/>
              </a:rPr>
              <a:t>https://wiki.mpimet.mpg.de/doku.php?id=observations:reanalysis</a:t>
            </a:r>
            <a:endParaRPr/>
          </a:p>
          <a:p>
            <a:pPr marL="0" indent="0">
              <a:buFont typeface="Arial"/>
              <a:buNone/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Download Merra Data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Dataset: MERRA-2 instM_3d_asm_Np: 3d,Monthly mean,Instantaneous,Pressure-Level,Assimilation,Assimilated Meteorological Fields V5.12.4 (M2IMNPASM)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ink to Dataset: https://disc.gsfc.nasa.gov/datasets/M2IMNPASM_5.12.4/summary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Link to wget instructions: https://disc.gsfc.nasa.gov/information/documents?title=Data%20Access#windows_wget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Download JR55 Data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Dataset: JRA-55 Monthly Mean 1.25 Degree Isobaric Average Diagnostic Fields 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WGet Script from Website and to convert grip2nc: cdo -f nc --eccodes copy input out.nc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Get Merra2 2D Surface Data: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MERRA-2 instM_2d_asm_Nx: 2d,Monthly mean,Single-Level,Assimilation,Single-Level Diagnostics V5.12.4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Link to Dataset: https://disc.gsfc.nasa.gov/datasets/M2IMNXASM_5.12.4/summary?keywords=instM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Download JR55 2D Surface Values: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Name: JRA-55 Monthly Mean 1.25 Degree Surface Analysis Fields </a:t>
            </a:r>
            <a:endParaRPr lang="de-DE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72001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</a:t>
            </a:r>
            <a:endParaRPr/>
          </a:p>
        </p:txBody>
      </p:sp>
      <p:sp>
        <p:nvSpPr>
          <p:cNvPr id="1804356767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Downladed data: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./work/mh0066/m301053/Data/</a:t>
            </a:r>
            <a:endParaRPr/>
          </a:p>
          <a:p>
            <a:pPr marL="0" indent="0">
              <a:buFont typeface="Arial"/>
              <a:buNone/>
              <a:defRPr/>
            </a:pP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Maximal time span RH SH T data in:</a:t>
            </a:r>
            <a:endParaRPr/>
          </a:p>
          <a:p>
            <a:pPr>
              <a:defRPr/>
            </a:pPr>
            <a:r>
              <a:rPr/>
              <a:t>MERRA2: ./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MERRA2_instM_3d_asm_Np_all</a:t>
            </a:r>
            <a:r>
              <a:rPr/>
              <a:t>/MERRA2_* </a:t>
            </a:r>
            <a:br>
              <a:rPr/>
            </a:br>
            <a:r>
              <a:rPr/>
              <a:t>(~130 files)</a:t>
            </a:r>
            <a:endParaRPr/>
          </a:p>
          <a:p>
            <a:pPr>
              <a:defRPr/>
            </a:pPr>
            <a:r>
              <a:rPr/>
              <a:t>JRA-55: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./JRA-55_Monthly_1.25_Deg_isobaric_sh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/*.nc </a:t>
            </a:r>
            <a:b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(3 files)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21931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to convert SH2RH</a:t>
            </a:r>
            <a:endParaRPr sz="4400"/>
          </a:p>
        </p:txBody>
      </p:sp>
      <p:sp>
        <p:nvSpPr>
          <p:cNvPr id="1608252282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www.radiativetransfer.org/misc/typhon/doc/generated/typhon.physics.e_eq_mixed_mk.html#typhon.physics.e_eq_mixed_mk"/>
              </a:rPr>
              <a:t>https://www.radiativetransfer.org/misc/typhon/doc/generated/typhon.physics.e_eq_mixed_mk.html#typhon.physics.e_eq_mixed_mk</a:t>
            </a:r>
            <a:endParaRPr/>
          </a:p>
          <a:p>
            <a:pPr>
              <a:defRPr/>
            </a:pPr>
            <a:r>
              <a:rPr lang="de-DE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www.radiativetransfer.org/misc/typhon/doc/generated/typhon.physics.vmr2relative_humidity.html#typhon.physics.vmr2relative_humidity"/>
              </a:rPr>
              <a:t>https://www.radiativetransfer.org/misc/typhon/doc/generated/typhon.physics.vmr2relative_humidity.html#typhon.physics.vmr2relative_humidity</a:t>
            </a:r>
            <a:br>
              <a:rPr u="sng">
                <a:hlinkClick r:id="rId3" tooltip="https://www.radiativetransfer.org/misc/typhon/doc/generated/typhon.physics.vmr2relative_humidity.html#typhon.physics.vmr2relative_humidity"/>
              </a:rPr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Equvalent to (but works in 3D)</a:t>
            </a:r>
            <a:endParaRPr/>
          </a:p>
          <a:p>
            <a:pPr>
              <a:defRPr/>
            </a:pPr>
            <a:r>
              <a:rPr lang="de-DE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4" tooltip="https://github.com/atmtools/konrad/blob/main/konrad/physics.py"/>
              </a:rPr>
              <a:t>https://github.com/atmtools/konrad/blob/main/konrad/physics.py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34261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276857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4343155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38783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5800048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36652760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66154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6727871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3520818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3915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4946861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822927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82240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Comparison to radiosonde IGRA</a:t>
            </a:r>
            <a:endParaRPr/>
          </a:p>
        </p:txBody>
      </p:sp>
      <p:sp>
        <p:nvSpPr>
          <p:cNvPr id="1546149387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4163224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775504" y="1616707"/>
            <a:ext cx="6640989" cy="498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onlyoffice/7.3.3.49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Anonymous</cp:lastModifiedBy>
  <cp:revision>6</cp:revision>
  <dcterms:modified xsi:type="dcterms:W3CDTF">2023-08-02T13:50:10Z</dcterms:modified>
  <cp:category/>
  <cp:contentStatus/>
  <cp:version/>
</cp:coreProperties>
</file>