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FD38-6E7E-3F4E-A931-1E6560326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6E5C1-5064-124D-BD60-2CE338631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A513-B630-EE4B-BA1E-2822E4E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4F32-EC65-E744-A35E-BDC2C239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78F5-C64A-D343-9817-01CD328D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4786-A622-A145-8DAD-39058943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591BA-1293-674F-B2C2-8BF29BC48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9594-5C67-5243-864C-E9CCCF6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9A17-BA9F-814D-9078-5777F751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47EE-2767-EF4C-B1E4-EA39DADF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8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D9B24-3928-A54D-89F6-40165C82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7FBE-6E87-7C4E-AE1B-E88443C3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EF01-5352-6346-91A4-8405C51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FFF6-07E2-8F42-B20A-3D71F7D3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B8C6-6031-B646-A782-25569E4E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52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E800-42F4-9D4C-AEED-BCD560F6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97B0-6E56-464B-8F01-D3EAEA2F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F508-8AE2-C34E-9AE5-EB636428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AA82-DCA2-7043-A3BF-9C802593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3D1B-56D7-944B-B168-6304D5A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0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CC80-FB4F-0140-BC53-647F2053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35C2-5251-E34B-B68C-63614B5F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6B8C-4A3C-C941-98CC-B108C692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1BDD-00D6-B246-885F-FA6E98EA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465EC-C08C-C04E-B24E-C0843238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0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C17A-02B8-7B47-A373-75A99AEB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F7AE-9E77-CB48-933D-490DC35CC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634FE-6816-0446-B1CF-09A390AC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817E-C2AB-5B45-8461-39985204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B5AEC-9944-8E44-B212-C44C5FA4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3C59-5BAC-B644-8D42-3A4B6D54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7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DE49-AD5F-554B-8D2C-122B4FEB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E57A-98B0-394C-AE1B-81F96BC9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A713-3137-8542-B42D-229283D7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4EDD7-BDBA-8944-8BC8-8ABEECEEA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E0132-11E7-0041-B675-2B681AAC6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48DD1-3696-274E-829C-0B33F873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690CF-BA76-E740-9F01-2BD61303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9AC43-9274-3C4B-8797-C18AB360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7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5425-3E22-E646-95B7-5494B862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8C760-D6E5-524E-B49F-03DE2E52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2B72-BB68-434F-ADEA-143D4CB5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A433D-8C70-6C43-A816-E758720B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3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35EA8-C7A9-D948-9FD8-59759B14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DFB77-3FA7-8740-A9BC-084B43F3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0487F-B264-8D40-B760-4E6DF99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65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EAA7-14D0-AC4C-B809-E92D3C3B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F8AF-C38E-F345-9027-917C6D24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D239F-A93F-C445-84D4-97C51212B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479E4-86E3-0540-89B2-E8C17FA0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3A93-194C-4745-A266-F011E185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3723-301B-A44A-9892-5E2BC31C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0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7C72-66B4-C742-BF55-5722E429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91DC3-C786-5942-9086-30DF3B58C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C03AC-C76F-B842-BFD6-3F9C8AEC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4E12-E815-3E40-A5BB-87458300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8F23-B4B3-B449-87BD-6C7F2FF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C3E9-AFA0-0F43-93F9-C5ED230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2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79F93-9997-4849-B4A3-5F6B6FCB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C8838-C785-E244-8629-14ACD91F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6C9B-F132-E140-849F-9A79D6834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0E6D-8AA3-4C45-8C7F-DBFE568E3351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EA05-5108-6D41-8181-BDFB8ED70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0B3-6AE4-FC43-AB7F-DE9B284E1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E34B-B977-CF43-A4AE-028C6930F2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56D7C-2466-FC44-9817-EBFA8D1E9677}"/>
              </a:ext>
            </a:extLst>
          </p:cNvPr>
          <p:cNvSpPr txBox="1"/>
          <p:nvPr/>
        </p:nvSpPr>
        <p:spPr>
          <a:xfrm>
            <a:off x="5124450" y="585788"/>
            <a:ext cx="1943100" cy="646331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Do you have labeled data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B5F2-2229-9E48-B4BC-0EBB55045E43}"/>
              </a:ext>
            </a:extLst>
          </p:cNvPr>
          <p:cNvSpPr txBox="1"/>
          <p:nvPr/>
        </p:nvSpPr>
        <p:spPr>
          <a:xfrm>
            <a:off x="2508421" y="1620106"/>
            <a:ext cx="16681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8076-C56B-6E41-A69F-36549EB5ED5E}"/>
              </a:ext>
            </a:extLst>
          </p:cNvPr>
          <p:cNvSpPr txBox="1"/>
          <p:nvPr/>
        </p:nvSpPr>
        <p:spPr>
          <a:xfrm>
            <a:off x="7823245" y="1621413"/>
            <a:ext cx="20429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UNSUPERVISED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6321-73F2-F54D-9ED7-2F5F4C23B83E}"/>
              </a:ext>
            </a:extLst>
          </p:cNvPr>
          <p:cNvSpPr txBox="1"/>
          <p:nvPr/>
        </p:nvSpPr>
        <p:spPr>
          <a:xfrm>
            <a:off x="2020329" y="2359967"/>
            <a:ext cx="264434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You want to predict a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9864-BC25-0C49-9E91-7A2B688E5EF3}"/>
              </a:ext>
            </a:extLst>
          </p:cNvPr>
          <p:cNvSpPr txBox="1"/>
          <p:nvPr/>
        </p:nvSpPr>
        <p:spPr>
          <a:xfrm>
            <a:off x="7047474" y="2359108"/>
            <a:ext cx="360405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Do you want to group the data ?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F7F1214-25E1-7240-AB5C-FB749E9990C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2256589" y="2343086"/>
            <a:ext cx="699701" cy="14721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8690FD-6A17-BD4C-A789-658F2E1952A7}"/>
              </a:ext>
            </a:extLst>
          </p:cNvPr>
          <p:cNvSpPr txBox="1"/>
          <p:nvPr/>
        </p:nvSpPr>
        <p:spPr>
          <a:xfrm>
            <a:off x="3828278" y="3429000"/>
            <a:ext cx="19477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63508-7A66-4245-ADE3-803ADC486FC3}"/>
              </a:ext>
            </a:extLst>
          </p:cNvPr>
          <p:cNvSpPr txBox="1"/>
          <p:nvPr/>
        </p:nvSpPr>
        <p:spPr>
          <a:xfrm>
            <a:off x="1012869" y="3429000"/>
            <a:ext cx="17150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0174620-FA5A-C74C-8B78-6F48E2862BE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3722474" y="2349327"/>
            <a:ext cx="699701" cy="14596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F4002D-89B9-3F40-8521-1DAD885014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342502" y="1989438"/>
            <a:ext cx="0" cy="370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482DA-0136-A046-93BD-B8A638CDA95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844736" y="1990745"/>
            <a:ext cx="4764" cy="3683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0C0216C-C3E6-604F-85C3-26406C2D88DC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5400000">
            <a:off x="7715306" y="2156306"/>
            <a:ext cx="562060" cy="17063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5C3ADF-D4D7-3D4D-BA01-159BE816FA8D}"/>
              </a:ext>
            </a:extLst>
          </p:cNvPr>
          <p:cNvSpPr txBox="1"/>
          <p:nvPr/>
        </p:nvSpPr>
        <p:spPr>
          <a:xfrm>
            <a:off x="9602683" y="3290500"/>
            <a:ext cx="194773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36E26-4624-BE47-86B7-77E07A554E9A}"/>
              </a:ext>
            </a:extLst>
          </p:cNvPr>
          <p:cNvSpPr txBox="1"/>
          <p:nvPr/>
        </p:nvSpPr>
        <p:spPr>
          <a:xfrm>
            <a:off x="6331616" y="3290500"/>
            <a:ext cx="1623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7E7C768-CD38-2445-891C-985A2285934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16200000" flipH="1">
            <a:off x="9431995" y="2145944"/>
            <a:ext cx="562060" cy="17270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6B9F13-8EC7-4542-90E1-2AB243C74A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525258" y="49363"/>
            <a:ext cx="387987" cy="2753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36B2D94-1F08-E448-9194-6353C745E7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275721" y="52398"/>
            <a:ext cx="389294" cy="27487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3BFEA-9BC5-F144-9B99-F2DA7D643653}"/>
              </a:ext>
            </a:extLst>
          </p:cNvPr>
          <p:cNvSpPr txBox="1"/>
          <p:nvPr/>
        </p:nvSpPr>
        <p:spPr>
          <a:xfrm>
            <a:off x="4115060" y="1083783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C89CA-C4EF-5E47-AC39-E9FB0D99CB50}"/>
              </a:ext>
            </a:extLst>
          </p:cNvPr>
          <p:cNvSpPr txBox="1"/>
          <p:nvPr/>
        </p:nvSpPr>
        <p:spPr>
          <a:xfrm>
            <a:off x="7484590" y="1088868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F72D2-3E8C-2A45-AD20-7DF70C4B54CE}"/>
              </a:ext>
            </a:extLst>
          </p:cNvPr>
          <p:cNvSpPr txBox="1"/>
          <p:nvPr/>
        </p:nvSpPr>
        <p:spPr>
          <a:xfrm>
            <a:off x="1998099" y="2762506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Quantity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B6C1FA-EE03-034B-A7CF-5DCAD3774325}"/>
              </a:ext>
            </a:extLst>
          </p:cNvPr>
          <p:cNvSpPr txBox="1"/>
          <p:nvPr/>
        </p:nvSpPr>
        <p:spPr>
          <a:xfrm>
            <a:off x="3298101" y="2765510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Category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760340-2895-7340-B8A2-2DFE2D6BB3BD}"/>
              </a:ext>
            </a:extLst>
          </p:cNvPr>
          <p:cNvSpPr txBox="1"/>
          <p:nvPr/>
        </p:nvSpPr>
        <p:spPr>
          <a:xfrm>
            <a:off x="7360253" y="2728439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956295-2BC6-8745-9785-16D6DCB693A9}"/>
              </a:ext>
            </a:extLst>
          </p:cNvPr>
          <p:cNvSpPr txBox="1"/>
          <p:nvPr/>
        </p:nvSpPr>
        <p:spPr>
          <a:xfrm>
            <a:off x="8893269" y="2724205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37B2638-C50C-3744-A81C-3EF7ADF5946A}"/>
              </a:ext>
            </a:extLst>
          </p:cNvPr>
          <p:cNvSpPr/>
          <p:nvPr/>
        </p:nvSpPr>
        <p:spPr>
          <a:xfrm>
            <a:off x="5677743" y="4849796"/>
            <a:ext cx="898503" cy="39964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SVM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BA41299-C966-D543-B050-371D1BA5090B}"/>
              </a:ext>
            </a:extLst>
          </p:cNvPr>
          <p:cNvSpPr/>
          <p:nvPr/>
        </p:nvSpPr>
        <p:spPr>
          <a:xfrm>
            <a:off x="3078510" y="5255376"/>
            <a:ext cx="993814" cy="42519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KNN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58681B3-4EB7-BF44-9FBD-0C182091A694}"/>
              </a:ext>
            </a:extLst>
          </p:cNvPr>
          <p:cNvSpPr/>
          <p:nvPr/>
        </p:nvSpPr>
        <p:spPr>
          <a:xfrm>
            <a:off x="4238628" y="5264193"/>
            <a:ext cx="1325773" cy="55961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110DB8F-F0FE-544F-B343-D0FFD12E96B9}"/>
              </a:ext>
            </a:extLst>
          </p:cNvPr>
          <p:cNvSpPr/>
          <p:nvPr/>
        </p:nvSpPr>
        <p:spPr>
          <a:xfrm>
            <a:off x="2350876" y="4498034"/>
            <a:ext cx="947225" cy="4149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CART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2AAB0E2-BB8A-7F4D-8CA0-0D1196336BA6}"/>
              </a:ext>
            </a:extLst>
          </p:cNvPr>
          <p:cNvSpPr/>
          <p:nvPr/>
        </p:nvSpPr>
        <p:spPr>
          <a:xfrm>
            <a:off x="164631" y="4849796"/>
            <a:ext cx="1325773" cy="55961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Linear Regression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F3E4682-9849-A84A-8DF2-ED143F603F1C}"/>
              </a:ext>
            </a:extLst>
          </p:cNvPr>
          <p:cNvSpPr/>
          <p:nvPr/>
        </p:nvSpPr>
        <p:spPr>
          <a:xfrm>
            <a:off x="1373925" y="5625881"/>
            <a:ext cx="993813" cy="4069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LASSO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3B0E771-63F3-244C-BF27-9B9B70465D5C}"/>
              </a:ext>
            </a:extLst>
          </p:cNvPr>
          <p:cNvSpPr/>
          <p:nvPr/>
        </p:nvSpPr>
        <p:spPr>
          <a:xfrm>
            <a:off x="6574162" y="5445966"/>
            <a:ext cx="1422174" cy="64633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Hierarchical clustering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3251BAA-E293-B04F-90F9-1AD3800FDBD8}"/>
              </a:ext>
            </a:extLst>
          </p:cNvPr>
          <p:cNvSpPr/>
          <p:nvPr/>
        </p:nvSpPr>
        <p:spPr>
          <a:xfrm>
            <a:off x="8278748" y="5467972"/>
            <a:ext cx="1070989" cy="56206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K-Means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681BDDB-633E-124E-BCAC-000DC7A52030}"/>
              </a:ext>
            </a:extLst>
          </p:cNvPr>
          <p:cNvSpPr/>
          <p:nvPr/>
        </p:nvSpPr>
        <p:spPr>
          <a:xfrm>
            <a:off x="9583348" y="4919084"/>
            <a:ext cx="753184" cy="486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ICA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4555B67-78CE-7B47-A487-963B0BF88B4C}"/>
              </a:ext>
            </a:extLst>
          </p:cNvPr>
          <p:cNvSpPr/>
          <p:nvPr/>
        </p:nvSpPr>
        <p:spPr>
          <a:xfrm>
            <a:off x="10698514" y="5357389"/>
            <a:ext cx="754787" cy="46641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SOM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B2D80D1-3392-9F4C-A0EF-589C368901E6}"/>
              </a:ext>
            </a:extLst>
          </p:cNvPr>
          <p:cNvSpPr/>
          <p:nvPr/>
        </p:nvSpPr>
        <p:spPr>
          <a:xfrm>
            <a:off x="11391045" y="4608045"/>
            <a:ext cx="736599" cy="41492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PCA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986E75-BF98-E540-A0BC-849CB53481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 flipH="1">
            <a:off x="827518" y="3798332"/>
            <a:ext cx="1042858" cy="105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D223BB-2486-4247-B406-0880EC47A3D9}"/>
              </a:ext>
            </a:extLst>
          </p:cNvPr>
          <p:cNvCxnSpPr>
            <a:stCxn id="13" idx="2"/>
            <a:endCxn id="60" idx="0"/>
          </p:cNvCxnSpPr>
          <p:nvPr/>
        </p:nvCxnSpPr>
        <p:spPr>
          <a:xfrm>
            <a:off x="1870376" y="3798332"/>
            <a:ext cx="456" cy="1827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F1EA09-4503-2446-A0BE-AC73E683A4C2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1870376" y="3798332"/>
            <a:ext cx="954113" cy="699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51B3CF-EA9D-EE43-BA1D-9D0895BB630D}"/>
              </a:ext>
            </a:extLst>
          </p:cNvPr>
          <p:cNvCxnSpPr>
            <a:stCxn id="12" idx="2"/>
            <a:endCxn id="58" idx="0"/>
          </p:cNvCxnSpPr>
          <p:nvPr/>
        </p:nvCxnSpPr>
        <p:spPr>
          <a:xfrm flipH="1">
            <a:off x="2824489" y="3798332"/>
            <a:ext cx="1977657" cy="699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5198A7-8060-EB44-9561-DF83F369E4B5}"/>
              </a:ext>
            </a:extLst>
          </p:cNvPr>
          <p:cNvCxnSpPr>
            <a:stCxn id="12" idx="2"/>
            <a:endCxn id="56" idx="0"/>
          </p:cNvCxnSpPr>
          <p:nvPr/>
        </p:nvCxnSpPr>
        <p:spPr>
          <a:xfrm flipH="1">
            <a:off x="3575417" y="3798332"/>
            <a:ext cx="1226729" cy="145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1BCBEA-89F2-0E43-A436-5E42388A91D9}"/>
              </a:ext>
            </a:extLst>
          </p:cNvPr>
          <p:cNvCxnSpPr>
            <a:stCxn id="12" idx="2"/>
            <a:endCxn id="57" idx="0"/>
          </p:cNvCxnSpPr>
          <p:nvPr/>
        </p:nvCxnSpPr>
        <p:spPr>
          <a:xfrm>
            <a:off x="4802146" y="3798332"/>
            <a:ext cx="99369" cy="1465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5FD1C0-C39A-0D4C-9188-8D448E8A9CA2}"/>
              </a:ext>
            </a:extLst>
          </p:cNvPr>
          <p:cNvCxnSpPr>
            <a:stCxn id="12" idx="2"/>
            <a:endCxn id="52" idx="0"/>
          </p:cNvCxnSpPr>
          <p:nvPr/>
        </p:nvCxnSpPr>
        <p:spPr>
          <a:xfrm>
            <a:off x="4802146" y="3798332"/>
            <a:ext cx="1324849" cy="105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243186-7116-4E44-9D83-2772B7B19399}"/>
              </a:ext>
            </a:extLst>
          </p:cNvPr>
          <p:cNvCxnSpPr>
            <a:stCxn id="29" idx="2"/>
            <a:endCxn id="61" idx="0"/>
          </p:cNvCxnSpPr>
          <p:nvPr/>
        </p:nvCxnSpPr>
        <p:spPr>
          <a:xfrm>
            <a:off x="7143172" y="3936831"/>
            <a:ext cx="142077" cy="150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A9472A-9B2C-DD45-BD18-3EC087B334DE}"/>
              </a:ext>
            </a:extLst>
          </p:cNvPr>
          <p:cNvCxnSpPr>
            <a:stCxn id="29" idx="2"/>
            <a:endCxn id="62" idx="0"/>
          </p:cNvCxnSpPr>
          <p:nvPr/>
        </p:nvCxnSpPr>
        <p:spPr>
          <a:xfrm>
            <a:off x="7143172" y="3936831"/>
            <a:ext cx="1671071" cy="1531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4F1D129-8527-3F48-B3AB-243EAE54B9E1}"/>
              </a:ext>
            </a:extLst>
          </p:cNvPr>
          <p:cNvCxnSpPr>
            <a:stCxn id="28" idx="2"/>
            <a:endCxn id="63" idx="0"/>
          </p:cNvCxnSpPr>
          <p:nvPr/>
        </p:nvCxnSpPr>
        <p:spPr>
          <a:xfrm flipH="1">
            <a:off x="9959940" y="3936831"/>
            <a:ext cx="616611" cy="9822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5730DB-2D48-F940-9FB5-CB80EA3F558E}"/>
              </a:ext>
            </a:extLst>
          </p:cNvPr>
          <p:cNvCxnSpPr>
            <a:stCxn id="28" idx="2"/>
            <a:endCxn id="65" idx="0"/>
          </p:cNvCxnSpPr>
          <p:nvPr/>
        </p:nvCxnSpPr>
        <p:spPr>
          <a:xfrm>
            <a:off x="10576551" y="3936831"/>
            <a:ext cx="499357" cy="1420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86E242-A16E-5041-AE9E-3B1A4AEF5CC3}"/>
              </a:ext>
            </a:extLst>
          </p:cNvPr>
          <p:cNvCxnSpPr>
            <a:stCxn id="28" idx="2"/>
            <a:endCxn id="66" idx="0"/>
          </p:cNvCxnSpPr>
          <p:nvPr/>
        </p:nvCxnSpPr>
        <p:spPr>
          <a:xfrm>
            <a:off x="10576551" y="3936831"/>
            <a:ext cx="1182794" cy="67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56D7C-2466-FC44-9817-EBFA8D1E9677}"/>
              </a:ext>
            </a:extLst>
          </p:cNvPr>
          <p:cNvSpPr txBox="1"/>
          <p:nvPr/>
        </p:nvSpPr>
        <p:spPr>
          <a:xfrm>
            <a:off x="5124450" y="585788"/>
            <a:ext cx="1943100" cy="646331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Do you have labeled data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B5F2-2229-9E48-B4BC-0EBB55045E43}"/>
              </a:ext>
            </a:extLst>
          </p:cNvPr>
          <p:cNvSpPr txBox="1"/>
          <p:nvPr/>
        </p:nvSpPr>
        <p:spPr>
          <a:xfrm>
            <a:off x="2508421" y="1620106"/>
            <a:ext cx="16681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68076-C56B-6E41-A69F-36549EB5ED5E}"/>
              </a:ext>
            </a:extLst>
          </p:cNvPr>
          <p:cNvSpPr txBox="1"/>
          <p:nvPr/>
        </p:nvSpPr>
        <p:spPr>
          <a:xfrm>
            <a:off x="7823245" y="1621413"/>
            <a:ext cx="20429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UNSUPERVISED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6321-73F2-F54D-9ED7-2F5F4C23B83E}"/>
              </a:ext>
            </a:extLst>
          </p:cNvPr>
          <p:cNvSpPr txBox="1"/>
          <p:nvPr/>
        </p:nvSpPr>
        <p:spPr>
          <a:xfrm>
            <a:off x="2020329" y="2359967"/>
            <a:ext cx="264434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You want to predict a …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F7F1214-25E1-7240-AB5C-FB749E9990C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2256589" y="2343086"/>
            <a:ext cx="699701" cy="14721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F63508-7A66-4245-ADE3-803ADC486FC3}"/>
              </a:ext>
            </a:extLst>
          </p:cNvPr>
          <p:cNvSpPr txBox="1"/>
          <p:nvPr/>
        </p:nvSpPr>
        <p:spPr>
          <a:xfrm>
            <a:off x="1012869" y="3429000"/>
            <a:ext cx="171501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F4002D-89B9-3F40-8521-1DAD885014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342502" y="1989438"/>
            <a:ext cx="0" cy="370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96B9F13-8EC7-4542-90E1-2AB243C74A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525258" y="49363"/>
            <a:ext cx="387987" cy="2753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36B2D94-1F08-E448-9194-6353C745E7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275721" y="52398"/>
            <a:ext cx="389294" cy="27487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F3BFEA-9BC5-F144-9B99-F2DA7D643653}"/>
              </a:ext>
            </a:extLst>
          </p:cNvPr>
          <p:cNvSpPr txBox="1"/>
          <p:nvPr/>
        </p:nvSpPr>
        <p:spPr>
          <a:xfrm>
            <a:off x="4115060" y="1083783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C89CA-C4EF-5E47-AC39-E9FB0D99CB50}"/>
              </a:ext>
            </a:extLst>
          </p:cNvPr>
          <p:cNvSpPr txBox="1"/>
          <p:nvPr/>
        </p:nvSpPr>
        <p:spPr>
          <a:xfrm>
            <a:off x="7484590" y="1088868"/>
            <a:ext cx="5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F72D2-3E8C-2A45-AD20-7DF70C4B54CE}"/>
              </a:ext>
            </a:extLst>
          </p:cNvPr>
          <p:cNvSpPr txBox="1"/>
          <p:nvPr/>
        </p:nvSpPr>
        <p:spPr>
          <a:xfrm>
            <a:off x="1998099" y="2762506"/>
            <a:ext cx="147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Quantity</a:t>
            </a:r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2AAB0E2-BB8A-7F4D-8CA0-0D1196336BA6}"/>
              </a:ext>
            </a:extLst>
          </p:cNvPr>
          <p:cNvSpPr/>
          <p:nvPr/>
        </p:nvSpPr>
        <p:spPr>
          <a:xfrm>
            <a:off x="164631" y="4849796"/>
            <a:ext cx="1325773" cy="55961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Linear Regression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986E75-BF98-E540-A0BC-849CB53481E3}"/>
              </a:ext>
            </a:extLst>
          </p:cNvPr>
          <p:cNvCxnSpPr>
            <a:stCxn id="13" idx="2"/>
            <a:endCxn id="59" idx="0"/>
          </p:cNvCxnSpPr>
          <p:nvPr/>
        </p:nvCxnSpPr>
        <p:spPr>
          <a:xfrm flipH="1">
            <a:off x="827518" y="3798332"/>
            <a:ext cx="1042858" cy="105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Saint Chaffray Arthus</dc:creator>
  <cp:lastModifiedBy>de Saint Chaffray Arthus</cp:lastModifiedBy>
  <cp:revision>12</cp:revision>
  <dcterms:created xsi:type="dcterms:W3CDTF">2019-11-16T17:15:56Z</dcterms:created>
  <dcterms:modified xsi:type="dcterms:W3CDTF">2019-11-16T17:33:50Z</dcterms:modified>
</cp:coreProperties>
</file>