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F6395-4A1A-440F-B178-8EF43621D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39A936-70A8-4888-BCC2-E0535882E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05CD93-C20B-494E-8CDD-47FD7BFA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6EB8-174D-4523-8FD3-79B57DC7E321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934EC-208A-46E8-9388-F1E38909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6F59EA-63C7-4046-830B-0B7ADB4D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D173-9C95-4620-9F68-8F71DACDCA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16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6E9B3-0742-4846-8322-4E3F608B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6E1F89-8F76-4065-90D7-76996682A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C9A32B-2150-461C-95D0-1A2C7AE3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6EB8-174D-4523-8FD3-79B57DC7E321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61B6AD-2BF2-41E1-9E35-4CD13523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182BE3-9A20-4943-97F9-6E13EE08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D173-9C95-4620-9F68-8F71DACDCA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89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25E5FC-54FA-4434-A9F8-8EA7D6678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E2AA3B-1154-400E-88C8-286AFB0F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1DF680-5FB4-4126-AD63-2BA44D6E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6EB8-174D-4523-8FD3-79B57DC7E321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00DBB6-AA11-4579-A4F7-00F76B71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8734D0-7EF2-4951-8F72-941F3A7A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D173-9C95-4620-9F68-8F71DACDCA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7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8D0E4-2B9B-47A2-8AA6-0C678726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857EF-E985-43FB-946C-C4D3D3E6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4C6113-F275-4550-9DFC-BFE5CBE1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6EB8-174D-4523-8FD3-79B57DC7E321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48275D-2E92-40C6-A7E5-D695294C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79249-7E1D-4EC1-A7E0-E19E76D6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D173-9C95-4620-9F68-8F71DACDCA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32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B6B08-4644-4F09-819B-5DBCC4E1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02A041-6428-41F8-921C-D400E7D55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5234E6-539F-4FC2-B624-9E8AC254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6EB8-174D-4523-8FD3-79B57DC7E321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A3A0F9-A583-4461-AC9D-DF3B87AE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958F32-10BB-46DB-9C54-67CB185A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D173-9C95-4620-9F68-8F71DACDCA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90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EBA2D-A289-4040-9B58-1CFC23A0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54908E-01DD-432A-B7D7-083CF9EA4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D3C693-0706-44DF-B7C9-87564D7C7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A3F877-54E1-4370-9F23-6D5296AA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6EB8-174D-4523-8FD3-79B57DC7E321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C9A7CB-F1EC-4E15-B3CD-232F0587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45667B-A9C7-44CE-B9C5-5E88DBCC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D173-9C95-4620-9F68-8F71DACDCA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33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763A7-DB6F-483A-A784-C5EC5E95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42D15A-B3AA-473F-96B4-28D2B7FCE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F4C3E5-859B-48F8-B86A-E25C3D429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9972FA-0B55-4A95-AF72-3C92D42C6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EB6403-A071-4416-828D-0DC51FFD5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D5607EF-76A9-4D03-8FD5-CD696836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6EB8-174D-4523-8FD3-79B57DC7E321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423A7D-9EAC-4D1A-89DB-8EFAB655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D28D35-A77D-41E3-AD26-768007F9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D173-9C95-4620-9F68-8F71DACDCA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44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D72A4-4470-4976-95C0-91EDC2A8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59351F-5ED5-4D1A-B66A-24C1F9DC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6EB8-174D-4523-8FD3-79B57DC7E321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E23DB5-9369-43EE-BD54-B4365B64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E8A2E4-AAF2-4A40-A187-C822B74F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D173-9C95-4620-9F68-8F71DACDCA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35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CF51FC-528B-4CCB-A996-6392CEA3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6EB8-174D-4523-8FD3-79B57DC7E321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60D47B-122C-489F-9F34-BDB882B0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30B021-5E7E-4081-A58C-DFEBB6C3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D173-9C95-4620-9F68-8F71DACDCA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14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755AA-DCC7-4CE5-BF41-D92F7F78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DDFA5-944E-4AB7-80F0-7A66144FB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6C9E68-C5CD-40A8-B2E7-F3FB7D0F5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5D44D1-8B1C-4F31-8936-BF36177F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6EB8-174D-4523-8FD3-79B57DC7E321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6232C7-F24C-4693-A015-C34F4A4F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0BE60B-8790-41F6-ABEA-72D1D4EB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D173-9C95-4620-9F68-8F71DACDCA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0A304-8E9C-4E63-B7D0-2CF71499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915A0C-DAE9-4A8B-B281-EF1296CEF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AC29E5-DA8B-473A-BB3A-0E8D76139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2CF511-E94D-4DF4-A0BC-9914189A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6EB8-174D-4523-8FD3-79B57DC7E321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A3A16D-1BDD-4D01-BECD-CF82740B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E45F56-652C-4B96-9524-7CBA2BFC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D173-9C95-4620-9F68-8F71DACDCA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9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3C608C-58F8-445C-9B90-E50E262B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E009F1-A8D5-418F-8683-610C9248D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E9B936-E238-4B6C-8245-22ECE8142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86EB8-174D-4523-8FD3-79B57DC7E321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7E5F60-0B73-44B3-9C4B-8156AE73F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C3F5B9-8A05-44F8-8EC7-7EA21E086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9D173-9C95-4620-9F68-8F71DACDCA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84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32E7C7C-E9F1-4135-8984-5DE4CB6B6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004888"/>
          </a:xfrm>
        </p:spPr>
        <p:txBody>
          <a:bodyPr>
            <a:noAutofit/>
          </a:bodyPr>
          <a:lstStyle/>
          <a:p>
            <a:r>
              <a:rPr lang="de-DE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</a:t>
            </a:r>
            <a:r>
              <a:rPr lang="de-DE" b="1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r>
              <a:rPr lang="de-DE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="1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="1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de-DE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="1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districts</a:t>
            </a:r>
            <a:r>
              <a:rPr lang="de-DE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="1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London</a:t>
            </a:r>
            <a:br>
              <a:rPr lang="de-DE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0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7627B-1AFC-4452-85C7-316F5F60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96" y="1797368"/>
            <a:ext cx="10515600" cy="13255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u="sng" dirty="0"/>
              <a:t>Situation</a:t>
            </a:r>
            <a:r>
              <a:rPr lang="de-DE" sz="2000" b="1" dirty="0"/>
              <a:t>: </a:t>
            </a:r>
            <a:r>
              <a:rPr lang="de-DE" sz="2000" b="1" dirty="0" err="1"/>
              <a:t>There</a:t>
            </a:r>
            <a:r>
              <a:rPr lang="de-DE" sz="2000" b="1" dirty="0"/>
              <a:t> </a:t>
            </a:r>
            <a:r>
              <a:rPr lang="de-DE" sz="2000" b="1" dirty="0" err="1"/>
              <a:t>are</a:t>
            </a:r>
            <a:r>
              <a:rPr lang="de-DE" sz="2000" b="1" dirty="0"/>
              <a:t> 32 </a:t>
            </a:r>
            <a:r>
              <a:rPr lang="de-DE" sz="2000" b="1" dirty="0" err="1"/>
              <a:t>boroughs</a:t>
            </a:r>
            <a:r>
              <a:rPr lang="de-DE" sz="2000" b="1" dirty="0"/>
              <a:t> in London </a:t>
            </a:r>
            <a:br>
              <a:rPr lang="de-DE" sz="2000" b="1" dirty="0"/>
            </a:br>
            <a:r>
              <a:rPr lang="de-DE" sz="2000" b="1" dirty="0"/>
              <a:t>                  (12 </a:t>
            </a:r>
            <a:r>
              <a:rPr lang="de-DE" sz="2000" b="1" dirty="0" err="1"/>
              <a:t>inner</a:t>
            </a:r>
            <a:r>
              <a:rPr lang="de-DE" sz="2000" b="1" dirty="0"/>
              <a:t> and 20 </a:t>
            </a:r>
            <a:r>
              <a:rPr lang="de-DE" sz="2000" b="1" dirty="0" err="1"/>
              <a:t>outer</a:t>
            </a:r>
            <a:r>
              <a:rPr lang="de-DE" sz="2000" b="1" dirty="0"/>
              <a:t> </a:t>
            </a:r>
            <a:r>
              <a:rPr lang="de-DE" sz="2000" b="1" dirty="0" err="1"/>
              <a:t>ones</a:t>
            </a:r>
            <a:r>
              <a:rPr lang="de-DE" sz="2000" b="1" dirty="0"/>
              <a:t>)</a:t>
            </a:r>
          </a:p>
        </p:txBody>
      </p:sp>
      <p:pic>
        <p:nvPicPr>
          <p:cNvPr id="5" name="Inhaltsplatzhalter 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E2B6442C-0026-4AC8-8797-2A7610357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36305"/>
            <a:ext cx="5541113" cy="2655201"/>
          </a:xfr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6F1ED47A-5C70-486D-AC22-AE96A5192184}"/>
              </a:ext>
            </a:extLst>
          </p:cNvPr>
          <p:cNvSpPr txBox="1">
            <a:spLocks/>
          </p:cNvSpPr>
          <p:nvPr/>
        </p:nvSpPr>
        <p:spPr>
          <a:xfrm>
            <a:off x="838200" y="2486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1. </a:t>
            </a:r>
            <a:r>
              <a:rPr lang="de-DE" b="1" dirty="0" err="1"/>
              <a:t>Introduction</a:t>
            </a:r>
            <a:endParaRPr lang="de-DE" b="1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D0A6D33-05E1-4EF8-AD67-C5D246E9CFCF}"/>
              </a:ext>
            </a:extLst>
          </p:cNvPr>
          <p:cNvSpPr txBox="1">
            <a:spLocks/>
          </p:cNvSpPr>
          <p:nvPr/>
        </p:nvSpPr>
        <p:spPr>
          <a:xfrm>
            <a:off x="589796" y="3068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u="sng" dirty="0" err="1"/>
              <a:t>Aim</a:t>
            </a:r>
            <a:r>
              <a:rPr lang="de-DE" sz="2000" b="1" dirty="0"/>
              <a:t>: Find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>
                <a:solidFill>
                  <a:srgbClr val="FF0000"/>
                </a:solidFill>
              </a:rPr>
              <a:t>best</a:t>
            </a:r>
            <a:r>
              <a:rPr lang="de-DE" sz="2000" b="1" dirty="0">
                <a:solidFill>
                  <a:srgbClr val="FF0000"/>
                </a:solidFill>
              </a:rPr>
              <a:t> </a:t>
            </a:r>
            <a:r>
              <a:rPr lang="de-DE" sz="2000" b="1" dirty="0" err="1">
                <a:solidFill>
                  <a:srgbClr val="FF0000"/>
                </a:solidFill>
              </a:rPr>
              <a:t>location</a:t>
            </a:r>
            <a:r>
              <a:rPr lang="de-DE" sz="2000" b="1" dirty="0"/>
              <a:t> </a:t>
            </a:r>
            <a:r>
              <a:rPr lang="de-DE" sz="2000" b="1" dirty="0" err="1"/>
              <a:t>for</a:t>
            </a:r>
            <a:r>
              <a:rPr lang="de-DE" sz="2000" b="1" dirty="0"/>
              <a:t> a </a:t>
            </a:r>
            <a:r>
              <a:rPr lang="de-DE" sz="2000" b="1" dirty="0" err="1"/>
              <a:t>business</a:t>
            </a:r>
            <a:r>
              <a:rPr lang="de-DE" sz="2000" b="1" dirty="0"/>
              <a:t> </a:t>
            </a:r>
            <a:r>
              <a:rPr lang="de-DE" sz="2000" b="1" dirty="0" err="1"/>
              <a:t>project</a:t>
            </a:r>
            <a:r>
              <a:rPr lang="de-DE" sz="2000" b="1" dirty="0"/>
              <a:t>,</a:t>
            </a:r>
          </a:p>
          <a:p>
            <a:r>
              <a:rPr lang="de-DE" sz="2000" b="1" dirty="0"/>
              <a:t>              e.g. open a </a:t>
            </a:r>
            <a:r>
              <a:rPr lang="de-DE" sz="2000" b="1" dirty="0" err="1"/>
              <a:t>shop</a:t>
            </a:r>
            <a:endParaRPr lang="de-DE" sz="2000" b="1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5F52195F-A88B-4114-AF24-1404BB6AB0BE}"/>
              </a:ext>
            </a:extLst>
          </p:cNvPr>
          <p:cNvSpPr txBox="1">
            <a:spLocks/>
          </p:cNvSpPr>
          <p:nvPr/>
        </p:nvSpPr>
        <p:spPr>
          <a:xfrm>
            <a:off x="589796" y="44219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u="sng" dirty="0"/>
              <a:t>Method</a:t>
            </a:r>
            <a:r>
              <a:rPr lang="de-DE" sz="2000" b="1" dirty="0"/>
              <a:t>: k-</a:t>
            </a:r>
            <a:r>
              <a:rPr lang="de-DE" sz="2000" b="1" dirty="0" err="1"/>
              <a:t>means</a:t>
            </a:r>
            <a:r>
              <a:rPr lang="de-DE" sz="2000" b="1" dirty="0"/>
              <a:t> </a:t>
            </a:r>
            <a:r>
              <a:rPr lang="de-DE" sz="2000" b="1" dirty="0" err="1"/>
              <a:t>algorithm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group</a:t>
            </a:r>
            <a:r>
              <a:rPr lang="de-DE" sz="2000" b="1" dirty="0"/>
              <a:t> </a:t>
            </a:r>
            <a:r>
              <a:rPr lang="de-DE" sz="2000" b="1" dirty="0" err="1"/>
              <a:t>boroughs</a:t>
            </a:r>
            <a:r>
              <a:rPr lang="de-DE" sz="2000" b="1" dirty="0"/>
              <a:t> </a:t>
            </a:r>
            <a:r>
              <a:rPr lang="de-DE" sz="2000" b="1" dirty="0" err="1"/>
              <a:t>into</a:t>
            </a:r>
            <a:r>
              <a:rPr lang="de-DE" sz="2000" b="1" dirty="0"/>
              <a:t> </a:t>
            </a:r>
            <a:r>
              <a:rPr lang="de-DE" sz="2000" b="1" dirty="0" err="1"/>
              <a:t>clusters</a:t>
            </a:r>
            <a:r>
              <a:rPr lang="de-DE" sz="2000" b="1" dirty="0"/>
              <a:t> and </a:t>
            </a:r>
            <a:r>
              <a:rPr lang="de-DE" sz="2000" b="1" dirty="0" err="1"/>
              <a:t>thus</a:t>
            </a:r>
            <a:r>
              <a:rPr lang="de-DE" sz="2000" b="1" dirty="0"/>
              <a:t> </a:t>
            </a:r>
            <a:r>
              <a:rPr lang="de-DE" sz="2000" b="1" dirty="0" err="1"/>
              <a:t>reduce</a:t>
            </a:r>
            <a:endParaRPr lang="de-DE" sz="2000" b="1" dirty="0"/>
          </a:p>
          <a:p>
            <a:r>
              <a:rPr lang="de-DE" sz="2000" b="1" dirty="0"/>
              <a:t>                     </a:t>
            </a:r>
            <a:r>
              <a:rPr lang="de-DE" sz="2000" b="1" dirty="0" err="1"/>
              <a:t>complexity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problem</a:t>
            </a:r>
            <a:r>
              <a:rPr lang="de-DE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428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1E40A-19D8-4C0D-9E4A-4C1875A3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Data</a:t>
            </a:r>
            <a:br>
              <a:rPr lang="de-DE" b="1" dirty="0"/>
            </a:b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C2F943B-D0B4-4C8A-9A26-DBC316D69E55}"/>
              </a:ext>
            </a:extLst>
          </p:cNvPr>
          <p:cNvSpPr txBox="1"/>
          <p:nvPr/>
        </p:nvSpPr>
        <p:spPr>
          <a:xfrm>
            <a:off x="299086" y="1617395"/>
            <a:ext cx="609600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u="sng" dirty="0"/>
              <a:t>Sources</a:t>
            </a:r>
            <a:r>
              <a:rPr lang="de-DE" sz="20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kaggle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information</a:t>
            </a:r>
            <a:r>
              <a:rPr lang="de-DE" sz="2000" dirty="0"/>
              <a:t> </a:t>
            </a:r>
            <a:r>
              <a:rPr lang="de-DE" sz="2000" dirty="0" err="1"/>
              <a:t>about</a:t>
            </a:r>
            <a:r>
              <a:rPr lang="de-DE" sz="2000" dirty="0"/>
              <a:t> </a:t>
            </a:r>
            <a:r>
              <a:rPr lang="de-DE" sz="2000" dirty="0" err="1"/>
              <a:t>mean</a:t>
            </a:r>
            <a:r>
              <a:rPr lang="de-DE" sz="2000" dirty="0"/>
              <a:t> </a:t>
            </a:r>
            <a:r>
              <a:rPr lang="de-DE" sz="2000" dirty="0" err="1"/>
              <a:t>salary</a:t>
            </a:r>
            <a:r>
              <a:rPr lang="de-DE" sz="2000" dirty="0"/>
              <a:t>, </a:t>
            </a:r>
          </a:p>
          <a:p>
            <a:pPr lvl="1"/>
            <a:r>
              <a:rPr lang="de-DE" sz="2000" dirty="0"/>
              <a:t>     </a:t>
            </a:r>
            <a:r>
              <a:rPr lang="de-DE" sz="2000" dirty="0" err="1"/>
              <a:t>population</a:t>
            </a:r>
            <a:r>
              <a:rPr lang="de-DE" sz="2000" dirty="0"/>
              <a:t> </a:t>
            </a:r>
            <a:r>
              <a:rPr lang="de-DE" sz="2000" dirty="0" err="1"/>
              <a:t>size</a:t>
            </a:r>
            <a:r>
              <a:rPr lang="de-DE" sz="2000" dirty="0"/>
              <a:t>, </a:t>
            </a:r>
            <a:r>
              <a:rPr lang="de-DE" sz="2000" dirty="0" err="1"/>
              <a:t>life</a:t>
            </a:r>
            <a:r>
              <a:rPr lang="de-DE" sz="2000" dirty="0"/>
              <a:t> </a:t>
            </a:r>
            <a:r>
              <a:rPr lang="de-DE" sz="2000" dirty="0" err="1"/>
              <a:t>satisfaction</a:t>
            </a:r>
            <a:r>
              <a:rPr lang="de-DE" sz="2000" dirty="0"/>
              <a:t>, </a:t>
            </a:r>
            <a:r>
              <a:rPr lang="de-DE" sz="2000" dirty="0" err="1"/>
              <a:t>numbe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endParaRPr lang="de-DE" sz="2000" dirty="0"/>
          </a:p>
          <a:p>
            <a:pPr lvl="1"/>
            <a:r>
              <a:rPr lang="de-DE" sz="2000" dirty="0"/>
              <a:t>     </a:t>
            </a:r>
            <a:r>
              <a:rPr lang="de-DE" sz="2000" dirty="0" err="1"/>
              <a:t>jobs</a:t>
            </a:r>
            <a:r>
              <a:rPr lang="de-DE" sz="2000" dirty="0"/>
              <a:t> and </a:t>
            </a:r>
            <a:r>
              <a:rPr lang="de-DE" sz="2000" dirty="0" err="1"/>
              <a:t>area</a:t>
            </a:r>
            <a:r>
              <a:rPr lang="de-DE" sz="2000" dirty="0"/>
              <a:t> </a:t>
            </a:r>
            <a:r>
              <a:rPr lang="de-DE" sz="2000" dirty="0" err="1"/>
              <a:t>size</a:t>
            </a:r>
            <a:r>
              <a:rPr lang="de-DE" sz="2000" dirty="0"/>
              <a:t>:</a:t>
            </a:r>
          </a:p>
          <a:p>
            <a:pPr lvl="1"/>
            <a:r>
              <a:rPr lang="de-DE" sz="2000" b="1" dirty="0"/>
              <a:t>      </a:t>
            </a:r>
            <a:r>
              <a:rPr lang="de-DE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https://www.kaggle.com/justinas/housing-in-london</a:t>
            </a:r>
            <a:endParaRPr lang="de-DE" sz="2000" b="1" dirty="0"/>
          </a:p>
          <a:p>
            <a:pPr lvl="1"/>
            <a:r>
              <a:rPr lang="de-DE" sz="2000" b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Wikipedia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information</a:t>
            </a:r>
            <a:r>
              <a:rPr lang="de-DE" sz="2000" dirty="0"/>
              <a:t> </a:t>
            </a:r>
            <a:r>
              <a:rPr lang="de-DE" sz="2000" dirty="0" err="1"/>
              <a:t>about</a:t>
            </a:r>
            <a:r>
              <a:rPr lang="de-DE" sz="2000" dirty="0"/>
              <a:t> </a:t>
            </a:r>
            <a:r>
              <a:rPr lang="de-DE" sz="2000" dirty="0" err="1"/>
              <a:t>geographical</a:t>
            </a:r>
            <a:endParaRPr lang="de-DE" sz="2000" dirty="0"/>
          </a:p>
          <a:p>
            <a:pPr lvl="1"/>
            <a:r>
              <a:rPr lang="de-DE" sz="2000" dirty="0"/>
              <a:t>     </a:t>
            </a:r>
            <a:r>
              <a:rPr lang="de-DE" sz="2000" dirty="0" err="1"/>
              <a:t>coordinates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boroughs</a:t>
            </a:r>
            <a:r>
              <a:rPr lang="de-DE" sz="2000" dirty="0"/>
              <a:t>:</a:t>
            </a:r>
          </a:p>
          <a:p>
            <a:pPr lvl="1"/>
            <a:r>
              <a:rPr lang="de-DE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www.wikipedia.org/wiki/List_of_London_boroughs</a:t>
            </a:r>
            <a:endParaRPr lang="de-DE" sz="2000" b="1" dirty="0"/>
          </a:p>
          <a:p>
            <a:pPr lvl="1"/>
            <a:endParaRPr lang="de-DE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Foursquare API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information</a:t>
            </a:r>
            <a:r>
              <a:rPr lang="de-DE" sz="2000" dirty="0"/>
              <a:t> </a:t>
            </a:r>
            <a:r>
              <a:rPr lang="de-DE" sz="2000" dirty="0" err="1"/>
              <a:t>about</a:t>
            </a:r>
            <a:r>
              <a:rPr lang="de-DE" sz="2000" dirty="0"/>
              <a:t> </a:t>
            </a:r>
            <a:r>
              <a:rPr lang="de-DE" sz="2000" dirty="0" err="1"/>
              <a:t>common</a:t>
            </a:r>
            <a:endParaRPr lang="de-DE" sz="2000" dirty="0"/>
          </a:p>
          <a:p>
            <a:pPr lvl="1"/>
            <a:r>
              <a:rPr lang="de-DE" sz="2000" dirty="0"/>
              <a:t>     </a:t>
            </a:r>
            <a:r>
              <a:rPr lang="de-DE" sz="2000" dirty="0" err="1"/>
              <a:t>venues</a:t>
            </a:r>
            <a:r>
              <a:rPr lang="de-DE" sz="2000" dirty="0"/>
              <a:t> in </a:t>
            </a: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borough</a:t>
            </a:r>
            <a:r>
              <a:rPr lang="de-DE" sz="2000" dirty="0"/>
              <a:t>:</a:t>
            </a:r>
          </a:p>
          <a:p>
            <a:pPr lvl="1"/>
            <a:r>
              <a:rPr lang="de-DE" i="1" dirty="0"/>
              <a:t>         https://developer.foursquare.com/</a:t>
            </a:r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30B20023-2CFB-4EB6-ACD9-C47B0FE6A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1" y="590148"/>
            <a:ext cx="4712970" cy="567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5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634DB-1C11-49C2-94ED-6E06DE37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Method</a:t>
            </a:r>
            <a:br>
              <a:rPr lang="de-DE" b="1" dirty="0"/>
            </a:b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E817A9-8128-4FCA-9BF1-C23EB0AC7F21}"/>
              </a:ext>
            </a:extLst>
          </p:cNvPr>
          <p:cNvSpPr txBox="1"/>
          <p:nvPr/>
        </p:nvSpPr>
        <p:spPr>
          <a:xfrm>
            <a:off x="428625" y="1548110"/>
            <a:ext cx="84010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b="1" dirty="0"/>
              <a:t>K-</a:t>
            </a:r>
            <a:r>
              <a:rPr lang="de-DE" sz="2000" b="1" dirty="0" err="1"/>
              <a:t>means</a:t>
            </a:r>
            <a:r>
              <a:rPr lang="de-DE" sz="2000" b="1" dirty="0"/>
              <a:t> </a:t>
            </a:r>
            <a:r>
              <a:rPr lang="de-DE" sz="2000" b="1" dirty="0" err="1"/>
              <a:t>algorithm</a:t>
            </a:r>
            <a:endParaRPr lang="de-DE" sz="20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unsupervised</a:t>
            </a:r>
            <a:r>
              <a:rPr lang="de-DE" sz="2000" dirty="0"/>
              <a:t> </a:t>
            </a:r>
            <a:r>
              <a:rPr lang="de-DE" sz="2000" dirty="0" err="1"/>
              <a:t>clustering</a:t>
            </a:r>
            <a:r>
              <a:rPr lang="de-DE" sz="2000" dirty="0"/>
              <a:t> </a:t>
            </a:r>
            <a:r>
              <a:rPr lang="de-DE" sz="2000" dirty="0" err="1"/>
              <a:t>algorithm</a:t>
            </a:r>
            <a:endParaRPr lang="de-DE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elbow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determine</a:t>
            </a:r>
            <a:r>
              <a:rPr lang="de-DE" sz="2000" dirty="0"/>
              <a:t> optimal </a:t>
            </a:r>
            <a:r>
              <a:rPr lang="de-DE" sz="2000" dirty="0" err="1"/>
              <a:t>value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k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803C875-EA7B-47D9-B303-35132F077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797915"/>
            <a:ext cx="5175726" cy="299262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311C20E-E8E5-4A50-9179-459DC06A574F}"/>
              </a:ext>
            </a:extLst>
          </p:cNvPr>
          <p:cNvSpPr txBox="1"/>
          <p:nvPr/>
        </p:nvSpPr>
        <p:spPr>
          <a:xfrm>
            <a:off x="152400" y="60406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800" dirty="0"/>
              <a:t>Best </a:t>
            </a:r>
            <a:r>
              <a:rPr lang="de-DE" sz="1800" dirty="0" err="1"/>
              <a:t>value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k: </a:t>
            </a:r>
            <a:r>
              <a:rPr lang="de-DE" sz="1800" b="1" dirty="0">
                <a:solidFill>
                  <a:srgbClr val="FF0000"/>
                </a:solidFill>
              </a:rPr>
              <a:t>k=4</a:t>
            </a:r>
          </a:p>
        </p:txBody>
      </p:sp>
    </p:spTree>
    <p:extLst>
      <p:ext uri="{BB962C8B-B14F-4D97-AF65-F5344CB8AC3E}">
        <p14:creationId xmlns:p14="http://schemas.microsoft.com/office/powerpoint/2010/main" val="390496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634DB-1C11-49C2-94ED-6E06DE37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</a:t>
            </a:r>
            <a:r>
              <a:rPr lang="de-DE" b="1" dirty="0" err="1"/>
              <a:t>Results</a:t>
            </a:r>
            <a:br>
              <a:rPr lang="de-DE" b="1" dirty="0"/>
            </a:b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E817A9-8128-4FCA-9BF1-C23EB0AC7F21}"/>
              </a:ext>
            </a:extLst>
          </p:cNvPr>
          <p:cNvSpPr txBox="1"/>
          <p:nvPr/>
        </p:nvSpPr>
        <p:spPr>
          <a:xfrm>
            <a:off x="561975" y="136713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b="1" dirty="0" err="1"/>
              <a:t>We</a:t>
            </a:r>
            <a:r>
              <a:rPr lang="de-DE" sz="2000" b="1" dirty="0"/>
              <a:t> find </a:t>
            </a:r>
            <a:r>
              <a:rPr lang="de-DE" sz="2000" b="1" dirty="0" err="1"/>
              <a:t>four</a:t>
            </a:r>
            <a:r>
              <a:rPr lang="de-DE" sz="2000" b="1" dirty="0"/>
              <a:t> </a:t>
            </a:r>
            <a:r>
              <a:rPr lang="de-DE" sz="2000" b="1" dirty="0" err="1"/>
              <a:t>unique</a:t>
            </a:r>
            <a:r>
              <a:rPr lang="de-DE" sz="2000" b="1" dirty="0"/>
              <a:t> </a:t>
            </a:r>
            <a:r>
              <a:rPr lang="de-DE" sz="2000" b="1" dirty="0" err="1"/>
              <a:t>clusters</a:t>
            </a:r>
            <a:endParaRPr lang="de-DE" sz="2000" b="1" dirty="0"/>
          </a:p>
        </p:txBody>
      </p:sp>
      <p:pic>
        <p:nvPicPr>
          <p:cNvPr id="4" name="Grafik 3" descr="Ein Bild, das Karte enthält.&#10;&#10;Automatisch generierte Beschreibung">
            <a:extLst>
              <a:ext uri="{FF2B5EF4-FFF2-40B4-BE49-F238E27FC236}">
                <a16:creationId xmlns:a16="http://schemas.microsoft.com/office/drawing/2014/main" id="{41B9339B-DA09-45F2-AE94-16CA5E9C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1" y="2117629"/>
            <a:ext cx="6548922" cy="406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9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634DB-1C11-49C2-94ED-6E06DE37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</a:t>
            </a:r>
            <a:r>
              <a:rPr lang="de-DE" b="1" dirty="0" err="1"/>
              <a:t>Results</a:t>
            </a:r>
            <a:br>
              <a:rPr lang="de-DE" b="1" dirty="0"/>
            </a:b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E817A9-8128-4FCA-9BF1-C23EB0AC7F21}"/>
              </a:ext>
            </a:extLst>
          </p:cNvPr>
          <p:cNvSpPr txBox="1"/>
          <p:nvPr/>
        </p:nvSpPr>
        <p:spPr>
          <a:xfrm>
            <a:off x="561975" y="136713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b="1" dirty="0" err="1"/>
              <a:t>We</a:t>
            </a:r>
            <a:r>
              <a:rPr lang="de-DE" sz="2000" b="1" dirty="0"/>
              <a:t> find </a:t>
            </a:r>
            <a:r>
              <a:rPr lang="de-DE" sz="2000" b="1" dirty="0" err="1"/>
              <a:t>four</a:t>
            </a:r>
            <a:r>
              <a:rPr lang="de-DE" sz="2000" b="1" dirty="0"/>
              <a:t> </a:t>
            </a:r>
            <a:r>
              <a:rPr lang="de-DE" sz="2000" b="1" dirty="0" err="1"/>
              <a:t>unique</a:t>
            </a:r>
            <a:r>
              <a:rPr lang="de-DE" sz="2000" b="1" dirty="0"/>
              <a:t> </a:t>
            </a:r>
            <a:r>
              <a:rPr lang="de-DE" sz="2000" b="1" dirty="0" err="1"/>
              <a:t>clusters</a:t>
            </a:r>
            <a:endParaRPr lang="de-DE" sz="2000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1A0D169-8C99-46C7-869E-A9DBEA749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479" y="226300"/>
            <a:ext cx="6631981" cy="3081890"/>
          </a:xfrm>
          <a:prstGeom prst="rect">
            <a:avLst/>
          </a:prstGeom>
        </p:spPr>
      </p:pic>
      <p:pic>
        <p:nvPicPr>
          <p:cNvPr id="9" name="Grafik 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59D107E1-60BF-4D11-A57C-84D1D8F2A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64" y="5169453"/>
            <a:ext cx="7988711" cy="1549480"/>
          </a:xfrm>
          <a:prstGeom prst="rect">
            <a:avLst/>
          </a:prstGeom>
        </p:spPr>
      </p:pic>
      <p:pic>
        <p:nvPicPr>
          <p:cNvPr id="11" name="Grafik 1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7201835-F2CA-4C71-8AD7-797BAD29E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401" y="3549811"/>
            <a:ext cx="5620039" cy="13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5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634DB-1C11-49C2-94ED-6E06DE37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</a:t>
            </a:r>
            <a:r>
              <a:rPr lang="de-DE" b="1" dirty="0" err="1"/>
              <a:t>Results</a:t>
            </a:r>
            <a:br>
              <a:rPr lang="de-DE" b="1" dirty="0"/>
            </a:b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E817A9-8128-4FCA-9BF1-C23EB0AC7F21}"/>
              </a:ext>
            </a:extLst>
          </p:cNvPr>
          <p:cNvSpPr txBox="1"/>
          <p:nvPr/>
        </p:nvSpPr>
        <p:spPr>
          <a:xfrm>
            <a:off x="561975" y="136713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b="1" dirty="0" err="1"/>
              <a:t>We</a:t>
            </a:r>
            <a:r>
              <a:rPr lang="de-DE" sz="2000" b="1" dirty="0"/>
              <a:t> find </a:t>
            </a:r>
            <a:r>
              <a:rPr lang="de-DE" sz="2000" b="1" dirty="0" err="1"/>
              <a:t>four</a:t>
            </a:r>
            <a:r>
              <a:rPr lang="de-DE" sz="2000" b="1" dirty="0"/>
              <a:t> </a:t>
            </a:r>
            <a:r>
              <a:rPr lang="de-DE" sz="2000" b="1" dirty="0" err="1"/>
              <a:t>unique</a:t>
            </a:r>
            <a:r>
              <a:rPr lang="de-DE" sz="2000" b="1" dirty="0"/>
              <a:t> </a:t>
            </a:r>
            <a:r>
              <a:rPr lang="de-DE" sz="2000" b="1" dirty="0" err="1"/>
              <a:t>clusters</a:t>
            </a:r>
            <a:endParaRPr lang="de-DE" sz="2000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9AD5379-00B0-46E9-9BCC-FEF1FBFF5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862" y="629919"/>
            <a:ext cx="5889898" cy="335235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9111B9-AB0B-4F13-8AF6-4E1F6D386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6" y="3336134"/>
            <a:ext cx="5814093" cy="317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7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Breitbild</PresentationFormat>
  <Paragraphs>32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Market analysis of the districts of London </vt:lpstr>
      <vt:lpstr>Situation: There are 32 boroughs in London                    (12 inner and 20 outer ones)</vt:lpstr>
      <vt:lpstr>2. Data </vt:lpstr>
      <vt:lpstr>3. Method </vt:lpstr>
      <vt:lpstr>3. Results </vt:lpstr>
      <vt:lpstr>3. Results </vt:lpstr>
      <vt:lpstr>3. 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analysis of the districts of London</dc:title>
  <dc:creator>Flo Lang</dc:creator>
  <cp:lastModifiedBy>Flo Lang</cp:lastModifiedBy>
  <cp:revision>4</cp:revision>
  <dcterms:created xsi:type="dcterms:W3CDTF">2020-11-28T08:44:01Z</dcterms:created>
  <dcterms:modified xsi:type="dcterms:W3CDTF">2020-11-28T09:57:55Z</dcterms:modified>
</cp:coreProperties>
</file>