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96" r:id="rId2"/>
  </p:sldMasterIdLst>
  <p:sldIdLst>
    <p:sldId id="256" r:id="rId3"/>
    <p:sldId id="257" r:id="rId4"/>
    <p:sldId id="258" r:id="rId5"/>
    <p:sldId id="263" r:id="rId6"/>
    <p:sldId id="262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0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33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18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12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33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56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74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400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342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49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46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72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9992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13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7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22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81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0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22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86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2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Automatisering </a:t>
            </a:r>
            <a:br>
              <a:rPr lang="nl-NL" dirty="0"/>
            </a:br>
            <a:r>
              <a:rPr lang="nl-NL" dirty="0"/>
              <a:t>bachelor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164610" y="5866461"/>
            <a:ext cx="6801612" cy="1239894"/>
          </a:xfrm>
        </p:spPr>
        <p:txBody>
          <a:bodyPr/>
          <a:lstStyle/>
          <a:p>
            <a:pPr algn="r"/>
            <a:r>
              <a:rPr lang="nl-NL" dirty="0"/>
              <a:t>Kilian Pauwels</a:t>
            </a:r>
          </a:p>
          <a:p>
            <a:pPr algn="r"/>
            <a:r>
              <a:rPr lang="nl-NL" dirty="0"/>
              <a:t>Florian Pieters</a:t>
            </a:r>
          </a:p>
        </p:txBody>
      </p:sp>
    </p:spTree>
    <p:extLst>
      <p:ext uri="{BB962C8B-B14F-4D97-AF65-F5344CB8AC3E}">
        <p14:creationId xmlns:p14="http://schemas.microsoft.com/office/powerpoint/2010/main" val="123748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Probleem</a:t>
            </a:r>
          </a:p>
          <a:p>
            <a:r>
              <a:rPr lang="nl-NL" sz="2000" dirty="0"/>
              <a:t>Doel</a:t>
            </a:r>
          </a:p>
          <a:p>
            <a:r>
              <a:rPr lang="nl-NL" sz="2000" dirty="0"/>
              <a:t>omschrijving</a:t>
            </a:r>
          </a:p>
        </p:txBody>
      </p:sp>
    </p:spTree>
    <p:extLst>
      <p:ext uri="{BB962C8B-B14F-4D97-AF65-F5344CB8AC3E}">
        <p14:creationId xmlns:p14="http://schemas.microsoft.com/office/powerpoint/2010/main" val="389636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Mock ups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5" y="2796921"/>
            <a:ext cx="5239343" cy="310197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88" y="2796921"/>
            <a:ext cx="5591812" cy="31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9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Architectuur</a:t>
            </a:r>
          </a:p>
          <a:p>
            <a:r>
              <a:rPr lang="nl-NL" sz="2000" dirty="0"/>
              <a:t>Gebruikte technologie</a:t>
            </a:r>
          </a:p>
          <a:p>
            <a:endParaRPr lang="nl-NL" dirty="0"/>
          </a:p>
        </p:txBody>
      </p:sp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3" y="3567195"/>
            <a:ext cx="5351716" cy="308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fbeeldingsresultaat voor angular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48" y="3257812"/>
            <a:ext cx="1538478" cy="15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fire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59" y="4725483"/>
            <a:ext cx="4389120" cy="22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77" y="2345358"/>
            <a:ext cx="4089845" cy="15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beeldingsresultaat voor n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84" y="4103643"/>
            <a:ext cx="3028188" cy="151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115568" y="2592889"/>
            <a:ext cx="9960864" cy="3875644"/>
          </a:xfrm>
        </p:spPr>
        <p:txBody>
          <a:bodyPr>
            <a:normAutofit/>
          </a:bodyPr>
          <a:lstStyle/>
          <a:p>
            <a:r>
              <a:rPr lang="nl-NL" dirty="0"/>
              <a:t>Als promotor wil ik een duidelijk </a:t>
            </a:r>
            <a:r>
              <a:rPr lang="nl-NL" dirty="0" err="1"/>
              <a:t>navigeerbaar</a:t>
            </a:r>
            <a:r>
              <a:rPr lang="nl-NL" dirty="0"/>
              <a:t> platform.</a:t>
            </a:r>
          </a:p>
          <a:p>
            <a:r>
              <a:rPr lang="nl-NL" dirty="0"/>
              <a:t>Als promotor wil ik dat alle gegevens van de studenten in een database worden bijgehouden.</a:t>
            </a:r>
          </a:p>
          <a:p>
            <a:r>
              <a:rPr lang="nl-NL" dirty="0"/>
              <a:t>Als promotor wil ik een overzicht hebben van mijn studenten.</a:t>
            </a:r>
          </a:p>
          <a:p>
            <a:r>
              <a:rPr lang="nl-NL" dirty="0"/>
              <a:t>Als promotor wil ik duidelijk de </a:t>
            </a:r>
            <a:r>
              <a:rPr lang="nl-NL" dirty="0" err="1"/>
              <a:t>repo’s</a:t>
            </a:r>
            <a:r>
              <a:rPr lang="nl-NL" dirty="0"/>
              <a:t> van mijn studenten kunnen volgen.</a:t>
            </a:r>
          </a:p>
          <a:p>
            <a:r>
              <a:rPr lang="nl-NL" dirty="0"/>
              <a:t>Als </a:t>
            </a:r>
            <a:r>
              <a:rPr lang="nl-NL" dirty="0" err="1"/>
              <a:t>promoter</a:t>
            </a:r>
            <a:r>
              <a:rPr lang="nl-NL" dirty="0"/>
              <a:t> wil ik kunnen zien of de student actief was  de afgelopen week.</a:t>
            </a:r>
          </a:p>
          <a:p>
            <a:r>
              <a:rPr lang="nl-NL" dirty="0"/>
              <a:t>Als promotor wil ik kunnen zien hoe lang geleden de </a:t>
            </a:r>
            <a:r>
              <a:rPr lang="nl-NL" dirty="0" err="1"/>
              <a:t>repo</a:t>
            </a:r>
            <a:r>
              <a:rPr lang="nl-NL" dirty="0"/>
              <a:t> nog actief is geweest.</a:t>
            </a:r>
          </a:p>
          <a:p>
            <a:r>
              <a:rPr lang="nl-NL"/>
              <a:t>Als </a:t>
            </a:r>
            <a:r>
              <a:rPr lang="nl-NL" dirty="0"/>
              <a:t>promotor wil ik </a:t>
            </a:r>
            <a:r>
              <a:rPr lang="nl-NL" dirty="0" err="1"/>
              <a:t>comments</a:t>
            </a:r>
            <a:r>
              <a:rPr lang="nl-NL" dirty="0"/>
              <a:t> kunnen leveren op bepaalde </a:t>
            </a:r>
            <a:r>
              <a:rPr lang="nl-NL" dirty="0" err="1"/>
              <a:t>commits</a:t>
            </a:r>
            <a:r>
              <a:rPr lang="nl-NL" dirty="0"/>
              <a:t> (algemeen).</a:t>
            </a:r>
          </a:p>
          <a:p>
            <a:r>
              <a:rPr lang="nl-NL" dirty="0"/>
              <a:t>Als promotor wil ik </a:t>
            </a:r>
            <a:r>
              <a:rPr lang="nl-NL" dirty="0" err="1"/>
              <a:t>comments</a:t>
            </a:r>
            <a:r>
              <a:rPr lang="nl-NL" dirty="0"/>
              <a:t> kunnen leveren op bepaalde stukken in de code/scriptie (specifiek).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567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115568" y="2592889"/>
            <a:ext cx="9960864" cy="3875644"/>
          </a:xfrm>
        </p:spPr>
        <p:txBody>
          <a:bodyPr>
            <a:normAutofit/>
          </a:bodyPr>
          <a:lstStyle/>
          <a:p>
            <a:r>
              <a:rPr lang="nl-NL" dirty="0"/>
              <a:t>Als promotor wil ik alle issues in de </a:t>
            </a:r>
            <a:r>
              <a:rPr lang="nl-NL" dirty="0" err="1"/>
              <a:t>repo</a:t>
            </a:r>
            <a:r>
              <a:rPr lang="nl-NL" dirty="0"/>
              <a:t> kunnen opvolgen.</a:t>
            </a:r>
          </a:p>
          <a:p>
            <a:r>
              <a:rPr lang="nl-NL" dirty="0"/>
              <a:t>Als promotor wil ik zelf issues kunnen </a:t>
            </a:r>
            <a:r>
              <a:rPr lang="nl-NL" dirty="0" err="1"/>
              <a:t>launchen</a:t>
            </a:r>
            <a:r>
              <a:rPr lang="nl-NL" dirty="0"/>
              <a:t> op de student zijn/haar </a:t>
            </a:r>
            <a:r>
              <a:rPr lang="nl-NL" dirty="0" err="1"/>
              <a:t>repo</a:t>
            </a:r>
            <a:r>
              <a:rPr lang="nl-NL" dirty="0"/>
              <a:t>.</a:t>
            </a:r>
          </a:p>
          <a:p>
            <a:r>
              <a:rPr lang="nl-NL" dirty="0"/>
              <a:t>Als promotor wil ik een mail krijgen als een student zijn/haar </a:t>
            </a:r>
            <a:r>
              <a:rPr lang="nl-NL" dirty="0" err="1"/>
              <a:t>repo</a:t>
            </a:r>
            <a:r>
              <a:rPr lang="nl-NL" dirty="0"/>
              <a:t> inactief word.</a:t>
            </a:r>
          </a:p>
          <a:p>
            <a:r>
              <a:rPr lang="nl-NL" dirty="0"/>
              <a:t>Als promotor wil ik een mail krijgen als er een issue is toegevoegd.</a:t>
            </a:r>
          </a:p>
          <a:p>
            <a:r>
              <a:rPr lang="nl-NL" dirty="0"/>
              <a:t>Als promotor wil ik een mail krijgen als er een aanpassing is gedaan aan de scriptie.</a:t>
            </a:r>
          </a:p>
          <a:p>
            <a:r>
              <a:rPr lang="nl-NL" dirty="0"/>
              <a:t>Als promotor wil ik een mail krijgen als er logs bij komen.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32735" y="1915555"/>
            <a:ext cx="7729728" cy="3101983"/>
          </a:xfrm>
        </p:spPr>
        <p:txBody>
          <a:bodyPr/>
          <a:lstStyle/>
          <a:p>
            <a:pPr algn="ctr"/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933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691" y="2703181"/>
            <a:ext cx="7729728" cy="1188720"/>
          </a:xfrm>
        </p:spPr>
        <p:txBody>
          <a:bodyPr/>
          <a:lstStyle/>
          <a:p>
            <a:r>
              <a:rPr lang="nl-NL" dirty="0"/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1474782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kket">
  <a:themeElements>
    <a:clrScheme name="Pakke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63</TotalTime>
  <Words>224</Words>
  <Application>Microsoft Office PowerPoint</Application>
  <PresentationFormat>Breedbeeld</PresentationFormat>
  <Paragraphs>36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Wingdings 2</vt:lpstr>
      <vt:lpstr>HDOfficeLightV0</vt:lpstr>
      <vt:lpstr>Pakket</vt:lpstr>
      <vt:lpstr>Automatisering  bachelor proef</vt:lpstr>
      <vt:lpstr>Projectomschrijving</vt:lpstr>
      <vt:lpstr>Mock ups</vt:lpstr>
      <vt:lpstr>Structuur</vt:lpstr>
      <vt:lpstr>User stories</vt:lpstr>
      <vt:lpstr>User stories</vt:lpstr>
      <vt:lpstr>PowerPoint-presentatie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Automatisering bachelorproef</dc:title>
  <dc:creator>florian pieters</dc:creator>
  <cp:lastModifiedBy>florian pieters</cp:lastModifiedBy>
  <cp:revision>7</cp:revision>
  <dcterms:created xsi:type="dcterms:W3CDTF">2017-01-09T16:22:12Z</dcterms:created>
  <dcterms:modified xsi:type="dcterms:W3CDTF">2017-01-09T17:32:14Z</dcterms:modified>
</cp:coreProperties>
</file>