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867" r:id="rId2"/>
  </p:sldMasterIdLst>
  <p:sldIdLst>
    <p:sldId id="256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0DD-0F79-4A91-B598-A5549D01F18A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7D8-2152-47FD-93BE-DEB1413A6D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441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0DD-0F79-4A91-B598-A5549D01F18A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7D8-2152-47FD-93BE-DEB1413A6D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697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0DD-0F79-4A91-B598-A5549D01F18A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7D8-2152-47FD-93BE-DEB1413A6D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862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0DD-0F79-4A91-B598-A5549D01F18A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7D8-2152-47FD-93BE-DEB1413A6D4B}" type="slidenum">
              <a:rPr lang="nl-NL" smtClean="0"/>
              <a:t>‹nr.›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568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0DD-0F79-4A91-B598-A5549D01F18A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7D8-2152-47FD-93BE-DEB1413A6D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582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0DD-0F79-4A91-B598-A5549D01F18A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7D8-2152-47FD-93BE-DEB1413A6D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243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0DD-0F79-4A91-B598-A5549D01F18A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7D8-2152-47FD-93BE-DEB1413A6D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8401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0DD-0F79-4A91-B598-A5549D01F18A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7D8-2152-47FD-93BE-DEB1413A6D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792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0DD-0F79-4A91-B598-A5549D01F18A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7D8-2152-47FD-93BE-DEB1413A6D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7258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0DD-0F79-4A91-B598-A5549D01F18A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7D8-2152-47FD-93BE-DEB1413A6D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2510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0DD-0F79-4A91-B598-A5549D01F18A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7D8-2152-47FD-93BE-DEB1413A6D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347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0DD-0F79-4A91-B598-A5549D01F18A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7D8-2152-47FD-93BE-DEB1413A6D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8061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0DD-0F79-4A91-B598-A5549D01F18A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7D8-2152-47FD-93BE-DEB1413A6D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24421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0DD-0F79-4A91-B598-A5549D01F18A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7D8-2152-47FD-93BE-DEB1413A6D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9264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0DD-0F79-4A91-B598-A5549D01F18A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7D8-2152-47FD-93BE-DEB1413A6D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3149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0DD-0F79-4A91-B598-A5549D01F18A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7D8-2152-47FD-93BE-DEB1413A6D4B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93876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0DD-0F79-4A91-B598-A5549D01F18A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7D8-2152-47FD-93BE-DEB1413A6D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62374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0DD-0F79-4A91-B598-A5549D01F18A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7D8-2152-47FD-93BE-DEB1413A6D4B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3243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0DD-0F79-4A91-B598-A5549D01F18A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7D8-2152-47FD-93BE-DEB1413A6D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49091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0DD-0F79-4A91-B598-A5549D01F18A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7D8-2152-47FD-93BE-DEB1413A6D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63524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0DD-0F79-4A91-B598-A5549D01F18A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7D8-2152-47FD-93BE-DEB1413A6D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603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0DD-0F79-4A91-B598-A5549D01F18A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7D8-2152-47FD-93BE-DEB1413A6D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162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0DD-0F79-4A91-B598-A5549D01F18A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7D8-2152-47FD-93BE-DEB1413A6D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344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0DD-0F79-4A91-B598-A5549D01F18A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7D8-2152-47FD-93BE-DEB1413A6D4B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9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0DD-0F79-4A91-B598-A5549D01F18A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7D8-2152-47FD-93BE-DEB1413A6D4B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1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0DD-0F79-4A91-B598-A5549D01F18A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7D8-2152-47FD-93BE-DEB1413A6D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299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0DD-0F79-4A91-B598-A5549D01F18A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7D8-2152-47FD-93BE-DEB1413A6D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768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0DD-0F79-4A91-B598-A5549D01F18A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7D8-2152-47FD-93BE-DEB1413A6D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590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7D850DD-0F79-4A91-B598-A5549D01F18A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677D8-2152-47FD-93BE-DEB1413A6D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664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7D850DD-0F79-4A91-B598-A5549D01F18A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ED677D8-2152-47FD-93BE-DEB1413A6D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9276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Group food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Florian Pieters</a:t>
            </a:r>
          </a:p>
          <a:p>
            <a:r>
              <a:rPr lang="nl-NL" dirty="0" smtClean="0"/>
              <a:t>Thomas </a:t>
            </a:r>
            <a:r>
              <a:rPr lang="nl-NL" dirty="0" err="1" smtClean="0"/>
              <a:t>Sweeck</a:t>
            </a:r>
            <a:endParaRPr lang="nl-NL" dirty="0" smtClean="0"/>
          </a:p>
          <a:p>
            <a:endParaRPr lang="nl-NL" b="1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876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Een app om in grote groepen goedkope maaltijden te plannen.</a:t>
            </a:r>
          </a:p>
          <a:p>
            <a:r>
              <a:rPr lang="nl-NL" dirty="0" smtClean="0"/>
              <a:t>Simpele ingebouwde recepten die automatisch schaalbaar zijn voor de groep.</a:t>
            </a:r>
          </a:p>
          <a:p>
            <a:r>
              <a:rPr lang="nl-NL" dirty="0" smtClean="0"/>
              <a:t>Opslaan/ aanmaken van eigen recepten.</a:t>
            </a:r>
          </a:p>
          <a:p>
            <a:r>
              <a:rPr lang="nl-NL" dirty="0" smtClean="0"/>
              <a:t>Feedback schrijven over recepten.</a:t>
            </a:r>
          </a:p>
          <a:p>
            <a:r>
              <a:rPr lang="nl-NL" dirty="0"/>
              <a:t>Zoek nabije supermarkten op locatie</a:t>
            </a:r>
            <a:r>
              <a:rPr lang="nl-NL" dirty="0" smtClean="0"/>
              <a:t>.</a:t>
            </a:r>
          </a:p>
          <a:p>
            <a:r>
              <a:rPr lang="nl-NL" dirty="0" smtClean="0"/>
              <a:t>Samenwerking met verschillende supermarkten.</a:t>
            </a:r>
          </a:p>
          <a:p>
            <a:r>
              <a:rPr lang="nl-NL" dirty="0" smtClean="0"/>
              <a:t>Samenwerking met kookboeken.</a:t>
            </a:r>
          </a:p>
          <a:p>
            <a:r>
              <a:rPr lang="nl-NL" dirty="0" smtClean="0"/>
              <a:t>Eventuele samenwerking met apps zoals </a:t>
            </a:r>
            <a:r>
              <a:rPr lang="nl-NL" dirty="0" err="1"/>
              <a:t>H</a:t>
            </a:r>
            <a:r>
              <a:rPr lang="nl-NL" dirty="0" err="1" smtClean="0"/>
              <a:t>ello</a:t>
            </a:r>
            <a:r>
              <a:rPr lang="nl-NL" dirty="0" smtClean="0"/>
              <a:t> </a:t>
            </a:r>
            <a:r>
              <a:rPr lang="nl-NL" dirty="0" err="1"/>
              <a:t>F</a:t>
            </a:r>
            <a:r>
              <a:rPr lang="nl-NL" dirty="0" err="1" smtClean="0"/>
              <a:t>resh</a:t>
            </a:r>
            <a:r>
              <a:rPr lang="nl-NL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885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Doelgroep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Jeugdbewegingen</a:t>
            </a:r>
          </a:p>
          <a:p>
            <a:r>
              <a:rPr lang="nl-NL" dirty="0" smtClean="0"/>
              <a:t>Studenteclubs</a:t>
            </a:r>
          </a:p>
          <a:p>
            <a:r>
              <a:rPr lang="nl-NL" dirty="0" smtClean="0"/>
              <a:t>Grote vriendengroepen</a:t>
            </a:r>
          </a:p>
          <a:p>
            <a:r>
              <a:rPr lang="nl-NL" dirty="0" smtClean="0"/>
              <a:t>Reizigers</a:t>
            </a:r>
          </a:p>
          <a:p>
            <a:r>
              <a:rPr lang="nl-NL" dirty="0" smtClean="0"/>
              <a:t>Etentjes</a:t>
            </a:r>
          </a:p>
          <a:p>
            <a:r>
              <a:rPr lang="nl-NL" dirty="0" smtClean="0"/>
              <a:t>…</a:t>
            </a: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259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Financieel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Gratis versie</a:t>
            </a:r>
          </a:p>
          <a:p>
            <a:pPr lvl="1"/>
            <a:r>
              <a:rPr lang="nl-NL" dirty="0" smtClean="0"/>
              <a:t>Standaard reclame spots en die van de supermarkten.</a:t>
            </a:r>
          </a:p>
          <a:p>
            <a:pPr lvl="1"/>
            <a:r>
              <a:rPr lang="nl-NL" dirty="0" smtClean="0"/>
              <a:t>Enkel basis (schaalbare recepten, planning implementeren).</a:t>
            </a:r>
          </a:p>
          <a:p>
            <a:pPr marL="457200" lvl="1" indent="0">
              <a:buNone/>
            </a:pPr>
            <a:endParaRPr lang="nl-NL" dirty="0" smtClean="0"/>
          </a:p>
          <a:p>
            <a:r>
              <a:rPr lang="nl-NL" dirty="0" smtClean="0"/>
              <a:t>Betalende versie</a:t>
            </a:r>
          </a:p>
          <a:p>
            <a:pPr lvl="1"/>
            <a:r>
              <a:rPr lang="nl-NL" dirty="0" smtClean="0"/>
              <a:t>Nabije supermarkten opzoeken met prijslijsten.</a:t>
            </a:r>
          </a:p>
          <a:p>
            <a:pPr lvl="1"/>
            <a:r>
              <a:rPr lang="nl-NL" dirty="0" smtClean="0"/>
              <a:t>Mogelijkheid om online te bestellen.</a:t>
            </a:r>
          </a:p>
          <a:p>
            <a:pPr lvl="1"/>
            <a:r>
              <a:rPr lang="nl-NL" dirty="0"/>
              <a:t>Optie samenwerking met bv </a:t>
            </a:r>
            <a:r>
              <a:rPr lang="nl-NL" dirty="0" err="1"/>
              <a:t>Hello</a:t>
            </a:r>
            <a:r>
              <a:rPr lang="nl-NL" dirty="0"/>
              <a:t> </a:t>
            </a:r>
            <a:r>
              <a:rPr lang="nl-NL" dirty="0" err="1" smtClean="0"/>
              <a:t>Fresh</a:t>
            </a:r>
            <a:r>
              <a:rPr lang="nl-NL" dirty="0" smtClean="0"/>
              <a:t>.</a:t>
            </a:r>
          </a:p>
          <a:p>
            <a:pPr lvl="1"/>
            <a:r>
              <a:rPr lang="nl-NL" dirty="0" smtClean="0"/>
              <a:t>Publiceren van eigen recepten.</a:t>
            </a: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306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Cloud </a:t>
            </a:r>
            <a:r>
              <a:rPr lang="nl-NL" dirty="0" err="1" smtClean="0"/>
              <a:t>api’s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Facebook, Google +</a:t>
            </a:r>
          </a:p>
          <a:p>
            <a:r>
              <a:rPr lang="nl-NL" dirty="0" smtClean="0"/>
              <a:t>Google </a:t>
            </a:r>
            <a:r>
              <a:rPr lang="nl-NL" dirty="0" err="1" smtClean="0"/>
              <a:t>maps</a:t>
            </a:r>
            <a:endParaRPr lang="nl-NL" dirty="0" smtClean="0"/>
          </a:p>
          <a:p>
            <a:r>
              <a:rPr lang="nl-NL" dirty="0" err="1" smtClean="0"/>
              <a:t>Firebase</a:t>
            </a:r>
            <a:endParaRPr lang="nl-NL" dirty="0" smtClean="0"/>
          </a:p>
          <a:p>
            <a:r>
              <a:rPr lang="nl-NL" dirty="0" err="1" smtClean="0"/>
              <a:t>Paypal</a:t>
            </a:r>
            <a:r>
              <a:rPr lang="nl-NL" dirty="0" smtClean="0"/>
              <a:t>, </a:t>
            </a:r>
            <a:r>
              <a:rPr lang="nl-NL" dirty="0" err="1" smtClean="0"/>
              <a:t>Stripe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482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627744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TM02900771[[fn=Segment]]</Template>
  <TotalTime>43</TotalTime>
  <Words>133</Words>
  <Application>Microsoft Office PowerPoint</Application>
  <PresentationFormat>Breedbeeld</PresentationFormat>
  <Paragraphs>35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6</vt:i4>
      </vt:variant>
    </vt:vector>
  </HeadingPairs>
  <TitlesOfParts>
    <vt:vector size="13" baseType="lpstr">
      <vt:lpstr>Calibri</vt:lpstr>
      <vt:lpstr>Calibri Light</vt:lpstr>
      <vt:lpstr>Century Gothic</vt:lpstr>
      <vt:lpstr>Wingdings 2</vt:lpstr>
      <vt:lpstr>Wingdings 3</vt:lpstr>
      <vt:lpstr>HDOfficeLightV0</vt:lpstr>
      <vt:lpstr>Segment</vt:lpstr>
      <vt:lpstr>Group food</vt:lpstr>
      <vt:lpstr>Visie</vt:lpstr>
      <vt:lpstr>Doelgroep</vt:lpstr>
      <vt:lpstr>Financieel</vt:lpstr>
      <vt:lpstr>Cloud api’s</vt:lpstr>
      <vt:lpstr>Feedback?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florian pieters</dc:creator>
  <cp:lastModifiedBy>florian pieters</cp:lastModifiedBy>
  <cp:revision>5</cp:revision>
  <dcterms:created xsi:type="dcterms:W3CDTF">2016-03-07T11:51:26Z</dcterms:created>
  <dcterms:modified xsi:type="dcterms:W3CDTF">2016-03-07T12:34:42Z</dcterms:modified>
</cp:coreProperties>
</file>