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1" r:id="rId3"/>
    <p:sldMasterId id="2147484738" r:id="rId4"/>
  </p:sldMasterIdLst>
  <p:notesMasterIdLst>
    <p:notesMasterId r:id="rId14"/>
  </p:notesMasterIdLst>
  <p:sldIdLst>
    <p:sldId id="365" r:id="rId5"/>
    <p:sldId id="547" r:id="rId6"/>
    <p:sldId id="1186" r:id="rId7"/>
    <p:sldId id="1187" r:id="rId8"/>
    <p:sldId id="540" r:id="rId9"/>
    <p:sldId id="542" r:id="rId10"/>
    <p:sldId id="544" r:id="rId11"/>
    <p:sldId id="545" r:id="rId12"/>
    <p:sldId id="5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52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9872 0 0,'-20'5'235'0'0,"-1"1"0"0"0,1 0 0 0 0,-6 4-235 0 0,-18 6 279 0 0,-98 35-231 0 0,103-39-104 0 0,-1-1 0 0 0,0-2 0 0 0,-4-2 56 0 0,42-7-22 0 0,-1 0 1 0 0,1 1 0 0 0,-1-2 0 0 0,1 1 0 0 0,0 0-1 0 0,-1 0 1 0 0,1-1 0 0 0,0 0 0 0 0,-1 1 0 0 0,1-1-1 0 0,0 0 1 0 0,0 0 0 0 0,-1 0 0 0 0,1 0-1 0 0,0 0 1 0 0,0-1 0 0 0,0 1 0 0 0,1-1 0 0 0,-1 1-1 0 0,0-1 1 0 0,0 0 0 0 0,1 0 0 0 0,-2-1 21 0 0,-1-4-160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2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12075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19508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41601158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20876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1504040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42958496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5004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5349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3434955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55710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3121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605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884671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3874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121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46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509" y="0"/>
            <a:ext cx="12205509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3029995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25DAE-615C-43B0-B402-C4EAEA056288}"/>
              </a:ext>
            </a:extLst>
          </p:cNvPr>
          <p:cNvSpPr/>
          <p:nvPr userDrawn="1"/>
        </p:nvSpPr>
        <p:spPr bwMode="auto">
          <a:xfrm>
            <a:off x="200025" y="2609850"/>
            <a:ext cx="9772650" cy="3390900"/>
          </a:xfrm>
          <a:prstGeom prst="rect">
            <a:avLst/>
          </a:prstGeom>
          <a:solidFill>
            <a:schemeClr val="accent3">
              <a:lumMod val="7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9144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tx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36887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33028045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A88A-AF8C-4F1F-AC97-D9271C569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1601788"/>
            <a:ext cx="4252912" cy="332399"/>
          </a:xfrm>
        </p:spPr>
        <p:txBody>
          <a:bodyPr lIns="146304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6088879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01788"/>
            <a:ext cx="5681091" cy="12089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800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11350666" cy="739343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9B7BD6-AEB0-414B-803A-D694DC93C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50412515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302551"/>
            <a:ext cx="7586360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7588860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26C7-7042-4BA3-8CEC-E87FE515C1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7586360" cy="829458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88"/>
              </a:spcAft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None/>
              <a:defRPr sz="1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spcAft>
                <a:spcPts val="1274"/>
              </a:spcAft>
              <a:buNone/>
              <a:defRPr sz="1200" spc="20" baseline="0">
                <a:solidFill>
                  <a:schemeClr val="tx1"/>
                </a:solidFill>
                <a:latin typeface="+mj-lt"/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24pt</a:t>
            </a:r>
          </a:p>
          <a:p>
            <a:pPr lvl="1"/>
            <a:r>
              <a:rPr lang="en-US"/>
              <a:t>Second level Segoe UI 16pt</a:t>
            </a:r>
          </a:p>
          <a:p>
            <a:pPr lvl="2"/>
            <a:r>
              <a:rPr lang="en-US"/>
              <a:t>THIRD LEVEL SEGOE UI 12PT</a:t>
            </a:r>
          </a:p>
        </p:txBody>
      </p:sp>
    </p:spTree>
    <p:extLst>
      <p:ext uri="{BB962C8B-B14F-4D97-AF65-F5344CB8AC3E}">
        <p14:creationId xmlns:p14="http://schemas.microsoft.com/office/powerpoint/2010/main" val="41347860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305522982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136605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292524347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93192657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5357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tx2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077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2523491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775524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1443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5035" y="3429000"/>
            <a:ext cx="9152965" cy="202993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lnSpc>
                <a:spcPct val="90000"/>
              </a:lnSpc>
              <a:defRPr lang="en-US" sz="4000" spc="3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163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0264" cy="6857996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272516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2424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9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752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35304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6334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96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725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302551"/>
            <a:ext cx="11336039" cy="744014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9144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58" r:id="rId6"/>
    <p:sldLayoutId id="2147484760" r:id="rId7"/>
    <p:sldLayoutId id="2147484759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  <p:sldLayoutId id="2147484750" r:id="rId15"/>
    <p:sldLayoutId id="2147484751" r:id="rId16"/>
    <p:sldLayoutId id="2147484752" r:id="rId17"/>
    <p:sldLayoutId id="2147484753" r:id="rId18"/>
    <p:sldLayoutId id="2147484754" r:id="rId19"/>
    <p:sldLayoutId id="2147484755" r:id="rId20"/>
    <p:sldLayoutId id="2147484756" r:id="rId21"/>
    <p:sldLayoutId id="2147484757" r:id="rId22"/>
    <p:sldLayoutId id="2147484761" r:id="rId23"/>
    <p:sldLayoutId id="2147484762" r:id="rId24"/>
    <p:sldLayoutId id="2147484763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>
            <a:normAutofit/>
          </a:bodyPr>
          <a:lstStyle/>
          <a:p>
            <a:r>
              <a:rPr lang="en-US" sz="3921" dirty="0"/>
              <a:t>Welcome</a:t>
            </a:r>
            <a:br>
              <a:rPr lang="en-US" sz="3921" dirty="0"/>
            </a:br>
            <a:br>
              <a:rPr lang="en-US" sz="3921" dirty="0"/>
            </a:br>
            <a:br>
              <a:rPr lang="en-US" sz="3921" dirty="0"/>
            </a:br>
            <a:br>
              <a:rPr lang="en-US" sz="3921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Miquella de Boer, Premier Field Engineer</a:t>
            </a: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Welcome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250D1-3073-46AD-9717-BCA8F1737724}"/>
              </a:ext>
            </a:extLst>
          </p:cNvPr>
          <p:cNvSpPr txBox="1">
            <a:spLocks/>
          </p:cNvSpPr>
          <p:nvPr/>
        </p:nvSpPr>
        <p:spPr>
          <a:xfrm>
            <a:off x="3084830" y="3771898"/>
            <a:ext cx="6022339" cy="252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/>
              <a:t>Miquella de Boer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Premier Field Engineer</a:t>
            </a:r>
          </a:p>
        </p:txBody>
      </p:sp>
      <p:pic>
        <p:nvPicPr>
          <p:cNvPr id="1028" name="Picture 4" descr="Miquella de Boer">
            <a:extLst>
              <a:ext uri="{FF2B5EF4-FFF2-40B4-BE49-F238E27FC236}">
                <a16:creationId xmlns:a16="http://schemas.microsoft.com/office/drawing/2014/main" id="{6F6392F0-B7CC-49BF-9BE5-FC7F6B10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28" y="2018451"/>
            <a:ext cx="1451189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Welcome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250D1-3073-46AD-9717-BCA8F1737724}"/>
              </a:ext>
            </a:extLst>
          </p:cNvPr>
          <p:cNvSpPr txBox="1">
            <a:spLocks/>
          </p:cNvSpPr>
          <p:nvPr/>
        </p:nvSpPr>
        <p:spPr>
          <a:xfrm>
            <a:off x="3084830" y="3771898"/>
            <a:ext cx="6022339" cy="252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/>
              <a:t>Miquella de Boer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strike="sngStrike" dirty="0"/>
              <a:t>Premier Field Engineer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Data Scientist</a:t>
            </a:r>
          </a:p>
        </p:txBody>
      </p:sp>
      <p:pic>
        <p:nvPicPr>
          <p:cNvPr id="1028" name="Picture 4" descr="Miquella de Boer">
            <a:extLst>
              <a:ext uri="{FF2B5EF4-FFF2-40B4-BE49-F238E27FC236}">
                <a16:creationId xmlns:a16="http://schemas.microsoft.com/office/drawing/2014/main" id="{6F6392F0-B7CC-49BF-9BE5-FC7F6B10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28" y="2018451"/>
            <a:ext cx="1451189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Welcome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250D1-3073-46AD-9717-BCA8F1737724}"/>
              </a:ext>
            </a:extLst>
          </p:cNvPr>
          <p:cNvSpPr txBox="1">
            <a:spLocks/>
          </p:cNvSpPr>
          <p:nvPr/>
        </p:nvSpPr>
        <p:spPr>
          <a:xfrm>
            <a:off x="3084830" y="3771898"/>
            <a:ext cx="6022339" cy="252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/>
              <a:t>Miquella de Boer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strike="sngStrike" dirty="0"/>
              <a:t>Premier Field Engineer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strike="sngStrike" dirty="0"/>
              <a:t>Data Scientist</a:t>
            </a:r>
          </a:p>
          <a:p>
            <a:pPr marL="0" indent="0" algn="ctr">
              <a:buNone/>
            </a:pPr>
            <a:r>
              <a:rPr lang="nl-NL" sz="2000" dirty="0"/>
              <a:t>DevOps and ML Engineer</a:t>
            </a:r>
          </a:p>
        </p:txBody>
      </p:sp>
      <p:pic>
        <p:nvPicPr>
          <p:cNvPr id="1028" name="Picture 4" descr="Miquella de Boer">
            <a:extLst>
              <a:ext uri="{FF2B5EF4-FFF2-40B4-BE49-F238E27FC236}">
                <a16:creationId xmlns:a16="http://schemas.microsoft.com/office/drawing/2014/main" id="{6F6392F0-B7CC-49BF-9BE5-FC7F6B10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28" y="2018451"/>
            <a:ext cx="1451189" cy="14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4431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Morning: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Platform </a:t>
            </a: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Introduction to the </a:t>
            </a: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 Platform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conceptually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workspaces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Machine Learning tools and interfaces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Afternoon: Running Experiments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Experiment Tracking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Unattended Remote Execution (parallel)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Hyperparameter tuning</a:t>
            </a:r>
            <a:endParaRPr lang="nl-NL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1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2907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Morning: Remote Compute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Afternoon: Datastore/ Datasets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Event-based triggering of ML workflows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Audit Trail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Labelling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2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54431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Morning: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Pipelines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Pipelines conceptually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Pipeline Experiments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Publishing pipelines</a:t>
            </a:r>
          </a:p>
          <a:p>
            <a:pPr lvl="1">
              <a:lnSpc>
                <a:spcPct val="150000"/>
              </a:lnSpc>
            </a:pP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Afternoon: Model Management/deployment</a:t>
            </a:r>
            <a:endParaRPr lang="en-US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Artifact Store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CI/CD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 Day 3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B4DF1C-C2CE-4913-80C6-2C9DCBD9B052}"/>
                  </a:ext>
                </a:extLst>
              </p14:cNvPr>
              <p14:cNvContentPartPr/>
              <p14:nvPr/>
            </p14:nvContentPartPr>
            <p14:xfrm>
              <a:off x="-206960" y="3952080"/>
              <a:ext cx="177840" cy="4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B4DF1C-C2CE-4913-80C6-2C9DCBD9B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5600" y="3943080"/>
                <a:ext cx="19548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84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4DB3971-7985-48F6-A108-8B716E1A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63491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Department?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and typical job activities / projects?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goal for the three days?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Biggest challenge while doing data science?</a:t>
            </a:r>
          </a:p>
        </p:txBody>
      </p:sp>
    </p:spTree>
    <p:extLst>
      <p:ext uri="{BB962C8B-B14F-4D97-AF65-F5344CB8AC3E}">
        <p14:creationId xmlns:p14="http://schemas.microsoft.com/office/powerpoint/2010/main" val="416871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4EEE4-9BB8-4771-9257-94A09621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6" y="163491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Monday, Tuesday, Wednesday</a:t>
            </a:r>
            <a:endParaRPr lang="nl-NL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nl-NL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Time: 10h – 16h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Lunch time? Breaks?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 min break every 50 min (from 10.50-11.00 ect.)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160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Lunch 12.00 -13.00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solidFill>
                  <a:prstClr val="black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Important calls or emails? No problem. Questions? Please raise!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solidFill>
                <a:prstClr val="black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4C6C7-02A1-414E-B32F-AC56A5B57CA0}"/>
              </a:ext>
            </a:extLst>
          </p:cNvPr>
          <p:cNvSpPr txBox="1">
            <a:spLocks/>
          </p:cNvSpPr>
          <p:nvPr/>
        </p:nvSpPr>
        <p:spPr>
          <a:xfrm>
            <a:off x="449436" y="309350"/>
            <a:ext cx="11483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Logistics</a:t>
            </a:r>
            <a:endParaRPr lang="nl-NL" sz="3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3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4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232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MSFT Azure </vt:lpstr>
      <vt:lpstr>MGXFY15</vt:lpstr>
      <vt:lpstr>MSFT Azure </vt:lpstr>
      <vt:lpstr>Welcome      Miquella de Boer, Premier Field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11</cp:revision>
  <dcterms:created xsi:type="dcterms:W3CDTF">2020-02-07T14:07:25Z</dcterms:created>
  <dcterms:modified xsi:type="dcterms:W3CDTF">2020-04-06T15:53:19Z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