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sldIdLst>
    <p:sldId id="365" r:id="rId3"/>
    <p:sldId id="556" r:id="rId4"/>
    <p:sldId id="551" r:id="rId5"/>
    <p:sldId id="555" r:id="rId6"/>
    <p:sldId id="557" r:id="rId7"/>
    <p:sldId id="559" r:id="rId8"/>
    <p:sldId id="560" r:id="rId9"/>
    <p:sldId id="5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56"/>
            <p14:sldId id="551"/>
            <p14:sldId id="555"/>
            <p14:sldId id="557"/>
          </p14:sldIdLst>
        </p14:section>
        <p14:section name="Running experiments with Azure ML" id="{366653C3-8182-44FE-ACA9-3E3010232929}">
          <p14:sldIdLst>
            <p14:sldId id="559"/>
            <p14:sldId id="560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134" autoAdjust="0"/>
  </p:normalViewPr>
  <p:slideViewPr>
    <p:cSldViewPr snapToGrid="0">
      <p:cViewPr varScale="1">
        <p:scale>
          <a:sx n="83" d="100"/>
          <a:sy n="83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7367-A123-4DD1-A124-0BA45C0AD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5: Azure Machine Datasets and Datastore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145827" y="4540229"/>
            <a:ext cx="6255733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4765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5DB7-640D-4528-9DCA-FCBF2504B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2365969"/>
          </a:xfrm>
        </p:spPr>
        <p:txBody>
          <a:bodyPr/>
          <a:lstStyle/>
          <a:p>
            <a:r>
              <a:rPr lang="en-US" dirty="0"/>
              <a:t>Provide an interface to the different storage types in Azure.</a:t>
            </a:r>
          </a:p>
          <a:p>
            <a:r>
              <a:rPr lang="en-US" dirty="0"/>
              <a:t>Abstracts away connection details for the data scientist.</a:t>
            </a:r>
          </a:p>
          <a:p>
            <a:r>
              <a:rPr lang="en-US" dirty="0"/>
              <a:t>Datastores are available for most storage types in Azure:</a:t>
            </a:r>
          </a:p>
          <a:p>
            <a:pPr lvl="1"/>
            <a:r>
              <a:rPr lang="en-US" sz="1800" dirty="0"/>
              <a:t>Azure Storage</a:t>
            </a:r>
          </a:p>
          <a:p>
            <a:pPr lvl="1"/>
            <a:r>
              <a:rPr lang="en-US" sz="1800" dirty="0"/>
              <a:t>Azure SQL</a:t>
            </a:r>
          </a:p>
          <a:p>
            <a:pPr lvl="1"/>
            <a:r>
              <a:rPr lang="en-US" sz="1800" dirty="0"/>
              <a:t>Azure Data Lake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AE092-CE78-4BE3-B489-13E42AFA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Datastores</a:t>
            </a:r>
          </a:p>
        </p:txBody>
      </p:sp>
    </p:spTree>
    <p:extLst>
      <p:ext uri="{BB962C8B-B14F-4D97-AF65-F5344CB8AC3E}">
        <p14:creationId xmlns:p14="http://schemas.microsoft.com/office/powerpoint/2010/main" val="2350677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38EB6-562F-49E2-9FBD-EB2B3FC2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1" y="68263"/>
            <a:ext cx="1115597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1494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E4B11-6491-428B-9C08-0A115AEEA5A1}"/>
              </a:ext>
            </a:extLst>
          </p:cNvPr>
          <p:cNvSpPr/>
          <p:nvPr/>
        </p:nvSpPr>
        <p:spPr>
          <a:xfrm>
            <a:off x="7661273" y="742484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E9C73-171B-43B3-A5C5-23F7494EF522}"/>
              </a:ext>
            </a:extLst>
          </p:cNvPr>
          <p:cNvSpPr/>
          <p:nvPr/>
        </p:nvSpPr>
        <p:spPr>
          <a:xfrm>
            <a:off x="7828714" y="118846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13055-22C5-4116-8CDD-ECFC5B065C21}"/>
              </a:ext>
            </a:extLst>
          </p:cNvPr>
          <p:cNvSpPr txBox="1"/>
          <p:nvPr/>
        </p:nvSpPr>
        <p:spPr>
          <a:xfrm>
            <a:off x="7888603" y="1489849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sets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834151-035A-4C67-BF4F-4AC9AE43E998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6083368" y="432535"/>
            <a:ext cx="290056" cy="4699634"/>
          </a:xfrm>
          <a:prstGeom prst="bentConnector3">
            <a:avLst>
              <a:gd name="adj1" fmla="val 6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05B334-31E2-4637-96AB-D59E153AE1B8}"/>
              </a:ext>
            </a:extLst>
          </p:cNvPr>
          <p:cNvSpPr txBox="1"/>
          <p:nvPr/>
        </p:nvSpPr>
        <p:spPr>
          <a:xfrm>
            <a:off x="7567930" y="485319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Subset data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</TotalTime>
  <Words>256</Words>
  <Application>Microsoft Office PowerPoint</Application>
  <PresentationFormat>Widescreen</PresentationFormat>
  <Paragraphs>80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5: Azure Machine Datasets and Datastore </vt:lpstr>
      <vt:lpstr>Data Science Building Blocks Project</vt:lpstr>
      <vt:lpstr>Data Science Building Blocks Project</vt:lpstr>
      <vt:lpstr>Data Science Building Blocks Project</vt:lpstr>
      <vt:lpstr>Data Science Building Blocks Project</vt:lpstr>
      <vt:lpstr>Datastores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4: Azure Machine Datasets and Datastore </dc:title>
  <dc:creator>Miquella de Boer</dc:creator>
  <cp:lastModifiedBy>Miquella de Boer</cp:lastModifiedBy>
  <cp:revision>3</cp:revision>
  <dcterms:created xsi:type="dcterms:W3CDTF">2020-03-23T18:33:39Z</dcterms:created>
  <dcterms:modified xsi:type="dcterms:W3CDTF">2020-04-06T15:53:32Z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2020-03-23T18:33:41.4542439Z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07f84871-cf8c-4bfe-ae3d-5e5af14c7945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