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1"/>
  </p:notesMasterIdLst>
  <p:sldIdLst>
    <p:sldId id="365" r:id="rId3"/>
    <p:sldId id="556" r:id="rId4"/>
    <p:sldId id="551" r:id="rId5"/>
    <p:sldId id="555" r:id="rId6"/>
    <p:sldId id="557" r:id="rId7"/>
    <p:sldId id="558" r:id="rId8"/>
    <p:sldId id="559" r:id="rId9"/>
    <p:sldId id="5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56"/>
            <p14:sldId id="551"/>
            <p14:sldId id="555"/>
            <p14:sldId id="557"/>
            <p14:sldId id="558"/>
            <p14:sldId id="559"/>
          </p14:sldIdLst>
        </p14:section>
        <p14:section name="Running experiments with Azure ML" id="{366653C3-8182-44FE-ACA9-3E3010232929}">
          <p14:sldIdLst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134" autoAdjust="0"/>
  </p:normalViewPr>
  <p:slideViewPr>
    <p:cSldViewPr snapToGrid="0">
      <p:cViewPr varScale="1">
        <p:scale>
          <a:sx n="83" d="100"/>
          <a:sy n="83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4/2/2020 10:18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11935652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7: Azure Machine Learning Model Management and Deployment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23299" y="5647451"/>
            <a:ext cx="8490060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1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145827" y="4540229"/>
            <a:ext cx="6255733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4765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036-FAEC-4EE0-AAA5-6DE2C16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9228A-0516-4692-8B52-287DA4A28B43}"/>
              </a:ext>
            </a:extLst>
          </p:cNvPr>
          <p:cNvSpPr/>
          <p:nvPr/>
        </p:nvSpPr>
        <p:spPr>
          <a:xfrm>
            <a:off x="1188483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Create/Retrain Model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Enable DevOps with full CI/CD integration with VSTS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6226B-6562-40FF-A81E-B79975215E34}"/>
              </a:ext>
            </a:extLst>
          </p:cNvPr>
          <p:cNvSpPr/>
          <p:nvPr/>
        </p:nvSpPr>
        <p:spPr>
          <a:xfrm>
            <a:off x="4769292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Register Model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Track model versions with a central model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AD021-B24C-4439-BADD-FEDBF984A2F9}"/>
              </a:ext>
            </a:extLst>
          </p:cNvPr>
          <p:cNvSpPr/>
          <p:nvPr/>
        </p:nvSpPr>
        <p:spPr>
          <a:xfrm>
            <a:off x="8350101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Monitor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Oversea deployments through Azure AppInsights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19D51-D190-4B2B-84AC-70967AFCD24C}"/>
              </a:ext>
            </a:extLst>
          </p:cNvPr>
          <p:cNvGrpSpPr/>
          <p:nvPr/>
        </p:nvGrpSpPr>
        <p:grpSpPr>
          <a:xfrm>
            <a:off x="2073852" y="3003996"/>
            <a:ext cx="882679" cy="850008"/>
            <a:chOff x="8604015" y="4747099"/>
            <a:chExt cx="1221773" cy="11765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69FE1F-86E1-4BE4-BB23-0540A615E352}"/>
                </a:ext>
              </a:extLst>
            </p:cNvPr>
            <p:cNvGrpSpPr/>
            <p:nvPr/>
          </p:nvGrpSpPr>
          <p:grpSpPr>
            <a:xfrm>
              <a:off x="9214901" y="4915118"/>
              <a:ext cx="610887" cy="672077"/>
              <a:chOff x="6053699" y="2879832"/>
              <a:chExt cx="279256" cy="307228"/>
            </a:xfrm>
          </p:grpSpPr>
          <p:sp>
            <p:nvSpPr>
              <p:cNvPr id="19" name="Freeform: Shape 843">
                <a:extLst>
                  <a:ext uri="{FF2B5EF4-FFF2-40B4-BE49-F238E27FC236}">
                    <a16:creationId xmlns:a16="http://schemas.microsoft.com/office/drawing/2014/main" id="{6B2ECD72-2C11-400B-A632-E2C087FFB59A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8E9A7A-F0B2-47E7-9918-F82FF1E0B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D5E4C8-C581-4EBF-8AC8-3F772B31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0039C2-8074-471D-A29C-C4F9040D5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83446F-E412-4A98-B1FB-58C01671D44B}"/>
                </a:ext>
              </a:extLst>
            </p:cNvPr>
            <p:cNvGrpSpPr/>
            <p:nvPr/>
          </p:nvGrpSpPr>
          <p:grpSpPr>
            <a:xfrm>
              <a:off x="8604015" y="5251572"/>
              <a:ext cx="610887" cy="672077"/>
              <a:chOff x="6053699" y="2879832"/>
              <a:chExt cx="279256" cy="307228"/>
            </a:xfrm>
          </p:grpSpPr>
          <p:sp>
            <p:nvSpPr>
              <p:cNvPr id="15" name="Freeform: Shape 843">
                <a:extLst>
                  <a:ext uri="{FF2B5EF4-FFF2-40B4-BE49-F238E27FC236}">
                    <a16:creationId xmlns:a16="http://schemas.microsoft.com/office/drawing/2014/main" id="{D2409F5A-9539-4117-B60D-805E4D7A26E9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AC3EB3-D2F4-4288-921F-CA5EC4A3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5F1B8D-A0BF-4B3B-8256-16295021E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EA6983-4665-43F0-8A18-59037A599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869-7B23-46BB-84CF-D5AE3069098E}"/>
                </a:ext>
              </a:extLst>
            </p:cNvPr>
            <p:cNvGrpSpPr/>
            <p:nvPr/>
          </p:nvGrpSpPr>
          <p:grpSpPr>
            <a:xfrm>
              <a:off x="8909458" y="4747099"/>
              <a:ext cx="610887" cy="672077"/>
              <a:chOff x="6053699" y="2879832"/>
              <a:chExt cx="279256" cy="307228"/>
            </a:xfrm>
            <a:solidFill>
              <a:schemeClr val="bg1"/>
            </a:solidFill>
          </p:grpSpPr>
          <p:sp>
            <p:nvSpPr>
              <p:cNvPr id="11" name="Freeform: Shape 843">
                <a:extLst>
                  <a:ext uri="{FF2B5EF4-FFF2-40B4-BE49-F238E27FC236}">
                    <a16:creationId xmlns:a16="http://schemas.microsoft.com/office/drawing/2014/main" id="{8D092B62-A97A-400F-B485-D57B477D22F4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0917734-7C92-4D99-BF98-ACDBD167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24C669-0E0F-4E58-8ECF-6A020B20F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CC3C31-2690-4157-BC43-A3BE1E9E4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0D5B5-61DF-4E9F-B5CF-48DF8EAB81C1}"/>
              </a:ext>
            </a:extLst>
          </p:cNvPr>
          <p:cNvGrpSpPr/>
          <p:nvPr/>
        </p:nvGrpSpPr>
        <p:grpSpPr>
          <a:xfrm>
            <a:off x="5623033" y="3010154"/>
            <a:ext cx="783417" cy="837694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5C765E-CA5C-459C-993C-2D8E497B215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DD8C0B17-2CAA-4DB7-8C68-9A66564F8927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id="{EBE0A632-9098-4247-AC08-8AD9E5024582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speedometer_2">
            <a:extLst>
              <a:ext uri="{FF2B5EF4-FFF2-40B4-BE49-F238E27FC236}">
                <a16:creationId xmlns:a16="http://schemas.microsoft.com/office/drawing/2014/main" id="{8F41E269-6965-4373-B532-8197D53404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9651" y="3001842"/>
            <a:ext cx="854317" cy="854317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2961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6D89-7A7D-4799-A0C0-DB517D0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Azure ML models at scale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5294C-4F38-9A48-925D-0DF05CBFB020}"/>
              </a:ext>
            </a:extLst>
          </p:cNvPr>
          <p:cNvGrpSpPr/>
          <p:nvPr/>
        </p:nvGrpSpPr>
        <p:grpSpPr>
          <a:xfrm>
            <a:off x="2353322" y="1364480"/>
            <a:ext cx="9365000" cy="4483142"/>
            <a:chOff x="2400510" y="1391344"/>
            <a:chExt cx="9552788" cy="45730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D9FDCD-10D2-4415-B74A-DEB77B857915}"/>
                </a:ext>
              </a:extLst>
            </p:cNvPr>
            <p:cNvSpPr/>
            <p:nvPr/>
          </p:nvSpPr>
          <p:spPr bwMode="auto">
            <a:xfrm>
              <a:off x="2400510" y="1707613"/>
              <a:ext cx="9552788" cy="425676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03361F-EC5F-4977-AC14-181D9F1DC475}"/>
                </a:ext>
              </a:extLst>
            </p:cNvPr>
            <p:cNvSpPr txBox="1"/>
            <p:nvPr/>
          </p:nvSpPr>
          <p:spPr>
            <a:xfrm>
              <a:off x="2424188" y="1391344"/>
              <a:ext cx="5410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765" dirty="0">
                  <a:solidFill>
                    <a:schemeClr val="tx2"/>
                  </a:solidFill>
                  <a:latin typeface="+mj-lt"/>
                </a:rPr>
                <a:t>Azure Machine Learning Service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35A4AD-AB1A-AC43-B94B-BEE94E09DA8E}"/>
              </a:ext>
            </a:extLst>
          </p:cNvPr>
          <p:cNvGrpSpPr/>
          <p:nvPr/>
        </p:nvGrpSpPr>
        <p:grpSpPr>
          <a:xfrm>
            <a:off x="275038" y="1674532"/>
            <a:ext cx="1745207" cy="4381582"/>
            <a:chOff x="280553" y="1707613"/>
            <a:chExt cx="1780202" cy="44694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F0E868-2436-9C49-A45C-07D350442888}"/>
                </a:ext>
              </a:extLst>
            </p:cNvPr>
            <p:cNvSpPr txBox="1"/>
            <p:nvPr/>
          </p:nvSpPr>
          <p:spPr>
            <a:xfrm>
              <a:off x="280553" y="3640203"/>
              <a:ext cx="1780202" cy="8771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Machine Learning Experimentation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52145E-F19E-504D-88D9-AADF5E4AC784}"/>
                </a:ext>
              </a:extLst>
            </p:cNvPr>
            <p:cNvGrpSpPr/>
            <p:nvPr/>
          </p:nvGrpSpPr>
          <p:grpSpPr>
            <a:xfrm>
              <a:off x="417572" y="1707613"/>
              <a:ext cx="1506164" cy="4469442"/>
              <a:chOff x="417572" y="1707613"/>
              <a:chExt cx="1506164" cy="4469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9029AA5-7182-2D44-A789-7904CCE13B7A}"/>
                  </a:ext>
                </a:extLst>
              </p:cNvPr>
              <p:cNvGrpSpPr/>
              <p:nvPr/>
            </p:nvGrpSpPr>
            <p:grpSpPr>
              <a:xfrm>
                <a:off x="826086" y="1707613"/>
                <a:ext cx="689136" cy="382369"/>
                <a:chOff x="221015" y="-94572"/>
                <a:chExt cx="689136" cy="38236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E3ED2CA-9112-BF43-AB0F-755CBBBA3285}"/>
                    </a:ext>
                  </a:extLst>
                </p:cNvPr>
                <p:cNvGrpSpPr/>
                <p:nvPr/>
              </p:nvGrpSpPr>
              <p:grpSpPr>
                <a:xfrm>
                  <a:off x="221015" y="-94572"/>
                  <a:ext cx="689136" cy="382369"/>
                  <a:chOff x="255491" y="-121007"/>
                  <a:chExt cx="689136" cy="382369"/>
                </a:xfrm>
              </p:grpSpPr>
              <p:sp>
                <p:nvSpPr>
                  <p:cNvPr id="18" name="eye_2">
                    <a:extLst>
                      <a:ext uri="{FF2B5EF4-FFF2-40B4-BE49-F238E27FC236}">
                        <a16:creationId xmlns:a16="http://schemas.microsoft.com/office/drawing/2014/main" id="{142508AF-F312-2044-AFED-02053FDECD1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55491" y="-121007"/>
                    <a:ext cx="689136" cy="382369"/>
                  </a:xfrm>
                  <a:custGeom>
                    <a:avLst/>
                    <a:gdLst>
                      <a:gd name="T0" fmla="*/ 5 w 346"/>
                      <a:gd name="T1" fmla="*/ 103 h 191"/>
                      <a:gd name="T2" fmla="*/ 0 w 346"/>
                      <a:gd name="T3" fmla="*/ 96 h 191"/>
                      <a:gd name="T4" fmla="*/ 3 w 346"/>
                      <a:gd name="T5" fmla="*/ 92 h 191"/>
                      <a:gd name="T6" fmla="*/ 5 w 346"/>
                      <a:gd name="T7" fmla="*/ 103 h 191"/>
                      <a:gd name="T8" fmla="*/ 173 w 346"/>
                      <a:gd name="T9" fmla="*/ 191 h 191"/>
                      <a:gd name="T10" fmla="*/ 346 w 346"/>
                      <a:gd name="T11" fmla="*/ 96 h 191"/>
                      <a:gd name="T12" fmla="*/ 173 w 346"/>
                      <a:gd name="T13" fmla="*/ 0 h 191"/>
                      <a:gd name="T14" fmla="*/ 3 w 346"/>
                      <a:gd name="T15" fmla="*/ 92 h 191"/>
                      <a:gd name="T16" fmla="*/ 175 w 346"/>
                      <a:gd name="T17" fmla="*/ 14 h 191"/>
                      <a:gd name="T18" fmla="*/ 89 w 346"/>
                      <a:gd name="T19" fmla="*/ 96 h 191"/>
                      <a:gd name="T20" fmla="*/ 175 w 346"/>
                      <a:gd name="T21" fmla="*/ 178 h 191"/>
                      <a:gd name="T22" fmla="*/ 261 w 346"/>
                      <a:gd name="T23" fmla="*/ 96 h 191"/>
                      <a:gd name="T24" fmla="*/ 175 w 346"/>
                      <a:gd name="T25" fmla="*/ 14 h 191"/>
                      <a:gd name="T26" fmla="*/ 175 w 346"/>
                      <a:gd name="T27" fmla="*/ 78 h 191"/>
                      <a:gd name="T28" fmla="*/ 156 w 346"/>
                      <a:gd name="T29" fmla="*/ 96 h 191"/>
                      <a:gd name="T30" fmla="*/ 175 w 346"/>
                      <a:gd name="T31" fmla="*/ 114 h 191"/>
                      <a:gd name="T32" fmla="*/ 194 w 346"/>
                      <a:gd name="T33" fmla="*/ 96 h 191"/>
                      <a:gd name="T34" fmla="*/ 175 w 346"/>
                      <a:gd name="T35" fmla="*/ 78 h 1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46" h="191">
                        <a:moveTo>
                          <a:pt x="5" y="103"/>
                        </a:moveTo>
                        <a:cubicBezTo>
                          <a:pt x="2" y="98"/>
                          <a:pt x="0" y="96"/>
                          <a:pt x="0" y="96"/>
                        </a:cubicBezTo>
                        <a:cubicBezTo>
                          <a:pt x="0" y="96"/>
                          <a:pt x="1" y="94"/>
                          <a:pt x="3" y="92"/>
                        </a:cubicBezTo>
                        <a:moveTo>
                          <a:pt x="5" y="103"/>
                        </a:moveTo>
                        <a:cubicBezTo>
                          <a:pt x="23" y="125"/>
                          <a:pt x="82" y="191"/>
                          <a:pt x="173" y="191"/>
                        </a:cubicBezTo>
                        <a:cubicBezTo>
                          <a:pt x="283" y="191"/>
                          <a:pt x="346" y="96"/>
                          <a:pt x="346" y="96"/>
                        </a:cubicBezTo>
                        <a:cubicBezTo>
                          <a:pt x="346" y="96"/>
                          <a:pt x="283" y="0"/>
                          <a:pt x="173" y="0"/>
                        </a:cubicBezTo>
                        <a:cubicBezTo>
                          <a:pt x="77" y="0"/>
                          <a:pt x="17" y="73"/>
                          <a:pt x="3" y="92"/>
                        </a:cubicBezTo>
                        <a:moveTo>
                          <a:pt x="175" y="14"/>
                        </a:moveTo>
                        <a:cubicBezTo>
                          <a:pt x="128" y="14"/>
                          <a:pt x="89" y="50"/>
                          <a:pt x="89" y="96"/>
                        </a:cubicBezTo>
                        <a:cubicBezTo>
                          <a:pt x="89" y="141"/>
                          <a:pt x="128" y="178"/>
                          <a:pt x="175" y="178"/>
                        </a:cubicBezTo>
                        <a:cubicBezTo>
                          <a:pt x="222" y="178"/>
                          <a:pt x="261" y="141"/>
                          <a:pt x="261" y="96"/>
                        </a:cubicBezTo>
                        <a:cubicBezTo>
                          <a:pt x="261" y="50"/>
                          <a:pt x="222" y="14"/>
                          <a:pt x="175" y="14"/>
                        </a:cubicBezTo>
                        <a:close/>
                        <a:moveTo>
                          <a:pt x="175" y="78"/>
                        </a:moveTo>
                        <a:cubicBezTo>
                          <a:pt x="165" y="78"/>
                          <a:pt x="156" y="86"/>
                          <a:pt x="156" y="96"/>
                        </a:cubicBezTo>
                        <a:cubicBezTo>
                          <a:pt x="156" y="106"/>
                          <a:pt x="165" y="114"/>
                          <a:pt x="175" y="114"/>
                        </a:cubicBezTo>
                        <a:cubicBezTo>
                          <a:pt x="185" y="114"/>
                          <a:pt x="194" y="106"/>
                          <a:pt x="194" y="96"/>
                        </a:cubicBezTo>
                        <a:cubicBezTo>
                          <a:pt x="194" y="86"/>
                          <a:pt x="185" y="78"/>
                          <a:pt x="175" y="78"/>
                        </a:cubicBezTo>
                        <a:close/>
                      </a:path>
                    </a:pathLst>
                  </a:cu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765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03D1C4E-D9AA-D842-AC17-90E0E7AF4A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1325" y="-106469"/>
                    <a:ext cx="397469" cy="3532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defTabSz="91410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961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2" name="gear_3">
                  <a:extLst>
                    <a:ext uri="{FF2B5EF4-FFF2-40B4-BE49-F238E27FC236}">
                      <a16:creationId xmlns:a16="http://schemas.microsoft.com/office/drawing/2014/main" id="{9BC8DB01-F7BC-194C-89DD-E96BDB9094C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34975" y="-35102"/>
                  <a:ext cx="261216" cy="263429"/>
                </a:xfrm>
                <a:custGeom>
                  <a:avLst/>
                  <a:gdLst>
                    <a:gd name="T0" fmla="*/ 81 w 327"/>
                    <a:gd name="T1" fmla="*/ 162 h 327"/>
                    <a:gd name="T2" fmla="*/ 162 w 327"/>
                    <a:gd name="T3" fmla="*/ 80 h 327"/>
                    <a:gd name="T4" fmla="*/ 244 w 327"/>
                    <a:gd name="T5" fmla="*/ 162 h 327"/>
                    <a:gd name="T6" fmla="*/ 162 w 327"/>
                    <a:gd name="T7" fmla="*/ 243 h 327"/>
                    <a:gd name="T8" fmla="*/ 81 w 327"/>
                    <a:gd name="T9" fmla="*/ 162 h 327"/>
                    <a:gd name="T10" fmla="*/ 298 w 327"/>
                    <a:gd name="T11" fmla="*/ 162 h 327"/>
                    <a:gd name="T12" fmla="*/ 295 w 327"/>
                    <a:gd name="T13" fmla="*/ 135 h 327"/>
                    <a:gd name="T14" fmla="*/ 327 w 327"/>
                    <a:gd name="T15" fmla="*/ 117 h 327"/>
                    <a:gd name="T16" fmla="*/ 286 w 327"/>
                    <a:gd name="T17" fmla="*/ 46 h 327"/>
                    <a:gd name="T18" fmla="*/ 256 w 327"/>
                    <a:gd name="T19" fmla="*/ 64 h 327"/>
                    <a:gd name="T20" fmla="*/ 205 w 327"/>
                    <a:gd name="T21" fmla="*/ 33 h 327"/>
                    <a:gd name="T22" fmla="*/ 205 w 327"/>
                    <a:gd name="T23" fmla="*/ 0 h 327"/>
                    <a:gd name="T24" fmla="*/ 124 w 327"/>
                    <a:gd name="T25" fmla="*/ 0 h 327"/>
                    <a:gd name="T26" fmla="*/ 124 w 327"/>
                    <a:gd name="T27" fmla="*/ 31 h 327"/>
                    <a:gd name="T28" fmla="*/ 68 w 327"/>
                    <a:gd name="T29" fmla="*/ 64 h 327"/>
                    <a:gd name="T30" fmla="*/ 41 w 327"/>
                    <a:gd name="T31" fmla="*/ 48 h 327"/>
                    <a:gd name="T32" fmla="*/ 0 w 327"/>
                    <a:gd name="T33" fmla="*/ 119 h 327"/>
                    <a:gd name="T34" fmla="*/ 29 w 327"/>
                    <a:gd name="T35" fmla="*/ 135 h 327"/>
                    <a:gd name="T36" fmla="*/ 26 w 327"/>
                    <a:gd name="T37" fmla="*/ 162 h 327"/>
                    <a:gd name="T38" fmla="*/ 30 w 327"/>
                    <a:gd name="T39" fmla="*/ 194 h 327"/>
                    <a:gd name="T40" fmla="*/ 3 w 327"/>
                    <a:gd name="T41" fmla="*/ 210 h 327"/>
                    <a:gd name="T42" fmla="*/ 43 w 327"/>
                    <a:gd name="T43" fmla="*/ 280 h 327"/>
                    <a:gd name="T44" fmla="*/ 72 w 327"/>
                    <a:gd name="T45" fmla="*/ 264 h 327"/>
                    <a:gd name="T46" fmla="*/ 124 w 327"/>
                    <a:gd name="T47" fmla="*/ 292 h 327"/>
                    <a:gd name="T48" fmla="*/ 124 w 327"/>
                    <a:gd name="T49" fmla="*/ 327 h 327"/>
                    <a:gd name="T50" fmla="*/ 205 w 327"/>
                    <a:gd name="T51" fmla="*/ 327 h 327"/>
                    <a:gd name="T52" fmla="*/ 205 w 327"/>
                    <a:gd name="T53" fmla="*/ 291 h 327"/>
                    <a:gd name="T54" fmla="*/ 252 w 327"/>
                    <a:gd name="T55" fmla="*/ 264 h 327"/>
                    <a:gd name="T56" fmla="*/ 283 w 327"/>
                    <a:gd name="T57" fmla="*/ 282 h 327"/>
                    <a:gd name="T58" fmla="*/ 324 w 327"/>
                    <a:gd name="T59" fmla="*/ 212 h 327"/>
                    <a:gd name="T60" fmla="*/ 294 w 327"/>
                    <a:gd name="T61" fmla="*/ 194 h 327"/>
                    <a:gd name="T62" fmla="*/ 298 w 327"/>
                    <a:gd name="T63" fmla="*/ 16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7" h="327">
                      <a:moveTo>
                        <a:pt x="81" y="162"/>
                      </a:moveTo>
                      <a:cubicBezTo>
                        <a:pt x="81" y="117"/>
                        <a:pt x="117" y="80"/>
                        <a:pt x="162" y="80"/>
                      </a:cubicBezTo>
                      <a:cubicBezTo>
                        <a:pt x="207" y="80"/>
                        <a:pt x="244" y="117"/>
                        <a:pt x="244" y="162"/>
                      </a:cubicBezTo>
                      <a:cubicBezTo>
                        <a:pt x="244" y="207"/>
                        <a:pt x="207" y="243"/>
                        <a:pt x="162" y="243"/>
                      </a:cubicBezTo>
                      <a:cubicBezTo>
                        <a:pt x="117" y="243"/>
                        <a:pt x="81" y="207"/>
                        <a:pt x="81" y="162"/>
                      </a:cubicBezTo>
                      <a:close/>
                      <a:moveTo>
                        <a:pt x="298" y="162"/>
                      </a:moveTo>
                      <a:cubicBezTo>
                        <a:pt x="298" y="153"/>
                        <a:pt x="297" y="144"/>
                        <a:pt x="295" y="135"/>
                      </a:cubicBezTo>
                      <a:cubicBezTo>
                        <a:pt x="327" y="117"/>
                        <a:pt x="327" y="117"/>
                        <a:pt x="327" y="117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56" y="64"/>
                        <a:pt x="256" y="64"/>
                        <a:pt x="256" y="64"/>
                      </a:cubicBezTo>
                      <a:cubicBezTo>
                        <a:pt x="242" y="50"/>
                        <a:pt x="225" y="39"/>
                        <a:pt x="205" y="33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31"/>
                        <a:pt x="124" y="31"/>
                        <a:pt x="124" y="31"/>
                      </a:cubicBezTo>
                      <a:cubicBezTo>
                        <a:pt x="103" y="38"/>
                        <a:pt x="84" y="49"/>
                        <a:pt x="68" y="6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cubicBezTo>
                        <a:pt x="27" y="144"/>
                        <a:pt x="26" y="153"/>
                        <a:pt x="26" y="162"/>
                      </a:cubicBezTo>
                      <a:cubicBezTo>
                        <a:pt x="26" y="173"/>
                        <a:pt x="28" y="184"/>
                        <a:pt x="30" y="194"/>
                      </a:cubicBezTo>
                      <a:cubicBezTo>
                        <a:pt x="3" y="210"/>
                        <a:pt x="3" y="210"/>
                        <a:pt x="3" y="210"/>
                      </a:cubicBez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72" y="264"/>
                        <a:pt x="72" y="264"/>
                        <a:pt x="72" y="264"/>
                      </a:cubicBezTo>
                      <a:cubicBezTo>
                        <a:pt x="87" y="277"/>
                        <a:pt x="105" y="287"/>
                        <a:pt x="124" y="292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205" y="327"/>
                        <a:pt x="205" y="327"/>
                        <a:pt x="205" y="327"/>
                      </a:cubicBezTo>
                      <a:cubicBezTo>
                        <a:pt x="205" y="291"/>
                        <a:pt x="205" y="291"/>
                        <a:pt x="205" y="291"/>
                      </a:cubicBezTo>
                      <a:cubicBezTo>
                        <a:pt x="223" y="285"/>
                        <a:pt x="238" y="276"/>
                        <a:pt x="252" y="264"/>
                      </a:cubicBezTo>
                      <a:cubicBezTo>
                        <a:pt x="283" y="282"/>
                        <a:pt x="283" y="282"/>
                        <a:pt x="283" y="282"/>
                      </a:cubicBezTo>
                      <a:cubicBezTo>
                        <a:pt x="324" y="212"/>
                        <a:pt x="324" y="212"/>
                        <a:pt x="324" y="212"/>
                      </a:cubicBezTo>
                      <a:cubicBezTo>
                        <a:pt x="294" y="194"/>
                        <a:pt x="294" y="194"/>
                        <a:pt x="294" y="194"/>
                      </a:cubicBezTo>
                      <a:cubicBezTo>
                        <a:pt x="297" y="184"/>
                        <a:pt x="298" y="173"/>
                        <a:pt x="298" y="16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prstDash val="solid"/>
                  <a:miter lim="800000"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9C5233-1229-574A-B8D6-65F15E52C3FC}"/>
                  </a:ext>
                </a:extLst>
              </p:cNvPr>
              <p:cNvSpPr txBox="1"/>
              <p:nvPr/>
            </p:nvSpPr>
            <p:spPr>
              <a:xfrm>
                <a:off x="417572" y="2095964"/>
                <a:ext cx="1506164" cy="68326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Cognitive Services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0DBC86D-A2CB-C74E-8DA3-1F50010F883E}"/>
                  </a:ext>
                </a:extLst>
              </p:cNvPr>
              <p:cNvGrpSpPr/>
              <p:nvPr/>
            </p:nvGrpSpPr>
            <p:grpSpPr>
              <a:xfrm>
                <a:off x="897408" y="3033056"/>
                <a:ext cx="546492" cy="546492"/>
                <a:chOff x="1087962" y="3497262"/>
                <a:chExt cx="546492" cy="546492"/>
              </a:xfrm>
            </p:grpSpPr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59255767-A2F8-F74D-AB30-0CD594EE1AE3}"/>
                    </a:ext>
                  </a:extLst>
                </p:cNvPr>
                <p:cNvSpPr/>
                <p:nvPr/>
              </p:nvSpPr>
              <p:spPr>
                <a:xfrm>
                  <a:off x="1087962" y="3497262"/>
                  <a:ext cx="546492" cy="546492"/>
                </a:xfrm>
                <a:prstGeom prst="arc">
                  <a:avLst>
                    <a:gd name="adj1" fmla="val 16200000"/>
                    <a:gd name="adj2" fmla="val 12693242"/>
                  </a:avLst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sp>
              <p:nvSpPr>
                <p:cNvPr id="29" name="gear_3">
                  <a:extLst>
                    <a:ext uri="{FF2B5EF4-FFF2-40B4-BE49-F238E27FC236}">
                      <a16:creationId xmlns:a16="http://schemas.microsoft.com/office/drawing/2014/main" id="{34B2257F-6C7A-E544-8C11-D071571E884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30600" y="3638793"/>
                  <a:ext cx="261216" cy="263429"/>
                </a:xfrm>
                <a:custGeom>
                  <a:avLst/>
                  <a:gdLst>
                    <a:gd name="T0" fmla="*/ 81 w 327"/>
                    <a:gd name="T1" fmla="*/ 162 h 327"/>
                    <a:gd name="T2" fmla="*/ 162 w 327"/>
                    <a:gd name="T3" fmla="*/ 80 h 327"/>
                    <a:gd name="T4" fmla="*/ 244 w 327"/>
                    <a:gd name="T5" fmla="*/ 162 h 327"/>
                    <a:gd name="T6" fmla="*/ 162 w 327"/>
                    <a:gd name="T7" fmla="*/ 243 h 327"/>
                    <a:gd name="T8" fmla="*/ 81 w 327"/>
                    <a:gd name="T9" fmla="*/ 162 h 327"/>
                    <a:gd name="T10" fmla="*/ 298 w 327"/>
                    <a:gd name="T11" fmla="*/ 162 h 327"/>
                    <a:gd name="T12" fmla="*/ 295 w 327"/>
                    <a:gd name="T13" fmla="*/ 135 h 327"/>
                    <a:gd name="T14" fmla="*/ 327 w 327"/>
                    <a:gd name="T15" fmla="*/ 117 h 327"/>
                    <a:gd name="T16" fmla="*/ 286 w 327"/>
                    <a:gd name="T17" fmla="*/ 46 h 327"/>
                    <a:gd name="T18" fmla="*/ 256 w 327"/>
                    <a:gd name="T19" fmla="*/ 64 h 327"/>
                    <a:gd name="T20" fmla="*/ 205 w 327"/>
                    <a:gd name="T21" fmla="*/ 33 h 327"/>
                    <a:gd name="T22" fmla="*/ 205 w 327"/>
                    <a:gd name="T23" fmla="*/ 0 h 327"/>
                    <a:gd name="T24" fmla="*/ 124 w 327"/>
                    <a:gd name="T25" fmla="*/ 0 h 327"/>
                    <a:gd name="T26" fmla="*/ 124 w 327"/>
                    <a:gd name="T27" fmla="*/ 31 h 327"/>
                    <a:gd name="T28" fmla="*/ 68 w 327"/>
                    <a:gd name="T29" fmla="*/ 64 h 327"/>
                    <a:gd name="T30" fmla="*/ 41 w 327"/>
                    <a:gd name="T31" fmla="*/ 48 h 327"/>
                    <a:gd name="T32" fmla="*/ 0 w 327"/>
                    <a:gd name="T33" fmla="*/ 119 h 327"/>
                    <a:gd name="T34" fmla="*/ 29 w 327"/>
                    <a:gd name="T35" fmla="*/ 135 h 327"/>
                    <a:gd name="T36" fmla="*/ 26 w 327"/>
                    <a:gd name="T37" fmla="*/ 162 h 327"/>
                    <a:gd name="T38" fmla="*/ 30 w 327"/>
                    <a:gd name="T39" fmla="*/ 194 h 327"/>
                    <a:gd name="T40" fmla="*/ 3 w 327"/>
                    <a:gd name="T41" fmla="*/ 210 h 327"/>
                    <a:gd name="T42" fmla="*/ 43 w 327"/>
                    <a:gd name="T43" fmla="*/ 280 h 327"/>
                    <a:gd name="T44" fmla="*/ 72 w 327"/>
                    <a:gd name="T45" fmla="*/ 264 h 327"/>
                    <a:gd name="T46" fmla="*/ 124 w 327"/>
                    <a:gd name="T47" fmla="*/ 292 h 327"/>
                    <a:gd name="T48" fmla="*/ 124 w 327"/>
                    <a:gd name="T49" fmla="*/ 327 h 327"/>
                    <a:gd name="T50" fmla="*/ 205 w 327"/>
                    <a:gd name="T51" fmla="*/ 327 h 327"/>
                    <a:gd name="T52" fmla="*/ 205 w 327"/>
                    <a:gd name="T53" fmla="*/ 291 h 327"/>
                    <a:gd name="T54" fmla="*/ 252 w 327"/>
                    <a:gd name="T55" fmla="*/ 264 h 327"/>
                    <a:gd name="T56" fmla="*/ 283 w 327"/>
                    <a:gd name="T57" fmla="*/ 282 h 327"/>
                    <a:gd name="T58" fmla="*/ 324 w 327"/>
                    <a:gd name="T59" fmla="*/ 212 h 327"/>
                    <a:gd name="T60" fmla="*/ 294 w 327"/>
                    <a:gd name="T61" fmla="*/ 194 h 327"/>
                    <a:gd name="T62" fmla="*/ 298 w 327"/>
                    <a:gd name="T63" fmla="*/ 16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7" h="327">
                      <a:moveTo>
                        <a:pt x="81" y="162"/>
                      </a:moveTo>
                      <a:cubicBezTo>
                        <a:pt x="81" y="117"/>
                        <a:pt x="117" y="80"/>
                        <a:pt x="162" y="80"/>
                      </a:cubicBezTo>
                      <a:cubicBezTo>
                        <a:pt x="207" y="80"/>
                        <a:pt x="244" y="117"/>
                        <a:pt x="244" y="162"/>
                      </a:cubicBezTo>
                      <a:cubicBezTo>
                        <a:pt x="244" y="207"/>
                        <a:pt x="207" y="243"/>
                        <a:pt x="162" y="243"/>
                      </a:cubicBezTo>
                      <a:cubicBezTo>
                        <a:pt x="117" y="243"/>
                        <a:pt x="81" y="207"/>
                        <a:pt x="81" y="162"/>
                      </a:cubicBezTo>
                      <a:close/>
                      <a:moveTo>
                        <a:pt x="298" y="162"/>
                      </a:moveTo>
                      <a:cubicBezTo>
                        <a:pt x="298" y="153"/>
                        <a:pt x="297" y="144"/>
                        <a:pt x="295" y="135"/>
                      </a:cubicBezTo>
                      <a:cubicBezTo>
                        <a:pt x="327" y="117"/>
                        <a:pt x="327" y="117"/>
                        <a:pt x="327" y="117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56" y="64"/>
                        <a:pt x="256" y="64"/>
                        <a:pt x="256" y="64"/>
                      </a:cubicBezTo>
                      <a:cubicBezTo>
                        <a:pt x="242" y="50"/>
                        <a:pt x="225" y="39"/>
                        <a:pt x="205" y="33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31"/>
                        <a:pt x="124" y="31"/>
                        <a:pt x="124" y="31"/>
                      </a:cubicBezTo>
                      <a:cubicBezTo>
                        <a:pt x="103" y="38"/>
                        <a:pt x="84" y="49"/>
                        <a:pt x="68" y="6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cubicBezTo>
                        <a:pt x="27" y="144"/>
                        <a:pt x="26" y="153"/>
                        <a:pt x="26" y="162"/>
                      </a:cubicBezTo>
                      <a:cubicBezTo>
                        <a:pt x="26" y="173"/>
                        <a:pt x="28" y="184"/>
                        <a:pt x="30" y="194"/>
                      </a:cubicBezTo>
                      <a:cubicBezTo>
                        <a:pt x="3" y="210"/>
                        <a:pt x="3" y="210"/>
                        <a:pt x="3" y="210"/>
                      </a:cubicBez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72" y="264"/>
                        <a:pt x="72" y="264"/>
                        <a:pt x="72" y="264"/>
                      </a:cubicBezTo>
                      <a:cubicBezTo>
                        <a:pt x="87" y="277"/>
                        <a:pt x="105" y="287"/>
                        <a:pt x="124" y="292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205" y="327"/>
                        <a:pt x="205" y="327"/>
                        <a:pt x="205" y="327"/>
                      </a:cubicBezTo>
                      <a:cubicBezTo>
                        <a:pt x="205" y="291"/>
                        <a:pt x="205" y="291"/>
                        <a:pt x="205" y="291"/>
                      </a:cubicBezTo>
                      <a:cubicBezTo>
                        <a:pt x="223" y="285"/>
                        <a:pt x="238" y="276"/>
                        <a:pt x="252" y="264"/>
                      </a:cubicBezTo>
                      <a:cubicBezTo>
                        <a:pt x="283" y="282"/>
                        <a:pt x="283" y="282"/>
                        <a:pt x="283" y="282"/>
                      </a:cubicBezTo>
                      <a:cubicBezTo>
                        <a:pt x="324" y="212"/>
                        <a:pt x="324" y="212"/>
                        <a:pt x="324" y="212"/>
                      </a:cubicBezTo>
                      <a:cubicBezTo>
                        <a:pt x="294" y="194"/>
                        <a:pt x="294" y="194"/>
                        <a:pt x="294" y="194"/>
                      </a:cubicBezTo>
                      <a:cubicBezTo>
                        <a:pt x="297" y="184"/>
                        <a:pt x="298" y="173"/>
                        <a:pt x="298" y="16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prstDash val="solid"/>
                  <a:miter lim="800000"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98BF9A4-4093-2E4A-8DA3-42BB0DCE3378}"/>
                  </a:ext>
                </a:extLst>
              </p:cNvPr>
              <p:cNvGrpSpPr/>
              <p:nvPr/>
            </p:nvGrpSpPr>
            <p:grpSpPr>
              <a:xfrm>
                <a:off x="897408" y="4897035"/>
                <a:ext cx="546492" cy="546492"/>
                <a:chOff x="1087962" y="3497262"/>
                <a:chExt cx="546492" cy="546492"/>
              </a:xfrm>
            </p:grpSpPr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5B689D4-CE67-424C-851D-013557C9E9BB}"/>
                    </a:ext>
                  </a:extLst>
                </p:cNvPr>
                <p:cNvSpPr/>
                <p:nvPr/>
              </p:nvSpPr>
              <p:spPr>
                <a:xfrm>
                  <a:off x="1087962" y="3497262"/>
                  <a:ext cx="546492" cy="546492"/>
                </a:xfrm>
                <a:prstGeom prst="arc">
                  <a:avLst>
                    <a:gd name="adj1" fmla="val 16200000"/>
                    <a:gd name="adj2" fmla="val 12693242"/>
                  </a:avLst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765"/>
                </a:p>
              </p:txBody>
            </p:sp>
            <p:sp>
              <p:nvSpPr>
                <p:cNvPr id="33" name="gear_3">
                  <a:extLst>
                    <a:ext uri="{FF2B5EF4-FFF2-40B4-BE49-F238E27FC236}">
                      <a16:creationId xmlns:a16="http://schemas.microsoft.com/office/drawing/2014/main" id="{8DB1CC4C-6B62-3148-9EBC-F09FC3AC9DE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30600" y="3638793"/>
                  <a:ext cx="261216" cy="263429"/>
                </a:xfrm>
                <a:custGeom>
                  <a:avLst/>
                  <a:gdLst>
                    <a:gd name="T0" fmla="*/ 81 w 327"/>
                    <a:gd name="T1" fmla="*/ 162 h 327"/>
                    <a:gd name="T2" fmla="*/ 162 w 327"/>
                    <a:gd name="T3" fmla="*/ 80 h 327"/>
                    <a:gd name="T4" fmla="*/ 244 w 327"/>
                    <a:gd name="T5" fmla="*/ 162 h 327"/>
                    <a:gd name="T6" fmla="*/ 162 w 327"/>
                    <a:gd name="T7" fmla="*/ 243 h 327"/>
                    <a:gd name="T8" fmla="*/ 81 w 327"/>
                    <a:gd name="T9" fmla="*/ 162 h 327"/>
                    <a:gd name="T10" fmla="*/ 298 w 327"/>
                    <a:gd name="T11" fmla="*/ 162 h 327"/>
                    <a:gd name="T12" fmla="*/ 295 w 327"/>
                    <a:gd name="T13" fmla="*/ 135 h 327"/>
                    <a:gd name="T14" fmla="*/ 327 w 327"/>
                    <a:gd name="T15" fmla="*/ 117 h 327"/>
                    <a:gd name="T16" fmla="*/ 286 w 327"/>
                    <a:gd name="T17" fmla="*/ 46 h 327"/>
                    <a:gd name="T18" fmla="*/ 256 w 327"/>
                    <a:gd name="T19" fmla="*/ 64 h 327"/>
                    <a:gd name="T20" fmla="*/ 205 w 327"/>
                    <a:gd name="T21" fmla="*/ 33 h 327"/>
                    <a:gd name="T22" fmla="*/ 205 w 327"/>
                    <a:gd name="T23" fmla="*/ 0 h 327"/>
                    <a:gd name="T24" fmla="*/ 124 w 327"/>
                    <a:gd name="T25" fmla="*/ 0 h 327"/>
                    <a:gd name="T26" fmla="*/ 124 w 327"/>
                    <a:gd name="T27" fmla="*/ 31 h 327"/>
                    <a:gd name="T28" fmla="*/ 68 w 327"/>
                    <a:gd name="T29" fmla="*/ 64 h 327"/>
                    <a:gd name="T30" fmla="*/ 41 w 327"/>
                    <a:gd name="T31" fmla="*/ 48 h 327"/>
                    <a:gd name="T32" fmla="*/ 0 w 327"/>
                    <a:gd name="T33" fmla="*/ 119 h 327"/>
                    <a:gd name="T34" fmla="*/ 29 w 327"/>
                    <a:gd name="T35" fmla="*/ 135 h 327"/>
                    <a:gd name="T36" fmla="*/ 26 w 327"/>
                    <a:gd name="T37" fmla="*/ 162 h 327"/>
                    <a:gd name="T38" fmla="*/ 30 w 327"/>
                    <a:gd name="T39" fmla="*/ 194 h 327"/>
                    <a:gd name="T40" fmla="*/ 3 w 327"/>
                    <a:gd name="T41" fmla="*/ 210 h 327"/>
                    <a:gd name="T42" fmla="*/ 43 w 327"/>
                    <a:gd name="T43" fmla="*/ 280 h 327"/>
                    <a:gd name="T44" fmla="*/ 72 w 327"/>
                    <a:gd name="T45" fmla="*/ 264 h 327"/>
                    <a:gd name="T46" fmla="*/ 124 w 327"/>
                    <a:gd name="T47" fmla="*/ 292 h 327"/>
                    <a:gd name="T48" fmla="*/ 124 w 327"/>
                    <a:gd name="T49" fmla="*/ 327 h 327"/>
                    <a:gd name="T50" fmla="*/ 205 w 327"/>
                    <a:gd name="T51" fmla="*/ 327 h 327"/>
                    <a:gd name="T52" fmla="*/ 205 w 327"/>
                    <a:gd name="T53" fmla="*/ 291 h 327"/>
                    <a:gd name="T54" fmla="*/ 252 w 327"/>
                    <a:gd name="T55" fmla="*/ 264 h 327"/>
                    <a:gd name="T56" fmla="*/ 283 w 327"/>
                    <a:gd name="T57" fmla="*/ 282 h 327"/>
                    <a:gd name="T58" fmla="*/ 324 w 327"/>
                    <a:gd name="T59" fmla="*/ 212 h 327"/>
                    <a:gd name="T60" fmla="*/ 294 w 327"/>
                    <a:gd name="T61" fmla="*/ 194 h 327"/>
                    <a:gd name="T62" fmla="*/ 298 w 327"/>
                    <a:gd name="T63" fmla="*/ 16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7" h="327">
                      <a:moveTo>
                        <a:pt x="81" y="162"/>
                      </a:moveTo>
                      <a:cubicBezTo>
                        <a:pt x="81" y="117"/>
                        <a:pt x="117" y="80"/>
                        <a:pt x="162" y="80"/>
                      </a:cubicBezTo>
                      <a:cubicBezTo>
                        <a:pt x="207" y="80"/>
                        <a:pt x="244" y="117"/>
                        <a:pt x="244" y="162"/>
                      </a:cubicBezTo>
                      <a:cubicBezTo>
                        <a:pt x="244" y="207"/>
                        <a:pt x="207" y="243"/>
                        <a:pt x="162" y="243"/>
                      </a:cubicBezTo>
                      <a:cubicBezTo>
                        <a:pt x="117" y="243"/>
                        <a:pt x="81" y="207"/>
                        <a:pt x="81" y="162"/>
                      </a:cubicBezTo>
                      <a:close/>
                      <a:moveTo>
                        <a:pt x="298" y="162"/>
                      </a:moveTo>
                      <a:cubicBezTo>
                        <a:pt x="298" y="153"/>
                        <a:pt x="297" y="144"/>
                        <a:pt x="295" y="135"/>
                      </a:cubicBezTo>
                      <a:cubicBezTo>
                        <a:pt x="327" y="117"/>
                        <a:pt x="327" y="117"/>
                        <a:pt x="327" y="117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56" y="64"/>
                        <a:pt x="256" y="64"/>
                        <a:pt x="256" y="64"/>
                      </a:cubicBezTo>
                      <a:cubicBezTo>
                        <a:pt x="242" y="50"/>
                        <a:pt x="225" y="39"/>
                        <a:pt x="205" y="33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31"/>
                        <a:pt x="124" y="31"/>
                        <a:pt x="124" y="31"/>
                      </a:cubicBezTo>
                      <a:cubicBezTo>
                        <a:pt x="103" y="38"/>
                        <a:pt x="84" y="49"/>
                        <a:pt x="68" y="6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cubicBezTo>
                        <a:pt x="27" y="144"/>
                        <a:pt x="26" y="153"/>
                        <a:pt x="26" y="162"/>
                      </a:cubicBezTo>
                      <a:cubicBezTo>
                        <a:pt x="26" y="173"/>
                        <a:pt x="28" y="184"/>
                        <a:pt x="30" y="194"/>
                      </a:cubicBezTo>
                      <a:cubicBezTo>
                        <a:pt x="3" y="210"/>
                        <a:pt x="3" y="210"/>
                        <a:pt x="3" y="210"/>
                      </a:cubicBez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72" y="264"/>
                        <a:pt x="72" y="264"/>
                        <a:pt x="72" y="264"/>
                      </a:cubicBezTo>
                      <a:cubicBezTo>
                        <a:pt x="87" y="277"/>
                        <a:pt x="105" y="287"/>
                        <a:pt x="124" y="292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205" y="327"/>
                        <a:pt x="205" y="327"/>
                        <a:pt x="205" y="327"/>
                      </a:cubicBezTo>
                      <a:cubicBezTo>
                        <a:pt x="205" y="291"/>
                        <a:pt x="205" y="291"/>
                        <a:pt x="205" y="291"/>
                      </a:cubicBezTo>
                      <a:cubicBezTo>
                        <a:pt x="223" y="285"/>
                        <a:pt x="238" y="276"/>
                        <a:pt x="252" y="264"/>
                      </a:cubicBezTo>
                      <a:cubicBezTo>
                        <a:pt x="283" y="282"/>
                        <a:pt x="283" y="282"/>
                        <a:pt x="283" y="282"/>
                      </a:cubicBezTo>
                      <a:cubicBezTo>
                        <a:pt x="324" y="212"/>
                        <a:pt x="324" y="212"/>
                        <a:pt x="324" y="212"/>
                      </a:cubicBezTo>
                      <a:cubicBezTo>
                        <a:pt x="294" y="194"/>
                        <a:pt x="294" y="194"/>
                        <a:pt x="294" y="194"/>
                      </a:cubicBezTo>
                      <a:cubicBezTo>
                        <a:pt x="297" y="184"/>
                        <a:pt x="298" y="173"/>
                        <a:pt x="298" y="16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prstDash val="solid"/>
                  <a:miter lim="800000"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319E7EB-3573-634A-ACF0-5DE71C7DBE10}"/>
                  </a:ext>
                </a:extLst>
              </p:cNvPr>
              <p:cNvGrpSpPr/>
              <p:nvPr/>
            </p:nvGrpSpPr>
            <p:grpSpPr>
              <a:xfrm>
                <a:off x="1301262" y="5250040"/>
                <a:ext cx="261217" cy="266251"/>
                <a:chOff x="7158422" y="1607015"/>
                <a:chExt cx="2726357" cy="2778897"/>
              </a:xfrm>
              <a:solidFill>
                <a:schemeClr val="bg1"/>
              </a:solidFill>
            </p:grpSpPr>
            <p:sp>
              <p:nvSpPr>
                <p:cNvPr id="35" name="Freeform 242">
                  <a:extLst>
                    <a:ext uri="{FF2B5EF4-FFF2-40B4-BE49-F238E27FC236}">
                      <a16:creationId xmlns:a16="http://schemas.microsoft.com/office/drawing/2014/main" id="{43A932AC-4CA2-9C40-B0C8-1CD1A015A738}"/>
                    </a:ext>
                  </a:extLst>
                </p:cNvPr>
                <p:cNvSpPr/>
                <p:nvPr/>
              </p:nvSpPr>
              <p:spPr bwMode="auto">
                <a:xfrm>
                  <a:off x="7158422" y="2971800"/>
                  <a:ext cx="2726357" cy="1414112"/>
                </a:xfrm>
                <a:custGeom>
                  <a:avLst/>
                  <a:gdLst>
                    <a:gd name="connsiteX0" fmla="*/ 1363179 w 2726357"/>
                    <a:gd name="connsiteY0" fmla="*/ 0 h 1414112"/>
                    <a:gd name="connsiteX1" fmla="*/ 1859701 w 2726357"/>
                    <a:gd name="connsiteY1" fmla="*/ 257537 h 1414112"/>
                    <a:gd name="connsiteX2" fmla="*/ 2722177 w 2726357"/>
                    <a:gd name="connsiteY2" fmla="*/ 257537 h 1414112"/>
                    <a:gd name="connsiteX3" fmla="*/ 2722177 w 2726357"/>
                    <a:gd name="connsiteY3" fmla="*/ 704888 h 1414112"/>
                    <a:gd name="connsiteX4" fmla="*/ 2726357 w 2726357"/>
                    <a:gd name="connsiteY4" fmla="*/ 707056 h 1414112"/>
                    <a:gd name="connsiteX5" fmla="*/ 1363179 w 2726357"/>
                    <a:gd name="connsiteY5" fmla="*/ 1414112 h 1414112"/>
                    <a:gd name="connsiteX6" fmla="*/ 3650 w 2726357"/>
                    <a:gd name="connsiteY6" fmla="*/ 708949 h 1414112"/>
                    <a:gd name="connsiteX7" fmla="*/ 1202 w 2726357"/>
                    <a:gd name="connsiteY7" fmla="*/ 708949 h 1414112"/>
                    <a:gd name="connsiteX8" fmla="*/ 1202 w 2726357"/>
                    <a:gd name="connsiteY8" fmla="*/ 707680 h 1414112"/>
                    <a:gd name="connsiteX9" fmla="*/ 0 w 2726357"/>
                    <a:gd name="connsiteY9" fmla="*/ 707056 h 1414112"/>
                    <a:gd name="connsiteX10" fmla="*/ 1202 w 2726357"/>
                    <a:gd name="connsiteY10" fmla="*/ 706433 h 1414112"/>
                    <a:gd name="connsiteX11" fmla="*/ 1202 w 2726357"/>
                    <a:gd name="connsiteY11" fmla="*/ 257537 h 1414112"/>
                    <a:gd name="connsiteX12" fmla="*/ 866657 w 2726357"/>
                    <a:gd name="connsiteY12" fmla="*/ 257537 h 141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26357" h="1414112">
                      <a:moveTo>
                        <a:pt x="1363179" y="0"/>
                      </a:moveTo>
                      <a:lnTo>
                        <a:pt x="1859701" y="257537"/>
                      </a:lnTo>
                      <a:lnTo>
                        <a:pt x="2722177" y="257537"/>
                      </a:lnTo>
                      <a:lnTo>
                        <a:pt x="2722177" y="704888"/>
                      </a:lnTo>
                      <a:lnTo>
                        <a:pt x="2726357" y="707056"/>
                      </a:lnTo>
                      <a:lnTo>
                        <a:pt x="1363179" y="1414112"/>
                      </a:lnTo>
                      <a:lnTo>
                        <a:pt x="3650" y="708949"/>
                      </a:lnTo>
                      <a:lnTo>
                        <a:pt x="1202" y="708949"/>
                      </a:lnTo>
                      <a:lnTo>
                        <a:pt x="1202" y="707680"/>
                      </a:lnTo>
                      <a:lnTo>
                        <a:pt x="0" y="707056"/>
                      </a:lnTo>
                      <a:lnTo>
                        <a:pt x="1202" y="706433"/>
                      </a:lnTo>
                      <a:lnTo>
                        <a:pt x="1202" y="257537"/>
                      </a:lnTo>
                      <a:lnTo>
                        <a:pt x="866657" y="257537"/>
                      </a:lnTo>
                      <a:close/>
                    </a:path>
                  </a:pathLst>
                </a:custGeom>
                <a:grpFill/>
                <a:ln w="12700" cap="rnd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386"/>
                  <a:endParaRPr lang="en-US" sz="1765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6" name="Diamond 35">
                  <a:extLst>
                    <a:ext uri="{FF2B5EF4-FFF2-40B4-BE49-F238E27FC236}">
                      <a16:creationId xmlns:a16="http://schemas.microsoft.com/office/drawing/2014/main" id="{251E16C5-F8E9-3142-B7B9-98E22FB8B366}"/>
                    </a:ext>
                  </a:extLst>
                </p:cNvPr>
                <p:cNvSpPr/>
                <p:nvPr/>
              </p:nvSpPr>
              <p:spPr bwMode="auto">
                <a:xfrm>
                  <a:off x="7158422" y="2521415"/>
                  <a:ext cx="2726357" cy="1414112"/>
                </a:xfrm>
                <a:prstGeom prst="diamond">
                  <a:avLst/>
                </a:prstGeom>
                <a:grp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AC7C60FE-F023-1E48-A4CD-355822EF573A}"/>
                    </a:ext>
                  </a:extLst>
                </p:cNvPr>
                <p:cNvSpPr/>
                <p:nvPr/>
              </p:nvSpPr>
              <p:spPr bwMode="auto">
                <a:xfrm>
                  <a:off x="7158422" y="2057400"/>
                  <a:ext cx="2726357" cy="1414112"/>
                </a:xfrm>
                <a:custGeom>
                  <a:avLst/>
                  <a:gdLst>
                    <a:gd name="connsiteX0" fmla="*/ 1363179 w 2726357"/>
                    <a:gd name="connsiteY0" fmla="*/ 0 h 1414112"/>
                    <a:gd name="connsiteX1" fmla="*/ 1859701 w 2726357"/>
                    <a:gd name="connsiteY1" fmla="*/ 257537 h 1414112"/>
                    <a:gd name="connsiteX2" fmla="*/ 2722177 w 2726357"/>
                    <a:gd name="connsiteY2" fmla="*/ 257537 h 1414112"/>
                    <a:gd name="connsiteX3" fmla="*/ 2722177 w 2726357"/>
                    <a:gd name="connsiteY3" fmla="*/ 704888 h 1414112"/>
                    <a:gd name="connsiteX4" fmla="*/ 2726357 w 2726357"/>
                    <a:gd name="connsiteY4" fmla="*/ 707056 h 1414112"/>
                    <a:gd name="connsiteX5" fmla="*/ 1363179 w 2726357"/>
                    <a:gd name="connsiteY5" fmla="*/ 1414112 h 1414112"/>
                    <a:gd name="connsiteX6" fmla="*/ 3650 w 2726357"/>
                    <a:gd name="connsiteY6" fmla="*/ 708949 h 1414112"/>
                    <a:gd name="connsiteX7" fmla="*/ 1202 w 2726357"/>
                    <a:gd name="connsiteY7" fmla="*/ 708949 h 1414112"/>
                    <a:gd name="connsiteX8" fmla="*/ 1202 w 2726357"/>
                    <a:gd name="connsiteY8" fmla="*/ 707680 h 1414112"/>
                    <a:gd name="connsiteX9" fmla="*/ 0 w 2726357"/>
                    <a:gd name="connsiteY9" fmla="*/ 707056 h 1414112"/>
                    <a:gd name="connsiteX10" fmla="*/ 1202 w 2726357"/>
                    <a:gd name="connsiteY10" fmla="*/ 706433 h 1414112"/>
                    <a:gd name="connsiteX11" fmla="*/ 1202 w 2726357"/>
                    <a:gd name="connsiteY11" fmla="*/ 257537 h 1414112"/>
                    <a:gd name="connsiteX12" fmla="*/ 866657 w 2726357"/>
                    <a:gd name="connsiteY12" fmla="*/ 257537 h 141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26357" h="1414112">
                      <a:moveTo>
                        <a:pt x="1363179" y="0"/>
                      </a:moveTo>
                      <a:lnTo>
                        <a:pt x="1859701" y="257537"/>
                      </a:lnTo>
                      <a:lnTo>
                        <a:pt x="2722177" y="257537"/>
                      </a:lnTo>
                      <a:lnTo>
                        <a:pt x="2722177" y="704888"/>
                      </a:lnTo>
                      <a:lnTo>
                        <a:pt x="2726357" y="707056"/>
                      </a:lnTo>
                      <a:lnTo>
                        <a:pt x="1363179" y="1414112"/>
                      </a:lnTo>
                      <a:lnTo>
                        <a:pt x="3650" y="708949"/>
                      </a:lnTo>
                      <a:lnTo>
                        <a:pt x="1202" y="708949"/>
                      </a:lnTo>
                      <a:lnTo>
                        <a:pt x="1202" y="707680"/>
                      </a:lnTo>
                      <a:lnTo>
                        <a:pt x="0" y="707056"/>
                      </a:lnTo>
                      <a:lnTo>
                        <a:pt x="1202" y="706433"/>
                      </a:lnTo>
                      <a:lnTo>
                        <a:pt x="1202" y="257537"/>
                      </a:lnTo>
                      <a:lnTo>
                        <a:pt x="866657" y="257537"/>
                      </a:lnTo>
                      <a:close/>
                    </a:path>
                  </a:pathLst>
                </a:custGeom>
                <a:grpFill/>
                <a:ln w="12700" cap="rnd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96386"/>
                  <a:endParaRPr lang="en-US" sz="1765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A2C763AA-23D7-CF47-92D9-56D5CEBFFEAE}"/>
                    </a:ext>
                  </a:extLst>
                </p:cNvPr>
                <p:cNvSpPr/>
                <p:nvPr/>
              </p:nvSpPr>
              <p:spPr bwMode="auto">
                <a:xfrm>
                  <a:off x="7158422" y="1607015"/>
                  <a:ext cx="2726357" cy="1414112"/>
                </a:xfrm>
                <a:prstGeom prst="diamond">
                  <a:avLst/>
                </a:prstGeom>
                <a:grp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85E652-A42B-1B45-B584-3212B1C31910}"/>
                  </a:ext>
                </a:extLst>
              </p:cNvPr>
              <p:cNvSpPr txBox="1"/>
              <p:nvPr/>
            </p:nvSpPr>
            <p:spPr>
              <a:xfrm>
                <a:off x="470783" y="5493791"/>
                <a:ext cx="1399743" cy="68326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External Model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C5F863-783D-584C-BF08-EC14C4A34BD6}"/>
              </a:ext>
            </a:extLst>
          </p:cNvPr>
          <p:cNvSpPr txBox="1"/>
          <p:nvPr/>
        </p:nvSpPr>
        <p:spPr>
          <a:xfrm>
            <a:off x="2644382" y="2509664"/>
            <a:ext cx="1640052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 Registry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524F0-88F6-2A4C-9299-BDCE5CB9ABBB}"/>
              </a:ext>
            </a:extLst>
          </p:cNvPr>
          <p:cNvSpPr txBox="1"/>
          <p:nvPr/>
        </p:nvSpPr>
        <p:spPr>
          <a:xfrm>
            <a:off x="2472264" y="4543730"/>
            <a:ext cx="1976210" cy="4322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02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Register Model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E1BE09F-B98E-5F47-9108-AAA4884C123F}"/>
              </a:ext>
            </a:extLst>
          </p:cNvPr>
          <p:cNvGrpSpPr/>
          <p:nvPr/>
        </p:nvGrpSpPr>
        <p:grpSpPr>
          <a:xfrm>
            <a:off x="2749588" y="2556221"/>
            <a:ext cx="1429642" cy="2364417"/>
            <a:chOff x="3209001" y="2606982"/>
            <a:chExt cx="1458309" cy="241182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939258-E938-8B4F-A258-BD2CBB2EB7B4}"/>
                </a:ext>
              </a:extLst>
            </p:cNvPr>
            <p:cNvGrpSpPr/>
            <p:nvPr/>
          </p:nvGrpSpPr>
          <p:grpSpPr>
            <a:xfrm>
              <a:off x="3455585" y="3546748"/>
              <a:ext cx="965141" cy="797842"/>
              <a:chOff x="9524460" y="2632636"/>
              <a:chExt cx="2021177" cy="1670823"/>
            </a:xfrm>
          </p:grpSpPr>
          <p:sp>
            <p:nvSpPr>
              <p:cNvPr id="41" name="gear_3">
                <a:extLst>
                  <a:ext uri="{FF2B5EF4-FFF2-40B4-BE49-F238E27FC236}">
                    <a16:creationId xmlns:a16="http://schemas.microsoft.com/office/drawing/2014/main" id="{B14E5D0E-99F8-E24C-8B9F-779FE290DC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42" name="gear_3">
                <a:extLst>
                  <a:ext uri="{FF2B5EF4-FFF2-40B4-BE49-F238E27FC236}">
                    <a16:creationId xmlns:a16="http://schemas.microsoft.com/office/drawing/2014/main" id="{4A340D82-3ADE-EB42-BDA7-CB86827A029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  <p:sp>
            <p:nvSpPr>
              <p:cNvPr id="43" name="gear_3">
                <a:extLst>
                  <a:ext uri="{FF2B5EF4-FFF2-40B4-BE49-F238E27FC236}">
                    <a16:creationId xmlns:a16="http://schemas.microsoft.com/office/drawing/2014/main" id="{F6CA3C28-3070-AB47-B760-97A70EFE659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552019F-13B0-304F-B1DB-6B55C9FB62E4}"/>
                </a:ext>
              </a:extLst>
            </p:cNvPr>
            <p:cNvGrpSpPr/>
            <p:nvPr/>
          </p:nvGrpSpPr>
          <p:grpSpPr>
            <a:xfrm>
              <a:off x="3209001" y="2606982"/>
              <a:ext cx="1458309" cy="2411828"/>
              <a:chOff x="3345873" y="2606982"/>
              <a:chExt cx="1674667" cy="241182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15A957-847A-3D42-8E58-7C409212B8D2}"/>
                  </a:ext>
                </a:extLst>
              </p:cNvPr>
              <p:cNvSpPr/>
              <p:nvPr/>
            </p:nvSpPr>
            <p:spPr bwMode="auto">
              <a:xfrm>
                <a:off x="3347603" y="2606982"/>
                <a:ext cx="1672937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5971B8B-FCEE-5540-B174-1F86D7B6F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5873" y="3002973"/>
                <a:ext cx="1674667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1454CD-BC8A-4D48-B97E-CD879C3A8AF5}"/>
              </a:ext>
            </a:extLst>
          </p:cNvPr>
          <p:cNvGrpSpPr/>
          <p:nvPr/>
        </p:nvGrpSpPr>
        <p:grpSpPr>
          <a:xfrm>
            <a:off x="7977266" y="2560456"/>
            <a:ext cx="1861414" cy="2556340"/>
            <a:chOff x="8137226" y="2611302"/>
            <a:chExt cx="1898739" cy="26076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5B66A2-E866-5247-B434-B5A7624F23A2}"/>
                </a:ext>
              </a:extLst>
            </p:cNvPr>
            <p:cNvSpPr txBox="1"/>
            <p:nvPr/>
          </p:nvSpPr>
          <p:spPr>
            <a:xfrm>
              <a:off x="8137226" y="2932093"/>
              <a:ext cx="1898739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Cloud Service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B89BF0-CFC2-7E46-8063-928D0738D4EF}"/>
                </a:ext>
              </a:extLst>
            </p:cNvPr>
            <p:cNvSpPr txBox="1"/>
            <p:nvPr/>
          </p:nvSpPr>
          <p:spPr>
            <a:xfrm>
              <a:off x="8137226" y="3957130"/>
              <a:ext cx="1898739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Heavy Edge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D5F1C3-40FF-B948-B0B2-6CBFF827FA7B}"/>
                </a:ext>
              </a:extLst>
            </p:cNvPr>
            <p:cNvSpPr txBox="1"/>
            <p:nvPr/>
          </p:nvSpPr>
          <p:spPr>
            <a:xfrm>
              <a:off x="8137226" y="4778012"/>
              <a:ext cx="1898739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Edge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EF75B8-0AE1-8D40-ADF5-864B9DC9A5CC}"/>
                </a:ext>
              </a:extLst>
            </p:cNvPr>
            <p:cNvGrpSpPr/>
            <p:nvPr/>
          </p:nvGrpSpPr>
          <p:grpSpPr>
            <a:xfrm>
              <a:off x="8575935" y="2611302"/>
              <a:ext cx="1052033" cy="2198228"/>
              <a:chOff x="8575935" y="2611302"/>
              <a:chExt cx="1052033" cy="2198228"/>
            </a:xfrm>
          </p:grpSpPr>
          <p:sp>
            <p:nvSpPr>
              <p:cNvPr id="72" name="Freeform 146">
                <a:extLst>
                  <a:ext uri="{FF2B5EF4-FFF2-40B4-BE49-F238E27FC236}">
                    <a16:creationId xmlns:a16="http://schemas.microsoft.com/office/drawing/2014/main" id="{5DFD8F4C-007B-1345-B764-3073DE1944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61371" y="2611302"/>
                <a:ext cx="576664" cy="365206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2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2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E8E3318-6CAB-D947-89E6-1BFBF21CB010}"/>
                  </a:ext>
                </a:extLst>
              </p:cNvPr>
              <p:cNvGrpSpPr/>
              <p:nvPr/>
            </p:nvGrpSpPr>
            <p:grpSpPr>
              <a:xfrm>
                <a:off x="8818685" y="3559464"/>
                <a:ext cx="490700" cy="438502"/>
                <a:chOff x="1275510" y="6073983"/>
                <a:chExt cx="508602" cy="45449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99E655E-1AFF-3F4B-99A0-66819D38B62E}"/>
                    </a:ext>
                  </a:extLst>
                </p:cNvPr>
                <p:cNvGrpSpPr/>
                <p:nvPr/>
              </p:nvGrpSpPr>
              <p:grpSpPr>
                <a:xfrm>
                  <a:off x="1275510" y="6224584"/>
                  <a:ext cx="508602" cy="151498"/>
                  <a:chOff x="551886" y="4945335"/>
                  <a:chExt cx="508602" cy="151498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239932F-6BF8-794C-BC29-862514B752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886" y="4945335"/>
                    <a:ext cx="508602" cy="15149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48FF69B-F7D4-B64D-94ED-23E108494B7A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55040" y="4993640"/>
                    <a:ext cx="45720" cy="45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146D1D31-BFEE-3848-BB8F-E49943042F90}"/>
                      </a:ext>
                    </a:extLst>
                  </p:cNvPr>
                  <p:cNvCxnSpPr/>
                  <p:nvPr/>
                </p:nvCxnSpPr>
                <p:spPr>
                  <a:xfrm>
                    <a:off x="625475" y="5019675"/>
                    <a:ext cx="238125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3D046F0-3AE7-CD46-A0B5-CACD55CDA648}"/>
                    </a:ext>
                  </a:extLst>
                </p:cNvPr>
                <p:cNvGrpSpPr/>
                <p:nvPr/>
              </p:nvGrpSpPr>
              <p:grpSpPr>
                <a:xfrm>
                  <a:off x="1275510" y="6376984"/>
                  <a:ext cx="508602" cy="151498"/>
                  <a:chOff x="551886" y="4945335"/>
                  <a:chExt cx="508602" cy="151498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C7B4BFD-4064-6E4C-AF5D-BAAEB0B777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886" y="4945335"/>
                    <a:ext cx="508602" cy="15149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54891FD4-BC79-ED4C-BB8C-99061EE0974B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55040" y="4993640"/>
                    <a:ext cx="45720" cy="45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705A7030-1D85-1F4E-9611-CCA9C88B907C}"/>
                      </a:ext>
                    </a:extLst>
                  </p:cNvPr>
                  <p:cNvCxnSpPr/>
                  <p:nvPr/>
                </p:nvCxnSpPr>
                <p:spPr>
                  <a:xfrm>
                    <a:off x="625475" y="5019675"/>
                    <a:ext cx="238125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8B8CA55-7826-F04D-8AD5-E9B29C26D99D}"/>
                    </a:ext>
                  </a:extLst>
                </p:cNvPr>
                <p:cNvGrpSpPr/>
                <p:nvPr/>
              </p:nvGrpSpPr>
              <p:grpSpPr>
                <a:xfrm>
                  <a:off x="1275510" y="6073983"/>
                  <a:ext cx="508602" cy="151498"/>
                  <a:chOff x="551886" y="4947134"/>
                  <a:chExt cx="508602" cy="151498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A11EC52-1303-944B-A432-26A5A74EB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886" y="4947134"/>
                    <a:ext cx="508602" cy="15149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FBB35EA-1CEF-F340-92DD-7F0851EC8D3C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55040" y="4995439"/>
                    <a:ext cx="45720" cy="4572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10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3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EE5C771-5785-8C47-9984-5177FF0134F7}"/>
                      </a:ext>
                    </a:extLst>
                  </p:cNvPr>
                  <p:cNvCxnSpPr/>
                  <p:nvPr/>
                </p:nvCxnSpPr>
                <p:spPr>
                  <a:xfrm>
                    <a:off x="625475" y="5021474"/>
                    <a:ext cx="238125" cy="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D091CD0-F2FC-FD40-BE1C-BA8BB091E681}"/>
                  </a:ext>
                </a:extLst>
              </p:cNvPr>
              <p:cNvGrpSpPr/>
              <p:nvPr/>
            </p:nvGrpSpPr>
            <p:grpSpPr>
              <a:xfrm>
                <a:off x="8575935" y="4525711"/>
                <a:ext cx="1052033" cy="283819"/>
                <a:chOff x="8575935" y="4567275"/>
                <a:chExt cx="1052033" cy="283819"/>
              </a:xfrm>
            </p:grpSpPr>
            <p:sp>
              <p:nvSpPr>
                <p:cNvPr id="89" name="car">
                  <a:extLst>
                    <a:ext uri="{FF2B5EF4-FFF2-40B4-BE49-F238E27FC236}">
                      <a16:creationId xmlns:a16="http://schemas.microsoft.com/office/drawing/2014/main" id="{0AB2B24D-F87D-E041-8E9F-94D6038F886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575935" y="4605205"/>
                  <a:ext cx="291520" cy="228741"/>
                </a:xfrm>
                <a:custGeom>
                  <a:avLst/>
                  <a:gdLst>
                    <a:gd name="T0" fmla="*/ 349 w 360"/>
                    <a:gd name="T1" fmla="*/ 148 h 276"/>
                    <a:gd name="T2" fmla="*/ 349 w 360"/>
                    <a:gd name="T3" fmla="*/ 252 h 276"/>
                    <a:gd name="T4" fmla="*/ 14 w 360"/>
                    <a:gd name="T5" fmla="*/ 252 h 276"/>
                    <a:gd name="T6" fmla="*/ 14 w 360"/>
                    <a:gd name="T7" fmla="*/ 149 h 276"/>
                    <a:gd name="T8" fmla="*/ 51 w 360"/>
                    <a:gd name="T9" fmla="*/ 43 h 276"/>
                    <a:gd name="T10" fmla="*/ 94 w 360"/>
                    <a:gd name="T11" fmla="*/ 0 h 276"/>
                    <a:gd name="T12" fmla="*/ 268 w 360"/>
                    <a:gd name="T13" fmla="*/ 0 h 276"/>
                    <a:gd name="T14" fmla="*/ 311 w 360"/>
                    <a:gd name="T15" fmla="*/ 43 h 276"/>
                    <a:gd name="T16" fmla="*/ 349 w 360"/>
                    <a:gd name="T17" fmla="*/ 148 h 276"/>
                    <a:gd name="T18" fmla="*/ 77 w 360"/>
                    <a:gd name="T19" fmla="*/ 174 h 276"/>
                    <a:gd name="T20" fmla="*/ 91 w 360"/>
                    <a:gd name="T21" fmla="*/ 160 h 276"/>
                    <a:gd name="T22" fmla="*/ 77 w 360"/>
                    <a:gd name="T23" fmla="*/ 145 h 276"/>
                    <a:gd name="T24" fmla="*/ 63 w 360"/>
                    <a:gd name="T25" fmla="*/ 160 h 276"/>
                    <a:gd name="T26" fmla="*/ 77 w 360"/>
                    <a:gd name="T27" fmla="*/ 174 h 276"/>
                    <a:gd name="T28" fmla="*/ 14 w 360"/>
                    <a:gd name="T29" fmla="*/ 252 h 276"/>
                    <a:gd name="T30" fmla="*/ 14 w 360"/>
                    <a:gd name="T31" fmla="*/ 260 h 276"/>
                    <a:gd name="T32" fmla="*/ 30 w 360"/>
                    <a:gd name="T33" fmla="*/ 276 h 276"/>
                    <a:gd name="T34" fmla="*/ 50 w 360"/>
                    <a:gd name="T35" fmla="*/ 276 h 276"/>
                    <a:gd name="T36" fmla="*/ 67 w 360"/>
                    <a:gd name="T37" fmla="*/ 260 h 276"/>
                    <a:gd name="T38" fmla="*/ 67 w 360"/>
                    <a:gd name="T39" fmla="*/ 252 h 276"/>
                    <a:gd name="T40" fmla="*/ 295 w 360"/>
                    <a:gd name="T41" fmla="*/ 252 h 276"/>
                    <a:gd name="T42" fmla="*/ 295 w 360"/>
                    <a:gd name="T43" fmla="*/ 260 h 276"/>
                    <a:gd name="T44" fmla="*/ 312 w 360"/>
                    <a:gd name="T45" fmla="*/ 276 h 276"/>
                    <a:gd name="T46" fmla="*/ 332 w 360"/>
                    <a:gd name="T47" fmla="*/ 276 h 276"/>
                    <a:gd name="T48" fmla="*/ 349 w 360"/>
                    <a:gd name="T49" fmla="*/ 260 h 276"/>
                    <a:gd name="T50" fmla="*/ 349 w 360"/>
                    <a:gd name="T51" fmla="*/ 252 h 276"/>
                    <a:gd name="T52" fmla="*/ 283 w 360"/>
                    <a:gd name="T53" fmla="*/ 174 h 276"/>
                    <a:gd name="T54" fmla="*/ 297 w 360"/>
                    <a:gd name="T55" fmla="*/ 160 h 276"/>
                    <a:gd name="T56" fmla="*/ 283 w 360"/>
                    <a:gd name="T57" fmla="*/ 145 h 276"/>
                    <a:gd name="T58" fmla="*/ 268 w 360"/>
                    <a:gd name="T59" fmla="*/ 160 h 276"/>
                    <a:gd name="T60" fmla="*/ 283 w 360"/>
                    <a:gd name="T61" fmla="*/ 174 h 276"/>
                    <a:gd name="T62" fmla="*/ 245 w 360"/>
                    <a:gd name="T63" fmla="*/ 252 h 276"/>
                    <a:gd name="T64" fmla="*/ 245 w 360"/>
                    <a:gd name="T65" fmla="*/ 222 h 276"/>
                    <a:gd name="T66" fmla="*/ 229 w 360"/>
                    <a:gd name="T67" fmla="*/ 197 h 276"/>
                    <a:gd name="T68" fmla="*/ 133 w 360"/>
                    <a:gd name="T69" fmla="*/ 197 h 276"/>
                    <a:gd name="T70" fmla="*/ 117 w 360"/>
                    <a:gd name="T71" fmla="*/ 222 h 276"/>
                    <a:gd name="T72" fmla="*/ 117 w 360"/>
                    <a:gd name="T73" fmla="*/ 252 h 276"/>
                    <a:gd name="T74" fmla="*/ 0 w 360"/>
                    <a:gd name="T75" fmla="*/ 75 h 276"/>
                    <a:gd name="T76" fmla="*/ 16 w 360"/>
                    <a:gd name="T77" fmla="*/ 75 h 276"/>
                    <a:gd name="T78" fmla="*/ 32 w 360"/>
                    <a:gd name="T79" fmla="*/ 96 h 276"/>
                    <a:gd name="T80" fmla="*/ 330 w 360"/>
                    <a:gd name="T81" fmla="*/ 96 h 276"/>
                    <a:gd name="T82" fmla="*/ 345 w 360"/>
                    <a:gd name="T83" fmla="*/ 75 h 276"/>
                    <a:gd name="T84" fmla="*/ 360 w 360"/>
                    <a:gd name="T85" fmla="*/ 75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60" h="276">
                      <a:moveTo>
                        <a:pt x="349" y="148"/>
                      </a:moveTo>
                      <a:cubicBezTo>
                        <a:pt x="349" y="252"/>
                        <a:pt x="349" y="252"/>
                        <a:pt x="349" y="252"/>
                      </a:cubicBezTo>
                      <a:cubicBezTo>
                        <a:pt x="14" y="252"/>
                        <a:pt x="14" y="252"/>
                        <a:pt x="14" y="252"/>
                      </a:cubicBezTo>
                      <a:cubicBezTo>
                        <a:pt x="14" y="149"/>
                        <a:pt x="14" y="149"/>
                        <a:pt x="14" y="149"/>
                      </a:cubicBez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59" y="19"/>
                        <a:pt x="70" y="0"/>
                        <a:pt x="94" y="0"/>
                      </a:cubicBezTo>
                      <a:cubicBezTo>
                        <a:pt x="268" y="0"/>
                        <a:pt x="268" y="0"/>
                        <a:pt x="268" y="0"/>
                      </a:cubicBezTo>
                      <a:cubicBezTo>
                        <a:pt x="292" y="0"/>
                        <a:pt x="304" y="19"/>
                        <a:pt x="311" y="43"/>
                      </a:cubicBezTo>
                      <a:lnTo>
                        <a:pt x="349" y="148"/>
                      </a:lnTo>
                      <a:close/>
                      <a:moveTo>
                        <a:pt x="77" y="174"/>
                      </a:moveTo>
                      <a:cubicBezTo>
                        <a:pt x="85" y="174"/>
                        <a:pt x="91" y="167"/>
                        <a:pt x="91" y="160"/>
                      </a:cubicBezTo>
                      <a:cubicBezTo>
                        <a:pt x="91" y="152"/>
                        <a:pt x="85" y="145"/>
                        <a:pt x="77" y="145"/>
                      </a:cubicBezTo>
                      <a:cubicBezTo>
                        <a:pt x="69" y="145"/>
                        <a:pt x="63" y="152"/>
                        <a:pt x="63" y="160"/>
                      </a:cubicBezTo>
                      <a:cubicBezTo>
                        <a:pt x="63" y="167"/>
                        <a:pt x="69" y="174"/>
                        <a:pt x="77" y="174"/>
                      </a:cubicBezTo>
                      <a:close/>
                      <a:moveTo>
                        <a:pt x="14" y="252"/>
                      </a:moveTo>
                      <a:cubicBezTo>
                        <a:pt x="14" y="260"/>
                        <a:pt x="14" y="260"/>
                        <a:pt x="14" y="260"/>
                      </a:cubicBezTo>
                      <a:cubicBezTo>
                        <a:pt x="14" y="269"/>
                        <a:pt x="21" y="276"/>
                        <a:pt x="30" y="276"/>
                      </a:cubicBezTo>
                      <a:cubicBezTo>
                        <a:pt x="50" y="276"/>
                        <a:pt x="50" y="276"/>
                        <a:pt x="50" y="276"/>
                      </a:cubicBezTo>
                      <a:cubicBezTo>
                        <a:pt x="59" y="276"/>
                        <a:pt x="67" y="269"/>
                        <a:pt x="67" y="260"/>
                      </a:cubicBezTo>
                      <a:cubicBezTo>
                        <a:pt x="67" y="252"/>
                        <a:pt x="67" y="252"/>
                        <a:pt x="67" y="252"/>
                      </a:cubicBezTo>
                      <a:moveTo>
                        <a:pt x="295" y="252"/>
                      </a:moveTo>
                      <a:cubicBezTo>
                        <a:pt x="295" y="260"/>
                        <a:pt x="295" y="260"/>
                        <a:pt x="295" y="260"/>
                      </a:cubicBezTo>
                      <a:cubicBezTo>
                        <a:pt x="295" y="269"/>
                        <a:pt x="303" y="276"/>
                        <a:pt x="312" y="276"/>
                      </a:cubicBezTo>
                      <a:cubicBezTo>
                        <a:pt x="332" y="276"/>
                        <a:pt x="332" y="276"/>
                        <a:pt x="332" y="276"/>
                      </a:cubicBezTo>
                      <a:cubicBezTo>
                        <a:pt x="341" y="276"/>
                        <a:pt x="349" y="269"/>
                        <a:pt x="349" y="260"/>
                      </a:cubicBezTo>
                      <a:cubicBezTo>
                        <a:pt x="349" y="252"/>
                        <a:pt x="349" y="252"/>
                        <a:pt x="349" y="252"/>
                      </a:cubicBezTo>
                      <a:moveTo>
                        <a:pt x="283" y="174"/>
                      </a:moveTo>
                      <a:cubicBezTo>
                        <a:pt x="290" y="174"/>
                        <a:pt x="297" y="167"/>
                        <a:pt x="297" y="160"/>
                      </a:cubicBezTo>
                      <a:cubicBezTo>
                        <a:pt x="297" y="152"/>
                        <a:pt x="290" y="145"/>
                        <a:pt x="283" y="145"/>
                      </a:cubicBezTo>
                      <a:cubicBezTo>
                        <a:pt x="275" y="145"/>
                        <a:pt x="268" y="152"/>
                        <a:pt x="268" y="160"/>
                      </a:cubicBezTo>
                      <a:cubicBezTo>
                        <a:pt x="268" y="167"/>
                        <a:pt x="275" y="174"/>
                        <a:pt x="283" y="174"/>
                      </a:cubicBezTo>
                      <a:close/>
                      <a:moveTo>
                        <a:pt x="245" y="252"/>
                      </a:moveTo>
                      <a:cubicBezTo>
                        <a:pt x="245" y="222"/>
                        <a:pt x="245" y="222"/>
                        <a:pt x="245" y="222"/>
                      </a:cubicBezTo>
                      <a:cubicBezTo>
                        <a:pt x="229" y="197"/>
                        <a:pt x="229" y="197"/>
                        <a:pt x="229" y="197"/>
                      </a:cubicBezTo>
                      <a:cubicBezTo>
                        <a:pt x="133" y="197"/>
                        <a:pt x="133" y="197"/>
                        <a:pt x="133" y="197"/>
                      </a:cubicBezTo>
                      <a:cubicBezTo>
                        <a:pt x="117" y="222"/>
                        <a:pt x="117" y="222"/>
                        <a:pt x="117" y="222"/>
                      </a:cubicBezTo>
                      <a:cubicBezTo>
                        <a:pt x="117" y="252"/>
                        <a:pt x="117" y="252"/>
                        <a:pt x="117" y="252"/>
                      </a:cubicBezTo>
                      <a:moveTo>
                        <a:pt x="0" y="75"/>
                      </a:moveTo>
                      <a:cubicBezTo>
                        <a:pt x="16" y="75"/>
                        <a:pt x="16" y="75"/>
                        <a:pt x="16" y="75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30" y="96"/>
                        <a:pt x="330" y="96"/>
                        <a:pt x="330" y="96"/>
                      </a:cubicBezTo>
                      <a:cubicBezTo>
                        <a:pt x="345" y="75"/>
                        <a:pt x="345" y="75"/>
                        <a:pt x="345" y="75"/>
                      </a:cubicBezTo>
                      <a:cubicBezTo>
                        <a:pt x="360" y="75"/>
                        <a:pt x="360" y="75"/>
                        <a:pt x="360" y="75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 defTabSz="914192">
                    <a:defRPr/>
                  </a:pPr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B31335C-2CE6-8D48-83FD-2DBD23ED19CE}"/>
                    </a:ext>
                  </a:extLst>
                </p:cNvPr>
                <p:cNvGrpSpPr/>
                <p:nvPr/>
              </p:nvGrpSpPr>
              <p:grpSpPr>
                <a:xfrm>
                  <a:off x="9027030" y="4567275"/>
                  <a:ext cx="284996" cy="283819"/>
                  <a:chOff x="7643146" y="2995601"/>
                  <a:chExt cx="270958" cy="269839"/>
                </a:xfrm>
              </p:grpSpPr>
              <p:sp>
                <p:nvSpPr>
                  <p:cNvPr id="91" name="Freeform 78">
                    <a:extLst>
                      <a:ext uri="{FF2B5EF4-FFF2-40B4-BE49-F238E27FC236}">
                        <a16:creationId xmlns:a16="http://schemas.microsoft.com/office/drawing/2014/main" id="{FCBF22EC-5E9B-1A48-82DC-A726B9FF65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76736" y="3031430"/>
                    <a:ext cx="201539" cy="200420"/>
                  </a:xfrm>
                  <a:custGeom>
                    <a:avLst/>
                    <a:gdLst>
                      <a:gd name="T0" fmla="*/ 75 w 83"/>
                      <a:gd name="T1" fmla="*/ 83 h 83"/>
                      <a:gd name="T2" fmla="*/ 8 w 83"/>
                      <a:gd name="T3" fmla="*/ 83 h 83"/>
                      <a:gd name="T4" fmla="*/ 0 w 83"/>
                      <a:gd name="T5" fmla="*/ 75 h 83"/>
                      <a:gd name="T6" fmla="*/ 0 w 83"/>
                      <a:gd name="T7" fmla="*/ 8 h 83"/>
                      <a:gd name="T8" fmla="*/ 8 w 83"/>
                      <a:gd name="T9" fmla="*/ 0 h 83"/>
                      <a:gd name="T10" fmla="*/ 75 w 83"/>
                      <a:gd name="T11" fmla="*/ 0 h 83"/>
                      <a:gd name="T12" fmla="*/ 83 w 83"/>
                      <a:gd name="T13" fmla="*/ 8 h 83"/>
                      <a:gd name="T14" fmla="*/ 83 w 83"/>
                      <a:gd name="T15" fmla="*/ 75 h 83"/>
                      <a:gd name="T16" fmla="*/ 75 w 83"/>
                      <a:gd name="T1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3" h="83">
                        <a:moveTo>
                          <a:pt x="75" y="83"/>
                        </a:moveTo>
                        <a:cubicBezTo>
                          <a:pt x="8" y="83"/>
                          <a:pt x="8" y="83"/>
                          <a:pt x="8" y="83"/>
                        </a:cubicBezTo>
                        <a:cubicBezTo>
                          <a:pt x="4" y="83"/>
                          <a:pt x="0" y="79"/>
                          <a:pt x="0" y="75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cubicBezTo>
                          <a:pt x="80" y="0"/>
                          <a:pt x="83" y="3"/>
                          <a:pt x="83" y="8"/>
                        </a:cubicBezTo>
                        <a:cubicBezTo>
                          <a:pt x="83" y="75"/>
                          <a:pt x="83" y="75"/>
                          <a:pt x="83" y="75"/>
                        </a:cubicBezTo>
                        <a:cubicBezTo>
                          <a:pt x="83" y="79"/>
                          <a:pt x="80" y="83"/>
                          <a:pt x="75" y="83"/>
                        </a:cubicBezTo>
                        <a:close/>
                      </a:path>
                    </a:pathLst>
                  </a:cu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2" name="Line 79">
                    <a:extLst>
                      <a:ext uri="{FF2B5EF4-FFF2-40B4-BE49-F238E27FC236}">
                        <a16:creationId xmlns:a16="http://schemas.microsoft.com/office/drawing/2014/main" id="{5F7268DB-DAE7-8945-B69B-D75FA432D1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09206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3" name="Line 80">
                    <a:extLst>
                      <a:ext uri="{FF2B5EF4-FFF2-40B4-BE49-F238E27FC236}">
                        <a16:creationId xmlns:a16="http://schemas.microsoft.com/office/drawing/2014/main" id="{5A9233D8-7FDC-124A-A65F-D35BA4F08D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42796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4" name="Line 81">
                    <a:extLst>
                      <a:ext uri="{FF2B5EF4-FFF2-40B4-BE49-F238E27FC236}">
                        <a16:creationId xmlns:a16="http://schemas.microsoft.com/office/drawing/2014/main" id="{2215AB24-C49D-B448-BB4C-EEFF6356BF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78625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5" name="Line 82">
                    <a:extLst>
                      <a:ext uri="{FF2B5EF4-FFF2-40B4-BE49-F238E27FC236}">
                        <a16:creationId xmlns:a16="http://schemas.microsoft.com/office/drawing/2014/main" id="{B66561CE-4A46-E545-8004-873A2FA2D4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12215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6" name="Line 83">
                    <a:extLst>
                      <a:ext uri="{FF2B5EF4-FFF2-40B4-BE49-F238E27FC236}">
                        <a16:creationId xmlns:a16="http://schemas.microsoft.com/office/drawing/2014/main" id="{83B22DB4-1767-DB4A-904F-0AD834F37A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46924" y="2995601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7" name="Line 84">
                    <a:extLst>
                      <a:ext uri="{FF2B5EF4-FFF2-40B4-BE49-F238E27FC236}">
                        <a16:creationId xmlns:a16="http://schemas.microsoft.com/office/drawing/2014/main" id="{55E2A75B-63A4-D242-99CF-7821EFD618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060542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8" name="Line 85">
                    <a:extLst>
                      <a:ext uri="{FF2B5EF4-FFF2-40B4-BE49-F238E27FC236}">
                        <a16:creationId xmlns:a16="http://schemas.microsoft.com/office/drawing/2014/main" id="{C27ECDA3-7CFF-EF4D-A996-87E8ECFAAD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09637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9" name="Line 86">
                    <a:extLst>
                      <a:ext uri="{FF2B5EF4-FFF2-40B4-BE49-F238E27FC236}">
                        <a16:creationId xmlns:a16="http://schemas.microsoft.com/office/drawing/2014/main" id="{D911D471-9F01-1E41-BA99-BB4A067D4B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12996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0" name="Line 87">
                    <a:extLst>
                      <a:ext uri="{FF2B5EF4-FFF2-40B4-BE49-F238E27FC236}">
                        <a16:creationId xmlns:a16="http://schemas.microsoft.com/office/drawing/2014/main" id="{9B41CA4B-B523-F247-BE4B-8EC744BE2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16467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1" name="Line 88">
                    <a:extLst>
                      <a:ext uri="{FF2B5EF4-FFF2-40B4-BE49-F238E27FC236}">
                        <a16:creationId xmlns:a16="http://schemas.microsoft.com/office/drawing/2014/main" id="{BDE213D5-718C-F946-9B35-8C66657F25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2753" y="320050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2" name="Line 89">
                    <a:extLst>
                      <a:ext uri="{FF2B5EF4-FFF2-40B4-BE49-F238E27FC236}">
                        <a16:creationId xmlns:a16="http://schemas.microsoft.com/office/drawing/2014/main" id="{EA92B597-7017-5142-A1C3-1BEE77314A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060542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3" name="Line 90">
                    <a:extLst>
                      <a:ext uri="{FF2B5EF4-FFF2-40B4-BE49-F238E27FC236}">
                        <a16:creationId xmlns:a16="http://schemas.microsoft.com/office/drawing/2014/main" id="{8C66B87E-988A-024C-96B6-861D272A8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09637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4" name="Line 91">
                    <a:extLst>
                      <a:ext uri="{FF2B5EF4-FFF2-40B4-BE49-F238E27FC236}">
                        <a16:creationId xmlns:a16="http://schemas.microsoft.com/office/drawing/2014/main" id="{030FF02F-1632-3241-9A3F-F105165A35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129961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5" name="Line 92">
                    <a:extLst>
                      <a:ext uri="{FF2B5EF4-FFF2-40B4-BE49-F238E27FC236}">
                        <a16:creationId xmlns:a16="http://schemas.microsoft.com/office/drawing/2014/main" id="{4442A9DE-3DC8-2D42-964C-CF5A2D1E67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16467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6" name="Line 93">
                    <a:extLst>
                      <a:ext uri="{FF2B5EF4-FFF2-40B4-BE49-F238E27FC236}">
                        <a16:creationId xmlns:a16="http://schemas.microsoft.com/office/drawing/2014/main" id="{B79AABE2-ED2F-3349-90D4-290116831B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3146" y="3200500"/>
                    <a:ext cx="31351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7" name="Line 94">
                    <a:extLst>
                      <a:ext uri="{FF2B5EF4-FFF2-40B4-BE49-F238E27FC236}">
                        <a16:creationId xmlns:a16="http://schemas.microsoft.com/office/drawing/2014/main" id="{0D6E1C73-A72C-544D-A58F-7080DF3C29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09206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8" name="Line 95">
                    <a:extLst>
                      <a:ext uri="{FF2B5EF4-FFF2-40B4-BE49-F238E27FC236}">
                        <a16:creationId xmlns:a16="http://schemas.microsoft.com/office/drawing/2014/main" id="{BE906D83-F034-404A-A035-3F9A05228F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42796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9" name="Line 96">
                    <a:extLst>
                      <a:ext uri="{FF2B5EF4-FFF2-40B4-BE49-F238E27FC236}">
                        <a16:creationId xmlns:a16="http://schemas.microsoft.com/office/drawing/2014/main" id="{0539605A-7C81-5B4E-BB35-BF525BE07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778625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10" name="Line 97">
                    <a:extLst>
                      <a:ext uri="{FF2B5EF4-FFF2-40B4-BE49-F238E27FC236}">
                        <a16:creationId xmlns:a16="http://schemas.microsoft.com/office/drawing/2014/main" id="{A3772E6D-B424-0E46-9B8A-69F51A6D74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12215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11" name="Line 98">
                    <a:extLst>
                      <a:ext uri="{FF2B5EF4-FFF2-40B4-BE49-F238E27FC236}">
                        <a16:creationId xmlns:a16="http://schemas.microsoft.com/office/drawing/2014/main" id="{1BDA3E39-79DC-2648-81DF-08468B04D4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46924" y="3234089"/>
                    <a:ext cx="0" cy="31351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70997" tIns="35499" rIns="70997" bIns="3549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78559">
                      <a:defRPr/>
                    </a:pPr>
                    <a:endParaRPr lang="en-US" sz="924" kern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</p:grpSp>
            <p:sp>
              <p:nvSpPr>
                <p:cNvPr id="112" name="Freeform 5">
                  <a:extLst>
                    <a:ext uri="{FF2B5EF4-FFF2-40B4-BE49-F238E27FC236}">
                      <a16:creationId xmlns:a16="http://schemas.microsoft.com/office/drawing/2014/main" id="{460CFF8E-6607-B245-B7DD-2EA664E1B3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81991" y="4577402"/>
                  <a:ext cx="145977" cy="242782"/>
                </a:xfrm>
                <a:custGeom>
                  <a:avLst/>
                  <a:gdLst>
                    <a:gd name="T0" fmla="*/ 2125 w 2250"/>
                    <a:gd name="T1" fmla="*/ 3750 h 3750"/>
                    <a:gd name="T2" fmla="*/ 125 w 2250"/>
                    <a:gd name="T3" fmla="*/ 3750 h 3750"/>
                    <a:gd name="T4" fmla="*/ 0 w 2250"/>
                    <a:gd name="T5" fmla="*/ 3625 h 3750"/>
                    <a:gd name="T6" fmla="*/ 0 w 2250"/>
                    <a:gd name="T7" fmla="*/ 125 h 3750"/>
                    <a:gd name="T8" fmla="*/ 125 w 2250"/>
                    <a:gd name="T9" fmla="*/ 0 h 3750"/>
                    <a:gd name="T10" fmla="*/ 2125 w 2250"/>
                    <a:gd name="T11" fmla="*/ 0 h 3750"/>
                    <a:gd name="T12" fmla="*/ 2250 w 2250"/>
                    <a:gd name="T13" fmla="*/ 125 h 3750"/>
                    <a:gd name="T14" fmla="*/ 2250 w 2250"/>
                    <a:gd name="T15" fmla="*/ 3625 h 3750"/>
                    <a:gd name="T16" fmla="*/ 2125 w 2250"/>
                    <a:gd name="T17" fmla="*/ 3750 h 3750"/>
                    <a:gd name="T18" fmla="*/ 875 w 2250"/>
                    <a:gd name="T19" fmla="*/ 3250 h 3750"/>
                    <a:gd name="T20" fmla="*/ 1375 w 2250"/>
                    <a:gd name="T21" fmla="*/ 3250 h 3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50" h="3750">
                      <a:moveTo>
                        <a:pt x="2125" y="3750"/>
                      </a:moveTo>
                      <a:cubicBezTo>
                        <a:pt x="125" y="3750"/>
                        <a:pt x="125" y="3750"/>
                        <a:pt x="125" y="3750"/>
                      </a:cubicBezTo>
                      <a:cubicBezTo>
                        <a:pt x="56" y="3750"/>
                        <a:pt x="0" y="3694"/>
                        <a:pt x="0" y="36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6" y="0"/>
                        <a:pt x="125" y="0"/>
                      </a:cubicBezTo>
                      <a:cubicBezTo>
                        <a:pt x="2125" y="0"/>
                        <a:pt x="2125" y="0"/>
                        <a:pt x="2125" y="0"/>
                      </a:cubicBezTo>
                      <a:cubicBezTo>
                        <a:pt x="2194" y="0"/>
                        <a:pt x="2250" y="56"/>
                        <a:pt x="2250" y="125"/>
                      </a:cubicBezTo>
                      <a:cubicBezTo>
                        <a:pt x="2250" y="3625"/>
                        <a:pt x="2250" y="3625"/>
                        <a:pt x="2250" y="3625"/>
                      </a:cubicBezTo>
                      <a:cubicBezTo>
                        <a:pt x="2250" y="3694"/>
                        <a:pt x="2194" y="3750"/>
                        <a:pt x="2125" y="3750"/>
                      </a:cubicBezTo>
                      <a:close/>
                      <a:moveTo>
                        <a:pt x="875" y="3250"/>
                      </a:moveTo>
                      <a:cubicBezTo>
                        <a:pt x="1375" y="3250"/>
                        <a:pt x="1375" y="3250"/>
                        <a:pt x="1375" y="3250"/>
                      </a:cubicBezTo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headEnd type="none"/>
                  <a:tailEnd type="none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/>
                  <a:endParaRPr lang="en-US" sz="1765" kern="0">
                    <a:solidFill>
                      <a:sysClr val="windowText" lastClr="000000"/>
                    </a:solidFill>
                    <a:latin typeface="Segoe UI Semilight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56089D-6E76-EA42-856B-7AE60C9B027B}"/>
              </a:ext>
            </a:extLst>
          </p:cNvPr>
          <p:cNvGrpSpPr/>
          <p:nvPr/>
        </p:nvGrpSpPr>
        <p:grpSpPr>
          <a:xfrm>
            <a:off x="6216597" y="2509664"/>
            <a:ext cx="1861414" cy="2520949"/>
            <a:chOff x="6341252" y="2559491"/>
            <a:chExt cx="1898739" cy="257149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E1A1A9-F0D4-444F-B97D-A68EB7746B8E}"/>
                </a:ext>
              </a:extLst>
            </p:cNvPr>
            <p:cNvGrpSpPr/>
            <p:nvPr/>
          </p:nvGrpSpPr>
          <p:grpSpPr>
            <a:xfrm>
              <a:off x="6341252" y="2559491"/>
              <a:ext cx="1898739" cy="2571499"/>
              <a:chOff x="5221432" y="2559491"/>
              <a:chExt cx="2015837" cy="257149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FD5DBC-A632-EF4E-92E9-E5C2A26AFB4B}"/>
                  </a:ext>
                </a:extLst>
              </p:cNvPr>
              <p:cNvSpPr txBox="1"/>
              <p:nvPr/>
            </p:nvSpPr>
            <p:spPr>
              <a:xfrm>
                <a:off x="5392881" y="2559491"/>
                <a:ext cx="1672938" cy="4893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Image Registry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16BF40-CFE2-A541-95C5-5ACA01424598}"/>
                  </a:ext>
                </a:extLst>
              </p:cNvPr>
              <p:cNvSpPr txBox="1"/>
              <p:nvPr/>
            </p:nvSpPr>
            <p:spPr>
              <a:xfrm>
                <a:off x="5221432" y="4544676"/>
                <a:ext cx="2015837" cy="58631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Create &amp; </a:t>
                </a:r>
                <a:b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</a:br>
                <a: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Register Image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6E54549-A6DF-FD4E-863A-B9F4F54C2D5E}"/>
                  </a:ext>
                </a:extLst>
              </p:cNvPr>
              <p:cNvGrpSpPr/>
              <p:nvPr/>
            </p:nvGrpSpPr>
            <p:grpSpPr>
              <a:xfrm>
                <a:off x="5455228" y="2606982"/>
                <a:ext cx="1548245" cy="2411828"/>
                <a:chOff x="3345873" y="2606982"/>
                <a:chExt cx="1674667" cy="241182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3401097-8F61-884C-97BB-FBB4DD51CD73}"/>
                    </a:ext>
                  </a:extLst>
                </p:cNvPr>
                <p:cNvSpPr/>
                <p:nvPr/>
              </p:nvSpPr>
              <p:spPr bwMode="auto">
                <a:xfrm>
                  <a:off x="3347603" y="2606982"/>
                  <a:ext cx="1672937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1385275-4583-C94F-BFF1-F778E0BCB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873" y="3002973"/>
                  <a:ext cx="1674667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03B44E5-625D-B446-8468-B7C0D37A9051}"/>
                </a:ext>
              </a:extLst>
            </p:cNvPr>
            <p:cNvGrpSpPr/>
            <p:nvPr/>
          </p:nvGrpSpPr>
          <p:grpSpPr>
            <a:xfrm>
              <a:off x="6826759" y="3535757"/>
              <a:ext cx="1035845" cy="684795"/>
              <a:chOff x="5429065" y="4114800"/>
              <a:chExt cx="689178" cy="455613"/>
            </a:xfrm>
          </p:grpSpPr>
          <p:sp>
            <p:nvSpPr>
              <p:cNvPr id="115" name="Freeform 67">
                <a:extLst>
                  <a:ext uri="{FF2B5EF4-FFF2-40B4-BE49-F238E27FC236}">
                    <a16:creationId xmlns:a16="http://schemas.microsoft.com/office/drawing/2014/main" id="{8F25E9AE-C84C-DE47-88CA-524C0B346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065" y="4114800"/>
                <a:ext cx="689178" cy="455613"/>
              </a:xfrm>
              <a:custGeom>
                <a:avLst/>
                <a:gdLst>
                  <a:gd name="T0" fmla="*/ 524 w 1006"/>
                  <a:gd name="T1" fmla="*/ 203 h 643"/>
                  <a:gd name="T2" fmla="*/ 627 w 1006"/>
                  <a:gd name="T3" fmla="*/ 203 h 643"/>
                  <a:gd name="T4" fmla="*/ 627 w 1006"/>
                  <a:gd name="T5" fmla="*/ 307 h 643"/>
                  <a:gd name="T6" fmla="*/ 678 w 1006"/>
                  <a:gd name="T7" fmla="*/ 307 h 643"/>
                  <a:gd name="T8" fmla="*/ 750 w 1006"/>
                  <a:gd name="T9" fmla="*/ 295 h 643"/>
                  <a:gd name="T10" fmla="*/ 784 w 1006"/>
                  <a:gd name="T11" fmla="*/ 280 h 643"/>
                  <a:gd name="T12" fmla="*/ 760 w 1006"/>
                  <a:gd name="T13" fmla="*/ 214 h 643"/>
                  <a:gd name="T14" fmla="*/ 785 w 1006"/>
                  <a:gd name="T15" fmla="*/ 116 h 643"/>
                  <a:gd name="T16" fmla="*/ 796 w 1006"/>
                  <a:gd name="T17" fmla="*/ 104 h 643"/>
                  <a:gd name="T18" fmla="*/ 809 w 1006"/>
                  <a:gd name="T19" fmla="*/ 114 h 643"/>
                  <a:gd name="T20" fmla="*/ 873 w 1006"/>
                  <a:gd name="T21" fmla="*/ 217 h 643"/>
                  <a:gd name="T22" fmla="*/ 992 w 1006"/>
                  <a:gd name="T23" fmla="*/ 228 h 643"/>
                  <a:gd name="T24" fmla="*/ 1006 w 1006"/>
                  <a:gd name="T25" fmla="*/ 236 h 643"/>
                  <a:gd name="T26" fmla="*/ 999 w 1006"/>
                  <a:gd name="T27" fmla="*/ 250 h 643"/>
                  <a:gd name="T28" fmla="*/ 850 w 1006"/>
                  <a:gd name="T29" fmla="*/ 320 h 643"/>
                  <a:gd name="T30" fmla="*/ 334 w 1006"/>
                  <a:gd name="T31" fmla="*/ 643 h 643"/>
                  <a:gd name="T32" fmla="*/ 39 w 1006"/>
                  <a:gd name="T33" fmla="*/ 492 h 643"/>
                  <a:gd name="T34" fmla="*/ 38 w 1006"/>
                  <a:gd name="T35" fmla="*/ 490 h 643"/>
                  <a:gd name="T36" fmla="*/ 29 w 1006"/>
                  <a:gd name="T37" fmla="*/ 472 h 643"/>
                  <a:gd name="T38" fmla="*/ 5 w 1006"/>
                  <a:gd name="T39" fmla="*/ 322 h 643"/>
                  <a:gd name="T40" fmla="*/ 7 w 1006"/>
                  <a:gd name="T41" fmla="*/ 307 h 643"/>
                  <a:gd name="T42" fmla="*/ 94 w 1006"/>
                  <a:gd name="T43" fmla="*/ 307 h 643"/>
                  <a:gd name="T44" fmla="*/ 94 w 1006"/>
                  <a:gd name="T45" fmla="*/ 203 h 643"/>
                  <a:gd name="T46" fmla="*/ 197 w 1006"/>
                  <a:gd name="T47" fmla="*/ 203 h 643"/>
                  <a:gd name="T48" fmla="*/ 197 w 1006"/>
                  <a:gd name="T49" fmla="*/ 102 h 643"/>
                  <a:gd name="T50" fmla="*/ 401 w 1006"/>
                  <a:gd name="T51" fmla="*/ 102 h 643"/>
                  <a:gd name="T52" fmla="*/ 401 w 1006"/>
                  <a:gd name="T53" fmla="*/ 0 h 643"/>
                  <a:gd name="T54" fmla="*/ 524 w 1006"/>
                  <a:gd name="T55" fmla="*/ 0 h 643"/>
                  <a:gd name="T56" fmla="*/ 524 w 1006"/>
                  <a:gd name="T57" fmla="*/ 20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6" h="643">
                    <a:moveTo>
                      <a:pt x="524" y="203"/>
                    </a:moveTo>
                    <a:cubicBezTo>
                      <a:pt x="627" y="203"/>
                      <a:pt x="627" y="203"/>
                      <a:pt x="627" y="203"/>
                    </a:cubicBezTo>
                    <a:cubicBezTo>
                      <a:pt x="627" y="307"/>
                      <a:pt x="627" y="307"/>
                      <a:pt x="627" y="307"/>
                    </a:cubicBezTo>
                    <a:cubicBezTo>
                      <a:pt x="678" y="307"/>
                      <a:pt x="678" y="307"/>
                      <a:pt x="678" y="307"/>
                    </a:cubicBezTo>
                    <a:cubicBezTo>
                      <a:pt x="702" y="307"/>
                      <a:pt x="727" y="303"/>
                      <a:pt x="750" y="295"/>
                    </a:cubicBezTo>
                    <a:cubicBezTo>
                      <a:pt x="761" y="291"/>
                      <a:pt x="773" y="286"/>
                      <a:pt x="784" y="280"/>
                    </a:cubicBezTo>
                    <a:cubicBezTo>
                      <a:pt x="770" y="261"/>
                      <a:pt x="762" y="237"/>
                      <a:pt x="760" y="214"/>
                    </a:cubicBezTo>
                    <a:cubicBezTo>
                      <a:pt x="757" y="182"/>
                      <a:pt x="764" y="141"/>
                      <a:pt x="785" y="116"/>
                    </a:cubicBezTo>
                    <a:cubicBezTo>
                      <a:pt x="796" y="104"/>
                      <a:pt x="796" y="104"/>
                      <a:pt x="796" y="104"/>
                    </a:cubicBezTo>
                    <a:cubicBezTo>
                      <a:pt x="809" y="114"/>
                      <a:pt x="809" y="114"/>
                      <a:pt x="809" y="114"/>
                    </a:cubicBezTo>
                    <a:cubicBezTo>
                      <a:pt x="841" y="140"/>
                      <a:pt x="868" y="176"/>
                      <a:pt x="873" y="217"/>
                    </a:cubicBezTo>
                    <a:cubicBezTo>
                      <a:pt x="912" y="205"/>
                      <a:pt x="958" y="208"/>
                      <a:pt x="992" y="228"/>
                    </a:cubicBezTo>
                    <a:cubicBezTo>
                      <a:pt x="1006" y="236"/>
                      <a:pt x="1006" y="236"/>
                      <a:pt x="1006" y="236"/>
                    </a:cubicBezTo>
                    <a:cubicBezTo>
                      <a:pt x="999" y="250"/>
                      <a:pt x="999" y="250"/>
                      <a:pt x="999" y="250"/>
                    </a:cubicBezTo>
                    <a:cubicBezTo>
                      <a:pt x="970" y="306"/>
                      <a:pt x="909" y="324"/>
                      <a:pt x="850" y="320"/>
                    </a:cubicBezTo>
                    <a:cubicBezTo>
                      <a:pt x="761" y="539"/>
                      <a:pt x="568" y="643"/>
                      <a:pt x="334" y="643"/>
                    </a:cubicBezTo>
                    <a:cubicBezTo>
                      <a:pt x="213" y="643"/>
                      <a:pt x="102" y="598"/>
                      <a:pt x="39" y="492"/>
                    </a:cubicBezTo>
                    <a:cubicBezTo>
                      <a:pt x="38" y="490"/>
                      <a:pt x="38" y="490"/>
                      <a:pt x="38" y="490"/>
                    </a:cubicBezTo>
                    <a:cubicBezTo>
                      <a:pt x="29" y="472"/>
                      <a:pt x="29" y="472"/>
                      <a:pt x="29" y="472"/>
                    </a:cubicBezTo>
                    <a:cubicBezTo>
                      <a:pt x="8" y="425"/>
                      <a:pt x="0" y="373"/>
                      <a:pt x="5" y="322"/>
                    </a:cubicBezTo>
                    <a:cubicBezTo>
                      <a:pt x="7" y="307"/>
                      <a:pt x="7" y="307"/>
                      <a:pt x="7" y="307"/>
                    </a:cubicBezTo>
                    <a:cubicBezTo>
                      <a:pt x="94" y="307"/>
                      <a:pt x="94" y="307"/>
                      <a:pt x="94" y="307"/>
                    </a:cubicBezTo>
                    <a:cubicBezTo>
                      <a:pt x="94" y="203"/>
                      <a:pt x="94" y="203"/>
                      <a:pt x="94" y="203"/>
                    </a:cubicBezTo>
                    <a:cubicBezTo>
                      <a:pt x="197" y="203"/>
                      <a:pt x="197" y="203"/>
                      <a:pt x="197" y="203"/>
                    </a:cubicBezTo>
                    <a:cubicBezTo>
                      <a:pt x="197" y="102"/>
                      <a:pt x="197" y="102"/>
                      <a:pt x="197" y="102"/>
                    </a:cubicBezTo>
                    <a:cubicBezTo>
                      <a:pt x="401" y="102"/>
                      <a:pt x="401" y="102"/>
                      <a:pt x="401" y="102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524" y="0"/>
                      <a:pt x="524" y="0"/>
                      <a:pt x="524" y="0"/>
                    </a:cubicBezTo>
                    <a:lnTo>
                      <a:pt x="524" y="20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17" name="Freeform 72">
                <a:extLst>
                  <a:ext uri="{FF2B5EF4-FFF2-40B4-BE49-F238E27FC236}">
                    <a16:creationId xmlns:a16="http://schemas.microsoft.com/office/drawing/2014/main" id="{BB61BAEC-3821-9245-91E4-EF21A3E68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5641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18" name="Freeform 73">
                <a:extLst>
                  <a:ext uri="{FF2B5EF4-FFF2-40B4-BE49-F238E27FC236}">
                    <a16:creationId xmlns:a16="http://schemas.microsoft.com/office/drawing/2014/main" id="{657F93A6-6F35-1C4C-935D-46671AE7C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6090" y="4197350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19" name="Freeform 74">
                <a:extLst>
                  <a:ext uri="{FF2B5EF4-FFF2-40B4-BE49-F238E27FC236}">
                    <a16:creationId xmlns:a16="http://schemas.microsoft.com/office/drawing/2014/main" id="{71317160-9A4A-5B4D-BED6-129233C904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6090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0" name="Freeform 75">
                <a:extLst>
                  <a:ext uri="{FF2B5EF4-FFF2-40B4-BE49-F238E27FC236}">
                    <a16:creationId xmlns:a16="http://schemas.microsoft.com/office/drawing/2014/main" id="{F6B65857-7691-1F46-BF1C-01CB118346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6539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1" name="Freeform 76">
                <a:extLst>
                  <a:ext uri="{FF2B5EF4-FFF2-40B4-BE49-F238E27FC236}">
                    <a16:creationId xmlns:a16="http://schemas.microsoft.com/office/drawing/2014/main" id="{9C38FC3A-A97B-E84D-B66C-0A16D004F1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6539" y="4197350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2" name="Freeform 77">
                <a:extLst>
                  <a:ext uri="{FF2B5EF4-FFF2-40B4-BE49-F238E27FC236}">
                    <a16:creationId xmlns:a16="http://schemas.microsoft.com/office/drawing/2014/main" id="{F6E671D2-B7AF-D94F-8D99-83D5861C1B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6989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3" name="Freeform 78">
                <a:extLst>
                  <a:ext uri="{FF2B5EF4-FFF2-40B4-BE49-F238E27FC236}">
                    <a16:creationId xmlns:a16="http://schemas.microsoft.com/office/drawing/2014/main" id="{4F43D2B8-A4D3-584F-91E3-4D3C3EB45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6989" y="4197350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4" name="Freeform 79">
                <a:extLst>
                  <a:ext uri="{FF2B5EF4-FFF2-40B4-BE49-F238E27FC236}">
                    <a16:creationId xmlns:a16="http://schemas.microsoft.com/office/drawing/2014/main" id="{F723AEB6-F4A9-D046-8117-A77FAEB359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6989" y="4125913"/>
                <a:ext cx="61260" cy="63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5" name="Freeform 80">
                <a:extLst>
                  <a:ext uri="{FF2B5EF4-FFF2-40B4-BE49-F238E27FC236}">
                    <a16:creationId xmlns:a16="http://schemas.microsoft.com/office/drawing/2014/main" id="{4B54DA87-1D34-D748-8CE1-05BEEFE16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7438" y="4270375"/>
                <a:ext cx="61260" cy="6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6" name="Oval 81">
                <a:extLst>
                  <a:ext uri="{FF2B5EF4-FFF2-40B4-BE49-F238E27FC236}">
                    <a16:creationId xmlns:a16="http://schemas.microsoft.com/office/drawing/2014/main" id="{1E37ED65-61B4-F545-BCBD-860638F4F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5909" y="4433888"/>
                <a:ext cx="33693" cy="333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7" name="Freeform 82">
                <a:extLst>
                  <a:ext uri="{FF2B5EF4-FFF2-40B4-BE49-F238E27FC236}">
                    <a16:creationId xmlns:a16="http://schemas.microsoft.com/office/drawing/2014/main" id="{7764A834-F059-1843-B654-8C442C45F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2035" y="4438650"/>
                <a:ext cx="24504" cy="23813"/>
              </a:xfrm>
              <a:custGeom>
                <a:avLst/>
                <a:gdLst>
                  <a:gd name="T0" fmla="*/ 18 w 35"/>
                  <a:gd name="T1" fmla="*/ 0 h 34"/>
                  <a:gd name="T2" fmla="*/ 24 w 35"/>
                  <a:gd name="T3" fmla="*/ 1 h 34"/>
                  <a:gd name="T4" fmla="*/ 21 w 35"/>
                  <a:gd name="T5" fmla="*/ 7 h 34"/>
                  <a:gd name="T6" fmla="*/ 28 w 35"/>
                  <a:gd name="T7" fmla="*/ 14 h 34"/>
                  <a:gd name="T8" fmla="*/ 34 w 35"/>
                  <a:gd name="T9" fmla="*/ 10 h 34"/>
                  <a:gd name="T10" fmla="*/ 35 w 35"/>
                  <a:gd name="T11" fmla="*/ 17 h 34"/>
                  <a:gd name="T12" fmla="*/ 18 w 35"/>
                  <a:gd name="T13" fmla="*/ 34 h 34"/>
                  <a:gd name="T14" fmla="*/ 0 w 35"/>
                  <a:gd name="T15" fmla="*/ 17 h 34"/>
                  <a:gd name="T16" fmla="*/ 18 w 35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18" y="0"/>
                    </a:moveTo>
                    <a:cubicBezTo>
                      <a:pt x="20" y="0"/>
                      <a:pt x="22" y="0"/>
                      <a:pt x="24" y="1"/>
                    </a:cubicBezTo>
                    <a:cubicBezTo>
                      <a:pt x="22" y="2"/>
                      <a:pt x="21" y="4"/>
                      <a:pt x="21" y="7"/>
                    </a:cubicBezTo>
                    <a:cubicBezTo>
                      <a:pt x="21" y="11"/>
                      <a:pt x="24" y="14"/>
                      <a:pt x="28" y="14"/>
                    </a:cubicBezTo>
                    <a:cubicBezTo>
                      <a:pt x="30" y="14"/>
                      <a:pt x="33" y="13"/>
                      <a:pt x="34" y="10"/>
                    </a:cubicBezTo>
                    <a:cubicBezTo>
                      <a:pt x="35" y="12"/>
                      <a:pt x="35" y="15"/>
                      <a:pt x="35" y="17"/>
                    </a:cubicBezTo>
                    <a:cubicBezTo>
                      <a:pt x="35" y="27"/>
                      <a:pt x="28" y="34"/>
                      <a:pt x="18" y="34"/>
                    </a:cubicBezTo>
                    <a:cubicBezTo>
                      <a:pt x="8" y="34"/>
                      <a:pt x="0" y="27"/>
                      <a:pt x="0" y="17"/>
                    </a:cubicBezTo>
                    <a:cubicBezTo>
                      <a:pt x="0" y="7"/>
                      <a:pt x="8" y="0"/>
                      <a:pt x="18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28" name="Freeform 84">
                <a:extLst>
                  <a:ext uri="{FF2B5EF4-FFF2-40B4-BE49-F238E27FC236}">
                    <a16:creationId xmlns:a16="http://schemas.microsoft.com/office/drawing/2014/main" id="{C03169BC-E495-984A-A4E1-65CD6F710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7263" y="4479925"/>
                <a:ext cx="189907" cy="77788"/>
              </a:xfrm>
              <a:custGeom>
                <a:avLst/>
                <a:gdLst>
                  <a:gd name="T0" fmla="*/ 279 w 279"/>
                  <a:gd name="T1" fmla="*/ 110 h 110"/>
                  <a:gd name="T2" fmla="*/ 167 w 279"/>
                  <a:gd name="T3" fmla="*/ 0 h 110"/>
                  <a:gd name="T4" fmla="*/ 85 w 279"/>
                  <a:gd name="T5" fmla="*/ 12 h 110"/>
                  <a:gd name="T6" fmla="*/ 48 w 279"/>
                  <a:gd name="T7" fmla="*/ 13 h 110"/>
                  <a:gd name="T8" fmla="*/ 0 w 279"/>
                  <a:gd name="T9" fmla="*/ 12 h 110"/>
                  <a:gd name="T10" fmla="*/ 251 w 279"/>
                  <a:gd name="T11" fmla="*/ 110 h 110"/>
                  <a:gd name="T12" fmla="*/ 279 w 279"/>
                  <a:gd name="T1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10">
                    <a:moveTo>
                      <a:pt x="279" y="110"/>
                    </a:moveTo>
                    <a:cubicBezTo>
                      <a:pt x="218" y="81"/>
                      <a:pt x="185" y="42"/>
                      <a:pt x="167" y="0"/>
                    </a:cubicBezTo>
                    <a:cubicBezTo>
                      <a:pt x="144" y="6"/>
                      <a:pt x="117" y="10"/>
                      <a:pt x="85" y="12"/>
                    </a:cubicBezTo>
                    <a:cubicBezTo>
                      <a:pt x="74" y="13"/>
                      <a:pt x="61" y="13"/>
                      <a:pt x="48" y="13"/>
                    </a:cubicBezTo>
                    <a:cubicBezTo>
                      <a:pt x="33" y="13"/>
                      <a:pt x="17" y="13"/>
                      <a:pt x="0" y="12"/>
                    </a:cubicBezTo>
                    <a:cubicBezTo>
                      <a:pt x="56" y="67"/>
                      <a:pt x="124" y="109"/>
                      <a:pt x="251" y="110"/>
                    </a:cubicBezTo>
                    <a:cubicBezTo>
                      <a:pt x="260" y="110"/>
                      <a:pt x="270" y="110"/>
                      <a:pt x="279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dirty="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D8A237-C4A3-454D-8FF3-491E527F4704}"/>
              </a:ext>
            </a:extLst>
          </p:cNvPr>
          <p:cNvGrpSpPr/>
          <p:nvPr/>
        </p:nvGrpSpPr>
        <p:grpSpPr>
          <a:xfrm>
            <a:off x="4401829" y="2509663"/>
            <a:ext cx="1861414" cy="2466290"/>
            <a:chOff x="4646211" y="2559491"/>
            <a:chExt cx="1898739" cy="251574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44C4EC9-FBB9-344D-82A9-0E077BB74728}"/>
                </a:ext>
              </a:extLst>
            </p:cNvPr>
            <p:cNvGrpSpPr/>
            <p:nvPr/>
          </p:nvGrpSpPr>
          <p:grpSpPr>
            <a:xfrm>
              <a:off x="4646211" y="2559491"/>
              <a:ext cx="1898739" cy="2515744"/>
              <a:chOff x="5221432" y="2559491"/>
              <a:chExt cx="2015837" cy="251574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063BB0-6214-6849-B11A-BE44572C2AAC}"/>
                  </a:ext>
                </a:extLst>
              </p:cNvPr>
              <p:cNvSpPr txBox="1"/>
              <p:nvPr/>
            </p:nvSpPr>
            <p:spPr>
              <a:xfrm>
                <a:off x="5392881" y="2559491"/>
                <a:ext cx="1672938" cy="4893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Your IDE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8E796D-37D7-9748-9748-3CD07B70ADE5}"/>
                  </a:ext>
                </a:extLst>
              </p:cNvPr>
              <p:cNvSpPr txBox="1"/>
              <p:nvPr/>
            </p:nvSpPr>
            <p:spPr>
              <a:xfrm>
                <a:off x="5221432" y="4634345"/>
                <a:ext cx="2015837" cy="44089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029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Scoring File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438C693-B2D2-424B-BD81-D41D5CBEA791}"/>
                  </a:ext>
                </a:extLst>
              </p:cNvPr>
              <p:cNvGrpSpPr/>
              <p:nvPr/>
            </p:nvGrpSpPr>
            <p:grpSpPr>
              <a:xfrm>
                <a:off x="5455228" y="2606982"/>
                <a:ext cx="1548245" cy="2411828"/>
                <a:chOff x="3345873" y="2606982"/>
                <a:chExt cx="1674667" cy="2411828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FB793E0-1851-B84C-AB1A-3C003FC1879B}"/>
                    </a:ext>
                  </a:extLst>
                </p:cNvPr>
                <p:cNvSpPr/>
                <p:nvPr/>
              </p:nvSpPr>
              <p:spPr bwMode="auto">
                <a:xfrm>
                  <a:off x="3347603" y="2606982"/>
                  <a:ext cx="1672937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7FD7B07-66EC-4E48-BEE7-FE8C83983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873" y="3002973"/>
                  <a:ext cx="1674667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F2EE3A-AFBC-9147-8639-2DEB592DE972}"/>
                </a:ext>
              </a:extLst>
            </p:cNvPr>
            <p:cNvGrpSpPr/>
            <p:nvPr/>
          </p:nvGrpSpPr>
          <p:grpSpPr>
            <a:xfrm>
              <a:off x="5350635" y="3600180"/>
              <a:ext cx="509832" cy="624103"/>
              <a:chOff x="965200" y="3436897"/>
              <a:chExt cx="528881" cy="647424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5161EAC-A997-A04C-9802-E07270BB5A46}"/>
                  </a:ext>
                </a:extLst>
              </p:cNvPr>
              <p:cNvGrpSpPr/>
              <p:nvPr/>
            </p:nvGrpSpPr>
            <p:grpSpPr>
              <a:xfrm flipH="1">
                <a:off x="965200" y="3436897"/>
                <a:ext cx="528881" cy="647424"/>
                <a:chOff x="3003960" y="3685414"/>
                <a:chExt cx="403310" cy="493707"/>
              </a:xfrm>
            </p:grpSpPr>
            <p:sp>
              <p:nvSpPr>
                <p:cNvPr id="135" name="Snip Single Corner Rectangle 26">
                  <a:extLst>
                    <a:ext uri="{FF2B5EF4-FFF2-40B4-BE49-F238E27FC236}">
                      <a16:creationId xmlns:a16="http://schemas.microsoft.com/office/drawing/2014/main" id="{6AD91232-232A-AA48-AD07-ABF190C8826A}"/>
                    </a:ext>
                  </a:extLst>
                </p:cNvPr>
                <p:cNvSpPr/>
                <p:nvPr/>
              </p:nvSpPr>
              <p:spPr bwMode="auto">
                <a:xfrm flipH="1">
                  <a:off x="3003960" y="3685414"/>
                  <a:ext cx="403310" cy="493707"/>
                </a:xfrm>
                <a:prstGeom prst="snip1Rect">
                  <a:avLst>
                    <a:gd name="adj" fmla="val 28736"/>
                  </a:avLst>
                </a:pr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6" name="Triangle 27">
                  <a:extLst>
                    <a:ext uri="{FF2B5EF4-FFF2-40B4-BE49-F238E27FC236}">
                      <a16:creationId xmlns:a16="http://schemas.microsoft.com/office/drawing/2014/main" id="{57989671-470A-6143-82C3-0F87B01BACC0}"/>
                    </a:ext>
                  </a:extLst>
                </p:cNvPr>
                <p:cNvSpPr/>
                <p:nvPr/>
              </p:nvSpPr>
              <p:spPr bwMode="auto">
                <a:xfrm rot="8100000">
                  <a:off x="3012552" y="3733609"/>
                  <a:ext cx="160049" cy="80930"/>
                </a:xfrm>
                <a:prstGeom prst="triangle">
                  <a:avLst/>
                </a:prstGeom>
                <a:noFill/>
                <a:ln w="12700">
                  <a:solidFill>
                    <a:schemeClr val="tx2"/>
                  </a:solidFill>
                  <a:beve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FBC2CB3-E81D-8342-ADF7-4C412BB4F6EE}"/>
                  </a:ext>
                </a:extLst>
              </p:cNvPr>
              <p:cNvCxnSpPr/>
              <p:nvPr/>
            </p:nvCxnSpPr>
            <p:spPr>
              <a:xfrm>
                <a:off x="1047750" y="3578225"/>
                <a:ext cx="2159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16EF0FF-C66D-A84E-9629-C0F65E0B1305}"/>
                  </a:ext>
                </a:extLst>
              </p:cNvPr>
              <p:cNvCxnSpPr/>
              <p:nvPr/>
            </p:nvCxnSpPr>
            <p:spPr>
              <a:xfrm>
                <a:off x="1047750" y="3697817"/>
                <a:ext cx="3683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30A125-D1B5-254A-88E5-00B577BEBB19}"/>
                  </a:ext>
                </a:extLst>
              </p:cNvPr>
              <p:cNvCxnSpPr/>
              <p:nvPr/>
            </p:nvCxnSpPr>
            <p:spPr>
              <a:xfrm>
                <a:off x="1047750" y="3817409"/>
                <a:ext cx="3683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FC9B2C6-1CE6-AD46-91B8-1C9830D9879A}"/>
                  </a:ext>
                </a:extLst>
              </p:cNvPr>
              <p:cNvCxnSpPr/>
              <p:nvPr/>
            </p:nvCxnSpPr>
            <p:spPr>
              <a:xfrm>
                <a:off x="1047750" y="3937000"/>
                <a:ext cx="368300" cy="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5D41B-1CD3-FC4B-98B3-E5A6D21E0796}"/>
              </a:ext>
            </a:extLst>
          </p:cNvPr>
          <p:cNvGrpSpPr/>
          <p:nvPr/>
        </p:nvGrpSpPr>
        <p:grpSpPr>
          <a:xfrm>
            <a:off x="9783213" y="2509664"/>
            <a:ext cx="1861414" cy="2520949"/>
            <a:chOff x="9979386" y="2559491"/>
            <a:chExt cx="1898739" cy="257149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3ED369-EFB9-8845-9C47-8525D36D3AB7}"/>
                </a:ext>
              </a:extLst>
            </p:cNvPr>
            <p:cNvGrpSpPr/>
            <p:nvPr/>
          </p:nvGrpSpPr>
          <p:grpSpPr>
            <a:xfrm>
              <a:off x="9979386" y="2559491"/>
              <a:ext cx="1898739" cy="2571499"/>
              <a:chOff x="5221432" y="2559491"/>
              <a:chExt cx="2015837" cy="2571499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78244BD-2414-1B48-81F2-A9CC0F26EBE0}"/>
                  </a:ext>
                </a:extLst>
              </p:cNvPr>
              <p:cNvSpPr txBox="1"/>
              <p:nvPr/>
            </p:nvSpPr>
            <p:spPr>
              <a:xfrm>
                <a:off x="5392881" y="2559491"/>
                <a:ext cx="1672938" cy="48936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Image Registry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32A4B9-71F2-5D43-97E2-B72877091E6B}"/>
                  </a:ext>
                </a:extLst>
              </p:cNvPr>
              <p:cNvSpPr txBox="1"/>
              <p:nvPr/>
            </p:nvSpPr>
            <p:spPr>
              <a:xfrm>
                <a:off x="5221432" y="4544676"/>
                <a:ext cx="2015837" cy="58631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029" spc="-1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Deployment &amp; Model Monitoring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1C04486-04CD-9A47-A7C7-F91133FC824D}"/>
                  </a:ext>
                </a:extLst>
              </p:cNvPr>
              <p:cNvGrpSpPr/>
              <p:nvPr/>
            </p:nvGrpSpPr>
            <p:grpSpPr>
              <a:xfrm>
                <a:off x="5455228" y="2606982"/>
                <a:ext cx="1548245" cy="2411828"/>
                <a:chOff x="3345873" y="2606982"/>
                <a:chExt cx="1674667" cy="241182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AF36C28-4833-344C-BA7E-C025E9D9AF3D}"/>
                    </a:ext>
                  </a:extLst>
                </p:cNvPr>
                <p:cNvSpPr/>
                <p:nvPr/>
              </p:nvSpPr>
              <p:spPr bwMode="auto">
                <a:xfrm>
                  <a:off x="3347603" y="2606982"/>
                  <a:ext cx="1672937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5513023-D6BE-8148-AF30-EE58C23A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873" y="3002973"/>
                  <a:ext cx="1674667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DE286AE-C74A-1141-8A4A-88DB515D110E}"/>
                </a:ext>
              </a:extLst>
            </p:cNvPr>
            <p:cNvSpPr/>
            <p:nvPr/>
          </p:nvSpPr>
          <p:spPr bwMode="auto">
            <a:xfrm>
              <a:off x="10547588" y="3559464"/>
              <a:ext cx="623440" cy="597994"/>
            </a:xfrm>
            <a:custGeom>
              <a:avLst/>
              <a:gdLst>
                <a:gd name="connsiteX0" fmla="*/ 0 w 509154"/>
                <a:gd name="connsiteY0" fmla="*/ 0 h 488373"/>
                <a:gd name="connsiteX1" fmla="*/ 0 w 509154"/>
                <a:gd name="connsiteY1" fmla="*/ 488373 h 488373"/>
                <a:gd name="connsiteX2" fmla="*/ 509154 w 509154"/>
                <a:gd name="connsiteY2" fmla="*/ 488373 h 4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154" h="488373">
                  <a:moveTo>
                    <a:pt x="0" y="0"/>
                  </a:moveTo>
                  <a:lnTo>
                    <a:pt x="0" y="488373"/>
                  </a:lnTo>
                  <a:lnTo>
                    <a:pt x="509154" y="48837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CDC7FDB-084A-9444-B34A-E9F20F91A8A5}"/>
                </a:ext>
              </a:extLst>
            </p:cNvPr>
            <p:cNvSpPr/>
            <p:nvPr/>
          </p:nvSpPr>
          <p:spPr bwMode="auto">
            <a:xfrm>
              <a:off x="10547588" y="3596957"/>
              <a:ext cx="616772" cy="560501"/>
            </a:xfrm>
            <a:custGeom>
              <a:avLst/>
              <a:gdLst>
                <a:gd name="connsiteX0" fmla="*/ 0 w 540327"/>
                <a:gd name="connsiteY0" fmla="*/ 415637 h 415637"/>
                <a:gd name="connsiteX1" fmla="*/ 166254 w 540327"/>
                <a:gd name="connsiteY1" fmla="*/ 176646 h 415637"/>
                <a:gd name="connsiteX2" fmla="*/ 311727 w 540327"/>
                <a:gd name="connsiteY2" fmla="*/ 332509 h 415637"/>
                <a:gd name="connsiteX3" fmla="*/ 540327 w 540327"/>
                <a:gd name="connsiteY3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327" h="415637">
                  <a:moveTo>
                    <a:pt x="0" y="415637"/>
                  </a:moveTo>
                  <a:lnTo>
                    <a:pt x="166254" y="176646"/>
                  </a:lnTo>
                  <a:lnTo>
                    <a:pt x="311727" y="332509"/>
                  </a:lnTo>
                  <a:lnTo>
                    <a:pt x="540327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10599-7CBA-7542-958E-70E55354D169}"/>
              </a:ext>
            </a:extLst>
          </p:cNvPr>
          <p:cNvGrpSpPr/>
          <p:nvPr/>
        </p:nvGrpSpPr>
        <p:grpSpPr>
          <a:xfrm>
            <a:off x="1822538" y="2293931"/>
            <a:ext cx="825990" cy="3418322"/>
            <a:chOff x="1859083" y="2339433"/>
            <a:chExt cx="842553" cy="3486866"/>
          </a:xfrm>
        </p:grpSpPr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FF53469C-FE82-4F49-AA8C-4FB79C521CDF}"/>
                </a:ext>
              </a:extLst>
            </p:cNvPr>
            <p:cNvSpPr/>
            <p:nvPr/>
          </p:nvSpPr>
          <p:spPr>
            <a:xfrm>
              <a:off x="1859083" y="2339433"/>
              <a:ext cx="152328" cy="3486866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E44C8EC-4994-A741-8CA0-E9ED60BE7D2D}"/>
                </a:ext>
              </a:extLst>
            </p:cNvPr>
            <p:cNvCxnSpPr>
              <a:cxnSpLocks/>
            </p:cNvCxnSpPr>
            <p:nvPr/>
          </p:nvCxnSpPr>
          <p:spPr>
            <a:xfrm>
              <a:off x="2011411" y="4023870"/>
              <a:ext cx="690225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90B47A-F626-524A-99F9-192660801934}"/>
              </a:ext>
            </a:extLst>
          </p:cNvPr>
          <p:cNvCxnSpPr/>
          <p:nvPr/>
        </p:nvCxnSpPr>
        <p:spPr>
          <a:xfrm>
            <a:off x="4405265" y="3787793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D1D7C13-8E88-5B47-9934-ECD893A0A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05265" y="3787793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86594D-A9C8-404D-95E0-98A9772E7D8C}"/>
              </a:ext>
            </a:extLst>
          </p:cNvPr>
          <p:cNvCxnSpPr>
            <a:cxnSpLocks/>
          </p:cNvCxnSpPr>
          <p:nvPr/>
        </p:nvCxnSpPr>
        <p:spPr>
          <a:xfrm>
            <a:off x="6047357" y="394525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221A0C7-355A-CA4E-9FC4-87DD854A7524}"/>
              </a:ext>
            </a:extLst>
          </p:cNvPr>
          <p:cNvGrpSpPr/>
          <p:nvPr/>
        </p:nvGrpSpPr>
        <p:grpSpPr>
          <a:xfrm>
            <a:off x="7860580" y="2831978"/>
            <a:ext cx="472097" cy="1883493"/>
            <a:chOff x="8018200" y="2888268"/>
            <a:chExt cx="481564" cy="1921261"/>
          </a:xfrm>
        </p:grpSpPr>
        <p:sp>
          <p:nvSpPr>
            <p:cNvPr id="164" name="Right Bracket 163">
              <a:extLst>
                <a:ext uri="{FF2B5EF4-FFF2-40B4-BE49-F238E27FC236}">
                  <a16:creationId xmlns:a16="http://schemas.microsoft.com/office/drawing/2014/main" id="{3B47A496-9847-784B-AC05-3CA63930C5F6}"/>
                </a:ext>
              </a:extLst>
            </p:cNvPr>
            <p:cNvSpPr/>
            <p:nvPr/>
          </p:nvSpPr>
          <p:spPr>
            <a:xfrm rot="10800000">
              <a:off x="8287289" y="2888268"/>
              <a:ext cx="209260" cy="192126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D7EA777-3D06-5C48-A4FB-D34C58A39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18200" y="4023870"/>
              <a:ext cx="48156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96A97-C50C-8245-9CDE-855FB32D3B5D}"/>
              </a:ext>
            </a:extLst>
          </p:cNvPr>
          <p:cNvGrpSpPr/>
          <p:nvPr/>
        </p:nvGrpSpPr>
        <p:grpSpPr>
          <a:xfrm>
            <a:off x="9419136" y="2831978"/>
            <a:ext cx="472097" cy="1883493"/>
            <a:chOff x="9608009" y="2888268"/>
            <a:chExt cx="481564" cy="1921261"/>
          </a:xfrm>
        </p:grpSpPr>
        <p:sp>
          <p:nvSpPr>
            <p:cNvPr id="168" name="Right Bracket 167">
              <a:extLst>
                <a:ext uri="{FF2B5EF4-FFF2-40B4-BE49-F238E27FC236}">
                  <a16:creationId xmlns:a16="http://schemas.microsoft.com/office/drawing/2014/main" id="{50119026-172E-1B4F-BBFA-9E754D256C74}"/>
                </a:ext>
              </a:extLst>
            </p:cNvPr>
            <p:cNvSpPr/>
            <p:nvPr/>
          </p:nvSpPr>
          <p:spPr>
            <a:xfrm rot="10800000">
              <a:off x="9877098" y="2888268"/>
              <a:ext cx="209260" cy="192126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CD72C96-4DCE-8742-BA41-DAE97E40B932}"/>
                </a:ext>
              </a:extLst>
            </p:cNvPr>
            <p:cNvCxnSpPr>
              <a:cxnSpLocks/>
            </p:cNvCxnSpPr>
            <p:nvPr/>
          </p:nvCxnSpPr>
          <p:spPr>
            <a:xfrm>
              <a:off x="9608009" y="4023870"/>
              <a:ext cx="48156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109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Managed Compute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482090" y="3152696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1937599" y="3296207"/>
            <a:ext cx="409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Hyperdrive 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2E432-3301-431A-B89E-5044009E5CF9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60B-6AAB-4756-9762-95733A52297A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8727-4523-4434-9860-80617188DC4E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09980-AFC6-4AF3-9BF0-7B3F514F67EC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78E19-65B9-48EC-8F6E-AF86FC3E37FF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1C3A-4DDB-49D3-B993-8431E9575EDB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12E54-EF4E-4EEB-81C2-0D6828EEF6A2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D877-9D32-4533-878C-DC387848ACBF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47625-7772-4692-9275-F9F60EF69268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67532-AAA2-48C7-B1A3-CF88885D034A}"/>
              </a:ext>
            </a:extLst>
          </p:cNvPr>
          <p:cNvSpPr/>
          <p:nvPr/>
        </p:nvSpPr>
        <p:spPr>
          <a:xfrm>
            <a:off x="3013896" y="3994802"/>
            <a:ext cx="1923864" cy="65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5F12D-BAE3-49A5-BBCD-BE05790887A6}"/>
              </a:ext>
            </a:extLst>
          </p:cNvPr>
          <p:cNvSpPr txBox="1"/>
          <p:nvPr/>
        </p:nvSpPr>
        <p:spPr>
          <a:xfrm>
            <a:off x="3298282" y="4138880"/>
            <a:ext cx="13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grid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E4B11-6491-428B-9C08-0A115AEEA5A1}"/>
              </a:ext>
            </a:extLst>
          </p:cNvPr>
          <p:cNvSpPr/>
          <p:nvPr/>
        </p:nvSpPr>
        <p:spPr>
          <a:xfrm>
            <a:off x="7661273" y="742484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E9C73-171B-43B3-A5C5-23F7494EF522}"/>
              </a:ext>
            </a:extLst>
          </p:cNvPr>
          <p:cNvSpPr/>
          <p:nvPr/>
        </p:nvSpPr>
        <p:spPr>
          <a:xfrm>
            <a:off x="7828714" y="118846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13055-22C5-4116-8CDD-ECFC5B065C21}"/>
              </a:ext>
            </a:extLst>
          </p:cNvPr>
          <p:cNvSpPr txBox="1"/>
          <p:nvPr/>
        </p:nvSpPr>
        <p:spPr>
          <a:xfrm>
            <a:off x="7888603" y="1489849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sets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834151-035A-4C67-BF4F-4AC9AE43E998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5400000">
            <a:off x="6083368" y="432535"/>
            <a:ext cx="290056" cy="4699634"/>
          </a:xfrm>
          <a:prstGeom prst="bentConnector3">
            <a:avLst>
              <a:gd name="adj1" fmla="val 6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05B334-31E2-4637-96AB-D59E153AE1B8}"/>
              </a:ext>
            </a:extLst>
          </p:cNvPr>
          <p:cNvSpPr txBox="1"/>
          <p:nvPr/>
        </p:nvSpPr>
        <p:spPr>
          <a:xfrm>
            <a:off x="7567930" y="485319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Subset data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296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7: Azure Machine Learning Model Management and Deployment </vt:lpstr>
      <vt:lpstr>Data Science Building Blocks Project</vt:lpstr>
      <vt:lpstr>Data Science Building Blocks Project</vt:lpstr>
      <vt:lpstr>Data Science Building Blocks Project</vt:lpstr>
      <vt:lpstr>Data Science Building Blocks Project</vt:lpstr>
      <vt:lpstr>Model management</vt:lpstr>
      <vt:lpstr>Deploy Azure ML models at scale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4: Azure Machine Datasets and Datastore </dc:title>
  <dc:creator>Miquella de Boer</dc:creator>
  <cp:lastModifiedBy>Miquella de Boer</cp:lastModifiedBy>
  <cp:revision>5</cp:revision>
  <dcterms:created xsi:type="dcterms:W3CDTF">2020-03-23T18:33:39Z</dcterms:created>
  <dcterms:modified xsi:type="dcterms:W3CDTF">2020-04-06T15:53:40Z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2020-03-23T18:33:41.4542439Z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07f84871-cf8c-4bfe-ae3d-5e5af14c7945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