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B4685-11FC-4673-A745-2532D1159542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4B98-B406-4D3C-AD58-D61FBBA61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76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 much uncertainty to promote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3FA00-D561-4498-B3C1-ED6867D05A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5F56-3802-4700-88D7-987C836C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8A02-5C44-47EF-ACD1-24F5FC5D4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8F7D-F2D3-4164-AB7A-A80EE542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BC06-277B-4E06-B379-937A83BC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1DDA-1099-402B-B3F0-FCC36E44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0B9-9358-4BF6-81A4-4AE8D2AB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49FC-1021-48EF-A7AD-A962A449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304C-E338-4B4B-BA9C-36683C3A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3E1C-8859-406B-AA01-746964D3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FC7E-EAEB-4D6A-A54B-7CC5621F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73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1978A-6059-43F4-B8CB-1CB3B8C7A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08B02-764D-4A73-998D-A895C712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ADF8-52AB-43AE-9AA5-8C5F735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3AC2-0BC4-4FBE-BDBD-3AEBDDB9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E817-0C1E-49C9-A37D-71A85F2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8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577B-9674-453A-B6B9-8DDF8115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81CC-A34A-475E-B9F9-47C6EC09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FF84-8B2C-4689-9C1F-216A16BA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B991-3543-401A-9B1C-4118E20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ED61-5440-42B0-8C2E-8DE939CA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8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30A6-1F2F-46C2-A2D4-0D251E50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2899-983A-497F-B20D-E6845236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06F4-404C-4C69-82E9-16CEB82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A0B2-7300-4127-ACCC-A5D799EE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8FC7-988A-4300-9ED0-19E2F67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3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7B5-9F01-4690-8BC3-D3B6D141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DB36-2A30-4136-A47D-41CD9905B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430D-382D-454A-B0BA-DC3F8C5E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64C5-1F3D-4C70-932A-621ECF45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3255-2140-435C-8055-E8B8B843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46FF-5BC3-49A7-8DE2-EABEA4E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09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2ACD-B8B4-4491-B843-4319B7F4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10E9-2035-40A0-990B-538A2EFE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C264-7D19-421E-8038-91792577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104E1-61C9-43E8-A86F-9083FCB4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448D2-38D6-43F0-8FC7-2CF1D8245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5F66-8269-469E-8E04-5B2467F8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5A386-13B7-47B7-8F3C-D1C4E429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9AEAF-3F48-4D68-AF99-31C72C39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9323-C6EC-4503-8A3C-87E6D6F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36215-F5AB-41F5-9732-1719CD6C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F9CE-59A7-40C3-8500-7A46A370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7C6D0-1A2E-4813-B7C9-D9A795C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6D1C8-1189-494A-846E-5EB06AD7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A30D6-1FAD-427D-BEDA-7FC9762D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C00CC-D461-44B6-9CD1-406A520E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0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624-50A8-4751-B779-566BBED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001D-0DBD-41F5-9AB1-BC5F6E89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6B53-2692-4F13-B915-C7435F4A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F128-C733-47C0-B26B-FFA4637F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F40B-5AEA-4703-BF59-3DC052B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1527-A2CC-4B5E-AA3C-00C3A9E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06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935F-520F-41C3-9CDA-36F741C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ADB13-304E-4831-A321-959763B7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5407-00E0-43DE-827F-252814D0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B3AD-D36B-425D-AD0C-76670342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A8806-B1BB-4721-A215-07370C5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8BBA-940A-4739-A099-08491AE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5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92082-70A2-47B2-8E42-EBFF85A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5A9A-434A-4784-905C-89C4934F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BFA1-25FB-43CC-AE73-CC43096C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3064-DE4C-42CC-8940-FE98B1A1B661}" type="datetimeFigureOut">
              <a:rPr lang="nl-NL" smtClean="0"/>
              <a:t>21-4-2020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C00D-A218-4645-AF1C-30050EE92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7472-46B4-44AD-9FF7-C2711A99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9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DDED9911-A76D-4DCF-B389-FE8CB239F53C}"/>
              </a:ext>
            </a:extLst>
          </p:cNvPr>
          <p:cNvSpPr/>
          <p:nvPr/>
        </p:nvSpPr>
        <p:spPr>
          <a:xfrm>
            <a:off x="6270552" y="223412"/>
            <a:ext cx="5708455" cy="170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>
                <a:solidFill>
                  <a:sysClr val="windowText" lastClr="000000"/>
                </a:solidFill>
              </a:rPr>
              <a:t>Azure 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6B293-A01F-4880-986F-AA03F3F655F5}"/>
              </a:ext>
            </a:extLst>
          </p:cNvPr>
          <p:cNvSpPr/>
          <p:nvPr/>
        </p:nvSpPr>
        <p:spPr>
          <a:xfrm>
            <a:off x="3449989" y="2381089"/>
            <a:ext cx="2526390" cy="2970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6A1137-F159-4059-ADD5-7EB3524AC12B}"/>
              </a:ext>
            </a:extLst>
          </p:cNvPr>
          <p:cNvSpPr/>
          <p:nvPr/>
        </p:nvSpPr>
        <p:spPr>
          <a:xfrm>
            <a:off x="6524386" y="5480105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70" name="Beaker_F196" title="Icon of a scientific flask with liquid in it">
            <a:extLst>
              <a:ext uri="{FF2B5EF4-FFF2-40B4-BE49-F238E27FC236}">
                <a16:creationId xmlns:a16="http://schemas.microsoft.com/office/drawing/2014/main" id="{80B3E5D7-A033-4FC8-B1A1-B83E789421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37255" y="2548652"/>
            <a:ext cx="185676" cy="214537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174B2-6DE0-4ECC-A1AB-36634E843550}"/>
              </a:ext>
            </a:extLst>
          </p:cNvPr>
          <p:cNvSpPr txBox="1"/>
          <p:nvPr/>
        </p:nvSpPr>
        <p:spPr>
          <a:xfrm>
            <a:off x="8846111" y="5499866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PRD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F5CE1-CAE0-4FA1-8EC1-FC9E844FC339}"/>
              </a:ext>
            </a:extLst>
          </p:cNvPr>
          <p:cNvSpPr/>
          <p:nvPr/>
        </p:nvSpPr>
        <p:spPr>
          <a:xfrm>
            <a:off x="6497250" y="3858262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9096C-D23A-4A31-954E-3FC9DA1CCF9B}"/>
              </a:ext>
            </a:extLst>
          </p:cNvPr>
          <p:cNvSpPr/>
          <p:nvPr/>
        </p:nvSpPr>
        <p:spPr>
          <a:xfrm>
            <a:off x="6497250" y="2251464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32925-56B6-4A27-AA01-37C1F9F76DF4}"/>
              </a:ext>
            </a:extLst>
          </p:cNvPr>
          <p:cNvGrpSpPr/>
          <p:nvPr/>
        </p:nvGrpSpPr>
        <p:grpSpPr>
          <a:xfrm>
            <a:off x="7400079" y="2368278"/>
            <a:ext cx="1220003" cy="473408"/>
            <a:chOff x="7400079" y="2437881"/>
            <a:chExt cx="1823945" cy="699541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2DE744ED-ED5C-40B3-9843-CE9436B657A2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F482C074-02B1-4F97-966D-B144FC271888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F54D14-238A-4624-AE60-B13EF260B914}"/>
              </a:ext>
            </a:extLst>
          </p:cNvPr>
          <p:cNvSpPr txBox="1"/>
          <p:nvPr/>
        </p:nvSpPr>
        <p:spPr>
          <a:xfrm>
            <a:off x="3498454" y="2421940"/>
            <a:ext cx="2055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PRD ML workspace:</a:t>
            </a:r>
            <a:endParaRPr lang="nl-NL" sz="1200" dirty="0"/>
          </a:p>
          <a:p>
            <a:r>
              <a:rPr lang="nl-NL" sz="1200" dirty="0"/>
              <a:t>ML Experimentation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DCD38C-E3E6-4C79-B638-E551C37902C8}"/>
              </a:ext>
            </a:extLst>
          </p:cNvPr>
          <p:cNvSpPr txBox="1"/>
          <p:nvPr/>
        </p:nvSpPr>
        <p:spPr>
          <a:xfrm>
            <a:off x="8846110" y="3926950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TEST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B462D6-6DFD-495A-819C-0BA189E2A449}"/>
              </a:ext>
            </a:extLst>
          </p:cNvPr>
          <p:cNvSpPr txBox="1"/>
          <p:nvPr/>
        </p:nvSpPr>
        <p:spPr>
          <a:xfrm>
            <a:off x="8846111" y="2287862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DEV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E7C14-64E7-41D2-A7E4-AD677EF42572}"/>
              </a:ext>
            </a:extLst>
          </p:cNvPr>
          <p:cNvSpPr/>
          <p:nvPr/>
        </p:nvSpPr>
        <p:spPr>
          <a:xfrm>
            <a:off x="10550013" y="2251464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DEV</a:t>
            </a:r>
          </a:p>
          <a:p>
            <a:r>
              <a:rPr lang="nl-NL" sz="1200" i="1" dirty="0">
                <a:solidFill>
                  <a:sysClr val="windowText" lastClr="000000"/>
                </a:solidFill>
              </a:rPr>
              <a:t>Read/write RBAC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008095-BC05-44E8-88AF-CBFCD426A7D9}"/>
              </a:ext>
            </a:extLst>
          </p:cNvPr>
          <p:cNvSpPr/>
          <p:nvPr/>
        </p:nvSpPr>
        <p:spPr>
          <a:xfrm>
            <a:off x="10550012" y="3862403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silver datalake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Read/write RBAC on gold datalake cont. 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19A858-6631-41BB-8EBE-1A97FD08BFE0}"/>
              </a:ext>
            </a:extLst>
          </p:cNvPr>
          <p:cNvSpPr/>
          <p:nvPr/>
        </p:nvSpPr>
        <p:spPr>
          <a:xfrm>
            <a:off x="10550013" y="5476317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PRD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silver datalake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Read/write RBAC on gold datalake cont.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4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06787888-419E-4E26-996E-AFE89F3622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62" y="2470509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0D5D9-C2C0-496F-AD28-4A6CA78AB216}"/>
              </a:ext>
            </a:extLst>
          </p:cNvPr>
          <p:cNvSpPr txBox="1"/>
          <p:nvPr/>
        </p:nvSpPr>
        <p:spPr>
          <a:xfrm>
            <a:off x="6588931" y="2814968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sp>
        <p:nvSpPr>
          <p:cNvPr id="90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539C68FF-C0C1-4BB3-A927-1490B09EB0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55" y="4037711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B4F418-F3D8-4BBE-ACC4-69A0D6947430}"/>
              </a:ext>
            </a:extLst>
          </p:cNvPr>
          <p:cNvSpPr txBox="1"/>
          <p:nvPr/>
        </p:nvSpPr>
        <p:spPr>
          <a:xfrm>
            <a:off x="6588924" y="4382170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6CF4689B-1C4D-478F-8239-43184D1939F7}"/>
              </a:ext>
            </a:extLst>
          </p:cNvPr>
          <p:cNvSpPr/>
          <p:nvPr/>
        </p:nvSpPr>
        <p:spPr>
          <a:xfrm rot="16200000">
            <a:off x="7115476" y="774709"/>
            <a:ext cx="547141" cy="146260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Pipelines CI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ACA8993-B5D9-49A2-AF3B-3B0590771488}"/>
              </a:ext>
            </a:extLst>
          </p:cNvPr>
          <p:cNvSpPr/>
          <p:nvPr/>
        </p:nvSpPr>
        <p:spPr>
          <a:xfrm>
            <a:off x="3397264" y="5866707"/>
            <a:ext cx="2636011" cy="667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PRD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selected folders</a:t>
            </a:r>
            <a:endParaRPr kumimoji="0" lang="nl-NL" sz="1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1E86C2-BDE8-4EBF-A270-166D1EB83C96}"/>
              </a:ext>
            </a:extLst>
          </p:cNvPr>
          <p:cNvSpPr/>
          <p:nvPr/>
        </p:nvSpPr>
        <p:spPr>
          <a:xfrm>
            <a:off x="487681" y="223490"/>
            <a:ext cx="5488698" cy="1705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GIT</a:t>
            </a:r>
          </a:p>
          <a:p>
            <a:r>
              <a:rPr lang="nl-NL" sz="1400" dirty="0">
                <a:solidFill>
                  <a:sysClr val="windowText" lastClr="000000"/>
                </a:solidFill>
              </a:rPr>
              <a:t>Code/modeling/*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E.g. train.py, score.py, packages and modules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RT_score.py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Batch_score.py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  <a:p>
            <a:r>
              <a:rPr lang="nl-NL" sz="1400" dirty="0">
                <a:solidFill>
                  <a:sysClr val="windowText" lastClr="000000"/>
                </a:solidFill>
              </a:rPr>
              <a:t>Code/pipelines/*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E.g. train_pipeline.yml, score_pipeline.yml</a:t>
            </a:r>
          </a:p>
        </p:txBody>
      </p:sp>
      <p:sp>
        <p:nvSpPr>
          <p:cNvPr id="113" name="Cylinder 112">
            <a:extLst>
              <a:ext uri="{FF2B5EF4-FFF2-40B4-BE49-F238E27FC236}">
                <a16:creationId xmlns:a16="http://schemas.microsoft.com/office/drawing/2014/main" id="{90987972-44BF-4A0E-89C4-8A776E954F0D}"/>
              </a:ext>
            </a:extLst>
          </p:cNvPr>
          <p:cNvSpPr/>
          <p:nvPr/>
        </p:nvSpPr>
        <p:spPr>
          <a:xfrm rot="16200000">
            <a:off x="7115476" y="79468"/>
            <a:ext cx="547141" cy="146260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Modeling CI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709C08-E591-47B6-87CF-B4BCA49CE82F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5976829" y="810769"/>
            <a:ext cx="68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16E5B7C-87F1-4657-9918-5EE408B57BB6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5976378" y="1506010"/>
            <a:ext cx="68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E9E728-5C26-4771-BDE3-FDDC7D7D5033}"/>
              </a:ext>
            </a:extLst>
          </p:cNvPr>
          <p:cNvCxnSpPr>
            <a:cxnSpLocks/>
            <a:stCxn id="3" idx="2"/>
            <a:endCxn id="106" idx="0"/>
          </p:cNvCxnSpPr>
          <p:nvPr/>
        </p:nvCxnSpPr>
        <p:spPr>
          <a:xfrm>
            <a:off x="4713184" y="5351990"/>
            <a:ext cx="2086" cy="5147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678DE06-4A43-4E0C-9650-FE1A40ED1E66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9743441" y="2763189"/>
            <a:ext cx="80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38F246-8E88-4A7C-B477-D5B0F34FC3C4}"/>
              </a:ext>
            </a:extLst>
          </p:cNvPr>
          <p:cNvCxnSpPr>
            <a:cxnSpLocks/>
            <a:stCxn id="12" idx="3"/>
            <a:endCxn id="59" idx="1"/>
          </p:cNvCxnSpPr>
          <p:nvPr/>
        </p:nvCxnSpPr>
        <p:spPr>
          <a:xfrm>
            <a:off x="9743441" y="4369987"/>
            <a:ext cx="806571" cy="4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0356F-6CA6-4E26-9F99-D3BE27259E9D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V="1">
            <a:off x="9770577" y="5988042"/>
            <a:ext cx="779436" cy="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CD2568F8-F7FA-4984-981E-A893FFCB0252}"/>
              </a:ext>
            </a:extLst>
          </p:cNvPr>
          <p:cNvSpPr/>
          <p:nvPr/>
        </p:nvSpPr>
        <p:spPr>
          <a:xfrm rot="16200000">
            <a:off x="9821326" y="-146845"/>
            <a:ext cx="547141" cy="191522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ML Automation CD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040AFF3-90B4-4BF5-991E-CF2BFE60C703}"/>
              </a:ext>
            </a:extLst>
          </p:cNvPr>
          <p:cNvCxnSpPr>
            <a:cxnSpLocks/>
            <a:stCxn id="113" idx="3"/>
            <a:endCxn id="147" idx="1"/>
          </p:cNvCxnSpPr>
          <p:nvPr/>
        </p:nvCxnSpPr>
        <p:spPr>
          <a:xfrm>
            <a:off x="8120348" y="810768"/>
            <a:ext cx="1016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3A412B-3679-4A03-8FA4-66541A9A7D4D}"/>
              </a:ext>
            </a:extLst>
          </p:cNvPr>
          <p:cNvCxnSpPr>
            <a:cxnSpLocks/>
            <a:stCxn id="104" idx="3"/>
            <a:endCxn id="147" idx="1"/>
          </p:cNvCxnSpPr>
          <p:nvPr/>
        </p:nvCxnSpPr>
        <p:spPr>
          <a:xfrm flipV="1">
            <a:off x="8120348" y="810769"/>
            <a:ext cx="1016935" cy="695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4">
            <a:extLst>
              <a:ext uri="{FF2B5EF4-FFF2-40B4-BE49-F238E27FC236}">
                <a16:creationId xmlns:a16="http://schemas.microsoft.com/office/drawing/2014/main" id="{E1B4C98E-E6B3-48A0-AAF4-89F154146A06}"/>
              </a:ext>
            </a:extLst>
          </p:cNvPr>
          <p:cNvCxnSpPr>
            <a:cxnSpLocks/>
            <a:stCxn id="147" idx="3"/>
            <a:endCxn id="21" idx="1"/>
          </p:cNvCxnSpPr>
          <p:nvPr/>
        </p:nvCxnSpPr>
        <p:spPr>
          <a:xfrm flipH="1">
            <a:off x="6497250" y="810768"/>
            <a:ext cx="4555261" cy="1952421"/>
          </a:xfrm>
          <a:prstGeom prst="bentConnector5">
            <a:avLst>
              <a:gd name="adj1" fmla="val -5018"/>
              <a:gd name="adj2" fmla="val 61419"/>
              <a:gd name="adj3" fmla="val 105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4">
            <a:extLst>
              <a:ext uri="{FF2B5EF4-FFF2-40B4-BE49-F238E27FC236}">
                <a16:creationId xmlns:a16="http://schemas.microsoft.com/office/drawing/2014/main" id="{747C937F-DD73-4F81-9D3C-2F1D0497B98B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 rot="5400000">
            <a:off x="6761262" y="3010902"/>
            <a:ext cx="1095073" cy="1623096"/>
          </a:xfrm>
          <a:prstGeom prst="bentConnector4">
            <a:avLst>
              <a:gd name="adj1" fmla="val 26635"/>
              <a:gd name="adj2" fmla="val 114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54">
            <a:extLst>
              <a:ext uri="{FF2B5EF4-FFF2-40B4-BE49-F238E27FC236}">
                <a16:creationId xmlns:a16="http://schemas.microsoft.com/office/drawing/2014/main" id="{8687411C-6F76-45FF-96A9-C49CB6DE3C22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 rot="5400000">
            <a:off x="6767307" y="4638791"/>
            <a:ext cx="1110118" cy="1595960"/>
          </a:xfrm>
          <a:prstGeom prst="bentConnector4">
            <a:avLst>
              <a:gd name="adj1" fmla="val 26952"/>
              <a:gd name="adj2" fmla="val 11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07259CC-8FA0-4580-9B95-DBBC247F9441}"/>
              </a:ext>
            </a:extLst>
          </p:cNvPr>
          <p:cNvSpPr txBox="1"/>
          <p:nvPr/>
        </p:nvSpPr>
        <p:spPr>
          <a:xfrm>
            <a:off x="3744291" y="3308950"/>
            <a:ext cx="2055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Data Scientist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submit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create pipeline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publish models to the model registry.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publish or delete pipelines.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manage compute clusters.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CF082EE-0EB2-4E07-BC92-3D2A3CABFF21}"/>
              </a:ext>
            </a:extLst>
          </p:cNvPr>
          <p:cNvSpPr/>
          <p:nvPr/>
        </p:nvSpPr>
        <p:spPr>
          <a:xfrm>
            <a:off x="463071" y="2381090"/>
            <a:ext cx="2383709" cy="2943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C6CE0E8-F58F-4B65-924D-742133EBCE5F}"/>
              </a:ext>
            </a:extLst>
          </p:cNvPr>
          <p:cNvSpPr txBox="1"/>
          <p:nvPr/>
        </p:nvSpPr>
        <p:spPr>
          <a:xfrm>
            <a:off x="366049" y="2403674"/>
            <a:ext cx="2588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   DEV ML Workspace:</a:t>
            </a:r>
            <a:endParaRPr lang="nl-NL" sz="1200" dirty="0"/>
          </a:p>
          <a:p>
            <a:r>
              <a:rPr lang="nl-NL" sz="1200" dirty="0"/>
              <a:t>   Pipeline Engineering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D27AE8F-D517-4C28-A6ED-F4379D8C3154}"/>
              </a:ext>
            </a:extLst>
          </p:cNvPr>
          <p:cNvSpPr/>
          <p:nvPr/>
        </p:nvSpPr>
        <p:spPr>
          <a:xfrm>
            <a:off x="458048" y="5885998"/>
            <a:ext cx="2392650" cy="667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Dev</a:t>
            </a:r>
          </a:p>
          <a:p>
            <a:r>
              <a:rPr lang="nl-NL" sz="1200" i="1" dirty="0">
                <a:solidFill>
                  <a:sysClr val="windowText" lastClr="000000"/>
                </a:solidFill>
              </a:rPr>
              <a:t>Read/write RBAC</a:t>
            </a:r>
            <a:endParaRPr lang="nl-NL" sz="14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5C089AA-360E-4C9A-9A24-44C9C71B7679}"/>
              </a:ext>
            </a:extLst>
          </p:cNvPr>
          <p:cNvCxnSpPr>
            <a:cxnSpLocks/>
            <a:stCxn id="235" idx="2"/>
            <a:endCxn id="243" idx="0"/>
          </p:cNvCxnSpPr>
          <p:nvPr/>
        </p:nvCxnSpPr>
        <p:spPr>
          <a:xfrm flipH="1">
            <a:off x="1654373" y="5324184"/>
            <a:ext cx="553" cy="561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boy" title="Icon of a man">
            <a:extLst>
              <a:ext uri="{FF2B5EF4-FFF2-40B4-BE49-F238E27FC236}">
                <a16:creationId xmlns:a16="http://schemas.microsoft.com/office/drawing/2014/main" id="{429FC268-5F90-43CF-BB4C-34D299F19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7802" y="2975652"/>
            <a:ext cx="182589" cy="237656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549D03A-7E03-4071-9FB5-BF4157AF6AA1}"/>
              </a:ext>
            </a:extLst>
          </p:cNvPr>
          <p:cNvSpPr txBox="1"/>
          <p:nvPr/>
        </p:nvSpPr>
        <p:spPr>
          <a:xfrm>
            <a:off x="907520" y="3295238"/>
            <a:ext cx="1699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ML Engineer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do everything in the Azure ML resource.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Does not have access to PRD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manage compute clusters.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55C8FFD-C6E5-4136-80D5-91156D6E5558}"/>
              </a:ext>
            </a:extLst>
          </p:cNvPr>
          <p:cNvCxnSpPr>
            <a:cxnSpLocks/>
          </p:cNvCxnSpPr>
          <p:nvPr/>
        </p:nvCxnSpPr>
        <p:spPr>
          <a:xfrm>
            <a:off x="1580348" y="1928664"/>
            <a:ext cx="0" cy="4056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747772E-08E4-41B4-AD3D-5129C4232645}"/>
              </a:ext>
            </a:extLst>
          </p:cNvPr>
          <p:cNvCxnSpPr>
            <a:cxnSpLocks/>
          </p:cNvCxnSpPr>
          <p:nvPr/>
        </p:nvCxnSpPr>
        <p:spPr>
          <a:xfrm>
            <a:off x="4713184" y="1928664"/>
            <a:ext cx="0" cy="4056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0C7B540C-C871-473E-9DC7-40D6833E5DC7}"/>
              </a:ext>
            </a:extLst>
          </p:cNvPr>
          <p:cNvSpPr txBox="1"/>
          <p:nvPr/>
        </p:nvSpPr>
        <p:spPr>
          <a:xfrm>
            <a:off x="9809086" y="2557150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91E6DC9-20BA-493E-B43C-EE7DE9055D2A}"/>
              </a:ext>
            </a:extLst>
          </p:cNvPr>
          <p:cNvSpPr txBox="1"/>
          <p:nvPr/>
        </p:nvSpPr>
        <p:spPr>
          <a:xfrm>
            <a:off x="9798002" y="4171152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T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B3AE552-CDE4-4523-8E77-38978AC8AECF}"/>
              </a:ext>
            </a:extLst>
          </p:cNvPr>
          <p:cNvSpPr txBox="1"/>
          <p:nvPr/>
        </p:nvSpPr>
        <p:spPr>
          <a:xfrm>
            <a:off x="9797375" y="5789181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P</a:t>
            </a:r>
          </a:p>
        </p:txBody>
      </p:sp>
      <p:sp>
        <p:nvSpPr>
          <p:cNvPr id="294" name="boy" title="Icon of a man">
            <a:extLst>
              <a:ext uri="{FF2B5EF4-FFF2-40B4-BE49-F238E27FC236}">
                <a16:creationId xmlns:a16="http://schemas.microsoft.com/office/drawing/2014/main" id="{52378A50-1429-4E8B-B203-B1BBD08A1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39550" y="2983166"/>
            <a:ext cx="182589" cy="237656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66A8CA3-AE34-4DD3-B723-2CEEC598ACE8}"/>
              </a:ext>
            </a:extLst>
          </p:cNvPr>
          <p:cNvSpPr txBox="1"/>
          <p:nvPr/>
        </p:nvSpPr>
        <p:spPr>
          <a:xfrm>
            <a:off x="1654373" y="5403719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D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F0F8DC8-660C-42E2-8639-44D2B542EE2E}"/>
              </a:ext>
            </a:extLst>
          </p:cNvPr>
          <p:cNvSpPr txBox="1"/>
          <p:nvPr/>
        </p:nvSpPr>
        <p:spPr>
          <a:xfrm>
            <a:off x="4683005" y="5405868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</a:t>
            </a:r>
            <a:r>
              <a:rPr lang="nl-NL" sz="1050"/>
              <a:t>Principal E</a:t>
            </a:r>
            <a:endParaRPr lang="nl-NL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F38DD-9572-46AF-A4E7-EDC864927CD8}"/>
              </a:ext>
            </a:extLst>
          </p:cNvPr>
          <p:cNvSpPr txBox="1"/>
          <p:nvPr/>
        </p:nvSpPr>
        <p:spPr>
          <a:xfrm>
            <a:off x="7400079" y="2917562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9" name="globe_2" title="Icon of a sphere made of lines">
            <a:extLst>
              <a:ext uri="{FF2B5EF4-FFF2-40B4-BE49-F238E27FC236}">
                <a16:creationId xmlns:a16="http://schemas.microsoft.com/office/drawing/2014/main" id="{EC915C41-A3E9-49DC-91E8-15316B99E4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0833" y="2962791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9F520-5BDA-43AF-849F-53D6F8CEFED0}"/>
              </a:ext>
            </a:extLst>
          </p:cNvPr>
          <p:cNvGrpSpPr/>
          <p:nvPr/>
        </p:nvGrpSpPr>
        <p:grpSpPr>
          <a:xfrm>
            <a:off x="7409542" y="3952293"/>
            <a:ext cx="1220002" cy="473408"/>
            <a:chOff x="7400079" y="2437881"/>
            <a:chExt cx="1823945" cy="699541"/>
          </a:xfrm>
        </p:grpSpPr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163EDE-1B10-4194-ACED-C1B21EAA21C7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349F4F2B-266A-4423-BFB1-A253B137B598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C3B5A5-9282-432C-A4CD-9E760C18E186}"/>
              </a:ext>
            </a:extLst>
          </p:cNvPr>
          <p:cNvSpPr txBox="1"/>
          <p:nvPr/>
        </p:nvSpPr>
        <p:spPr>
          <a:xfrm>
            <a:off x="7409546" y="4501577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19" name="globe_2" title="Icon of a sphere made of lines">
            <a:extLst>
              <a:ext uri="{FF2B5EF4-FFF2-40B4-BE49-F238E27FC236}">
                <a16:creationId xmlns:a16="http://schemas.microsoft.com/office/drawing/2014/main" id="{B3EEF0AF-34BC-4C94-8AD3-A4ADDF52F9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60300" y="4546806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1F9FA3AA-81B7-47BC-BA26-50965C155F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55" y="5661244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FAD76-AE90-4F5C-8724-1B0F9E4EEC3C}"/>
              </a:ext>
            </a:extLst>
          </p:cNvPr>
          <p:cNvSpPr txBox="1"/>
          <p:nvPr/>
        </p:nvSpPr>
        <p:spPr>
          <a:xfrm>
            <a:off x="6588924" y="6005703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1028D0-B27C-455A-AE09-132A28998F8B}"/>
              </a:ext>
            </a:extLst>
          </p:cNvPr>
          <p:cNvGrpSpPr/>
          <p:nvPr/>
        </p:nvGrpSpPr>
        <p:grpSpPr>
          <a:xfrm>
            <a:off x="7409542" y="5575826"/>
            <a:ext cx="1220002" cy="473408"/>
            <a:chOff x="7400079" y="2437881"/>
            <a:chExt cx="1823945" cy="699541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102E3B14-554C-4B45-A28D-EBB665CFB3D3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A2377026-65E2-40D0-B477-96B9ABEDCA1D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 Train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8C46E30-F82C-4D41-B716-824152DDCDF6}"/>
              </a:ext>
            </a:extLst>
          </p:cNvPr>
          <p:cNvSpPr txBox="1"/>
          <p:nvPr/>
        </p:nvSpPr>
        <p:spPr>
          <a:xfrm>
            <a:off x="7409546" y="6125110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37" name="globe_2" title="Icon of a sphere made of lines">
            <a:extLst>
              <a:ext uri="{FF2B5EF4-FFF2-40B4-BE49-F238E27FC236}">
                <a16:creationId xmlns:a16="http://schemas.microsoft.com/office/drawing/2014/main" id="{09E373F6-84E5-4E52-8C7F-C285CC6E67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60300" y="6170339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43" name="Straight Arrow Connector 154">
            <a:extLst>
              <a:ext uri="{FF2B5EF4-FFF2-40B4-BE49-F238E27FC236}">
                <a16:creationId xmlns:a16="http://schemas.microsoft.com/office/drawing/2014/main" id="{16D40622-82EB-4ADE-973D-B25C90FBA14D}"/>
              </a:ext>
            </a:extLst>
          </p:cNvPr>
          <p:cNvCxnSpPr>
            <a:cxnSpLocks/>
            <a:stCxn id="107" idx="3"/>
            <a:endCxn id="147" idx="1"/>
          </p:cNvCxnSpPr>
          <p:nvPr/>
        </p:nvCxnSpPr>
        <p:spPr>
          <a:xfrm flipV="1">
            <a:off x="8629544" y="810769"/>
            <a:ext cx="507739" cy="5053329"/>
          </a:xfrm>
          <a:prstGeom prst="bentConnector3">
            <a:avLst>
              <a:gd name="adj1" fmla="val 361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46F173-A60B-4C78-ACB0-8214413E5520}"/>
              </a:ext>
            </a:extLst>
          </p:cNvPr>
          <p:cNvSpPr txBox="1"/>
          <p:nvPr/>
        </p:nvSpPr>
        <p:spPr>
          <a:xfrm>
            <a:off x="9091661" y="1057248"/>
            <a:ext cx="200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N Stages: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Model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Integration test scoring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Deployment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System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Load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BF842-1A64-4B08-B9F4-04157A736A4D}"/>
              </a:ext>
            </a:extLst>
          </p:cNvPr>
          <p:cNvSpPr txBox="1"/>
          <p:nvPr/>
        </p:nvSpPr>
        <p:spPr>
          <a:xfrm>
            <a:off x="8291864" y="3417904"/>
            <a:ext cx="10572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&lt;&lt; Trigger on model registry event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29B5D-7322-4020-96BC-6F02C5F6369E}"/>
              </a:ext>
            </a:extLst>
          </p:cNvPr>
          <p:cNvSpPr txBox="1"/>
          <p:nvPr/>
        </p:nvSpPr>
        <p:spPr>
          <a:xfrm rot="5400000">
            <a:off x="8382837" y="1739502"/>
            <a:ext cx="1066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&lt;  ADO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C5890-493F-4ABA-A085-D1111EC3FB25}"/>
              </a:ext>
            </a:extLst>
          </p:cNvPr>
          <p:cNvSpPr txBox="1"/>
          <p:nvPr/>
        </p:nvSpPr>
        <p:spPr>
          <a:xfrm>
            <a:off x="8073879" y="613868"/>
            <a:ext cx="1066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Model ID 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4834E-B91C-4B49-9E75-824BFCBF2757}"/>
              </a:ext>
            </a:extLst>
          </p:cNvPr>
          <p:cNvSpPr txBox="1"/>
          <p:nvPr/>
        </p:nvSpPr>
        <p:spPr>
          <a:xfrm>
            <a:off x="8070511" y="1525770"/>
            <a:ext cx="1066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Pipelines &gt;</a:t>
            </a:r>
          </a:p>
        </p:txBody>
      </p:sp>
    </p:spTree>
    <p:extLst>
      <p:ext uri="{BB962C8B-B14F-4D97-AF65-F5344CB8AC3E}">
        <p14:creationId xmlns:p14="http://schemas.microsoft.com/office/powerpoint/2010/main" val="14764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258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Eikelenboom</dc:creator>
  <cp:lastModifiedBy>Dennis Eikelenboom</cp:lastModifiedBy>
  <cp:revision>4</cp:revision>
  <dcterms:created xsi:type="dcterms:W3CDTF">2020-04-20T13:49:19Z</dcterms:created>
  <dcterms:modified xsi:type="dcterms:W3CDTF">2020-04-21T13:23:43Z</dcterms:modified>
</cp:coreProperties>
</file>