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56" r:id="rId3"/>
    <p:sldId id="264" r:id="rId4"/>
    <p:sldId id="263" r:id="rId5"/>
    <p:sldId id="257" r:id="rId6"/>
    <p:sldId id="259" r:id="rId7"/>
    <p:sldId id="260" r:id="rId8"/>
    <p:sldId id="261" r:id="rId9"/>
    <p:sldId id="262"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FBB19-D16C-4E2C-87F7-2A120F16DF03}" type="datetimeFigureOut">
              <a:rPr lang="fr-FR" smtClean="0"/>
              <a:t>15/02/2018</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6FC35-941B-4D3A-B960-5E2BDBBEF363}" type="slidenum">
              <a:rPr lang="fr-FR" smtClean="0"/>
              <a:t>‹#›</a:t>
            </a:fld>
            <a:endParaRPr lang="fr-FR"/>
          </a:p>
        </p:txBody>
      </p:sp>
    </p:spTree>
    <p:extLst>
      <p:ext uri="{BB962C8B-B14F-4D97-AF65-F5344CB8AC3E}">
        <p14:creationId xmlns:p14="http://schemas.microsoft.com/office/powerpoint/2010/main" val="1541550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84FC-FC26-4CE5-A5E8-7F4D0BB25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4F239809-97A0-4002-AAA0-4266F86C3E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BF8C4DF3-F647-46A5-A387-43771D7F8F5F}"/>
              </a:ext>
            </a:extLst>
          </p:cNvPr>
          <p:cNvSpPr>
            <a:spLocks noGrp="1"/>
          </p:cNvSpPr>
          <p:nvPr>
            <p:ph type="dt" sz="half" idx="10"/>
          </p:nvPr>
        </p:nvSpPr>
        <p:spPr/>
        <p:txBody>
          <a:bodyPr/>
          <a:lstStyle/>
          <a:p>
            <a:fld id="{914DB62F-E3D3-41A9-9633-E874CCF51817}" type="datetime1">
              <a:rPr lang="fr-FR" smtClean="0"/>
              <a:t>15/02/2018</a:t>
            </a:fld>
            <a:endParaRPr lang="fr-FR"/>
          </a:p>
        </p:txBody>
      </p:sp>
      <p:sp>
        <p:nvSpPr>
          <p:cNvPr id="5" name="Footer Placeholder 4">
            <a:extLst>
              <a:ext uri="{FF2B5EF4-FFF2-40B4-BE49-F238E27FC236}">
                <a16:creationId xmlns:a16="http://schemas.microsoft.com/office/drawing/2014/main" id="{E3E4DB64-28D4-46F8-BDF8-D7A0CDD03EDE}"/>
              </a:ext>
            </a:extLst>
          </p:cNvPr>
          <p:cNvSpPr>
            <a:spLocks noGrp="1"/>
          </p:cNvSpPr>
          <p:nvPr>
            <p:ph type="ftr" sz="quarter" idx="11"/>
          </p:nvPr>
        </p:nvSpPr>
        <p:spPr/>
        <p:txBody>
          <a:bodyPr/>
          <a:lstStyle/>
          <a:p>
            <a:r>
              <a:rPr lang="fr-FR"/>
              <a:t>POOI - DIAGRAMMES CLASSES &amp; CRC QUIBEL-ROBIC</a:t>
            </a:r>
          </a:p>
        </p:txBody>
      </p:sp>
      <p:sp>
        <p:nvSpPr>
          <p:cNvPr id="6" name="Slide Number Placeholder 5">
            <a:extLst>
              <a:ext uri="{FF2B5EF4-FFF2-40B4-BE49-F238E27FC236}">
                <a16:creationId xmlns:a16="http://schemas.microsoft.com/office/drawing/2014/main" id="{D21F8ED2-52F0-4A66-93C1-ECACD6A1CA87}"/>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1471590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EF0B-1CE3-4A6A-B6D2-4995027185E1}"/>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E90DF848-FAEE-43B5-A993-B64D389C336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DD628BC-A984-4181-8D3D-868C537290C5}"/>
              </a:ext>
            </a:extLst>
          </p:cNvPr>
          <p:cNvSpPr>
            <a:spLocks noGrp="1"/>
          </p:cNvSpPr>
          <p:nvPr>
            <p:ph type="dt" sz="half" idx="10"/>
          </p:nvPr>
        </p:nvSpPr>
        <p:spPr/>
        <p:txBody>
          <a:bodyPr/>
          <a:lstStyle/>
          <a:p>
            <a:fld id="{057DEC66-9FEB-41F6-99C3-9CAB66376B40}" type="datetime1">
              <a:rPr lang="fr-FR" smtClean="0"/>
              <a:t>15/02/2018</a:t>
            </a:fld>
            <a:endParaRPr lang="fr-FR"/>
          </a:p>
        </p:txBody>
      </p:sp>
      <p:sp>
        <p:nvSpPr>
          <p:cNvPr id="5" name="Footer Placeholder 4">
            <a:extLst>
              <a:ext uri="{FF2B5EF4-FFF2-40B4-BE49-F238E27FC236}">
                <a16:creationId xmlns:a16="http://schemas.microsoft.com/office/drawing/2014/main" id="{7A822E85-2BC8-4435-8678-3F4F42DFD3D3}"/>
              </a:ext>
            </a:extLst>
          </p:cNvPr>
          <p:cNvSpPr>
            <a:spLocks noGrp="1"/>
          </p:cNvSpPr>
          <p:nvPr>
            <p:ph type="ftr" sz="quarter" idx="11"/>
          </p:nvPr>
        </p:nvSpPr>
        <p:spPr/>
        <p:txBody>
          <a:bodyPr/>
          <a:lstStyle/>
          <a:p>
            <a:r>
              <a:rPr lang="fr-FR"/>
              <a:t>POOI - DIAGRAMMES CLASSES &amp; CRC QUIBEL-ROBIC</a:t>
            </a:r>
          </a:p>
        </p:txBody>
      </p:sp>
      <p:sp>
        <p:nvSpPr>
          <p:cNvPr id="6" name="Slide Number Placeholder 5">
            <a:extLst>
              <a:ext uri="{FF2B5EF4-FFF2-40B4-BE49-F238E27FC236}">
                <a16:creationId xmlns:a16="http://schemas.microsoft.com/office/drawing/2014/main" id="{BA12B2CB-90A8-4823-BF3F-7687B0619E1A}"/>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64935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12185-3B34-4E01-8CBC-686EF06D90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AFF138AB-14E7-4749-85E0-C61DEFE21D0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14571CCE-73EF-4CE5-A044-34071BB7F83E}"/>
              </a:ext>
            </a:extLst>
          </p:cNvPr>
          <p:cNvSpPr>
            <a:spLocks noGrp="1"/>
          </p:cNvSpPr>
          <p:nvPr>
            <p:ph type="dt" sz="half" idx="10"/>
          </p:nvPr>
        </p:nvSpPr>
        <p:spPr/>
        <p:txBody>
          <a:bodyPr/>
          <a:lstStyle/>
          <a:p>
            <a:fld id="{4622B57B-A1EC-4155-ADF6-20138B7DDE2B}" type="datetime1">
              <a:rPr lang="fr-FR" smtClean="0"/>
              <a:t>15/02/2018</a:t>
            </a:fld>
            <a:endParaRPr lang="fr-FR"/>
          </a:p>
        </p:txBody>
      </p:sp>
      <p:sp>
        <p:nvSpPr>
          <p:cNvPr id="5" name="Footer Placeholder 4">
            <a:extLst>
              <a:ext uri="{FF2B5EF4-FFF2-40B4-BE49-F238E27FC236}">
                <a16:creationId xmlns:a16="http://schemas.microsoft.com/office/drawing/2014/main" id="{9CBE2D98-4F0F-459D-91E3-A24391C23819}"/>
              </a:ext>
            </a:extLst>
          </p:cNvPr>
          <p:cNvSpPr>
            <a:spLocks noGrp="1"/>
          </p:cNvSpPr>
          <p:nvPr>
            <p:ph type="ftr" sz="quarter" idx="11"/>
          </p:nvPr>
        </p:nvSpPr>
        <p:spPr/>
        <p:txBody>
          <a:bodyPr/>
          <a:lstStyle/>
          <a:p>
            <a:r>
              <a:rPr lang="fr-FR"/>
              <a:t>POOI - DIAGRAMMES CLASSES &amp; CRC QUIBEL-ROBIC</a:t>
            </a:r>
          </a:p>
        </p:txBody>
      </p:sp>
      <p:sp>
        <p:nvSpPr>
          <p:cNvPr id="6" name="Slide Number Placeholder 5">
            <a:extLst>
              <a:ext uri="{FF2B5EF4-FFF2-40B4-BE49-F238E27FC236}">
                <a16:creationId xmlns:a16="http://schemas.microsoft.com/office/drawing/2014/main" id="{58F023DE-6723-47D7-8E46-5CC8A39ED47A}"/>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261832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8EC4B-91EA-4B15-B9EE-247745548C5D}"/>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40045E19-E2ED-4710-826F-919BEEC596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350FCE39-54AC-401E-BAF1-CE9B9618B14B}"/>
              </a:ext>
            </a:extLst>
          </p:cNvPr>
          <p:cNvSpPr>
            <a:spLocks noGrp="1"/>
          </p:cNvSpPr>
          <p:nvPr>
            <p:ph type="dt" sz="half" idx="10"/>
          </p:nvPr>
        </p:nvSpPr>
        <p:spPr/>
        <p:txBody>
          <a:bodyPr/>
          <a:lstStyle/>
          <a:p>
            <a:fld id="{699B0FF6-22F1-4DDA-9755-56B8E1774D65}" type="datetime1">
              <a:rPr lang="fr-FR" smtClean="0"/>
              <a:t>15/02/2018</a:t>
            </a:fld>
            <a:endParaRPr lang="fr-FR"/>
          </a:p>
        </p:txBody>
      </p:sp>
      <p:sp>
        <p:nvSpPr>
          <p:cNvPr id="5" name="Footer Placeholder 4">
            <a:extLst>
              <a:ext uri="{FF2B5EF4-FFF2-40B4-BE49-F238E27FC236}">
                <a16:creationId xmlns:a16="http://schemas.microsoft.com/office/drawing/2014/main" id="{D73AF3C6-D550-47FD-8106-85BA27EA9E69}"/>
              </a:ext>
            </a:extLst>
          </p:cNvPr>
          <p:cNvSpPr>
            <a:spLocks noGrp="1"/>
          </p:cNvSpPr>
          <p:nvPr>
            <p:ph type="ftr" sz="quarter" idx="11"/>
          </p:nvPr>
        </p:nvSpPr>
        <p:spPr/>
        <p:txBody>
          <a:bodyPr/>
          <a:lstStyle/>
          <a:p>
            <a:r>
              <a:rPr lang="fr-FR"/>
              <a:t>POOI - DIAGRAMMES CLASSES &amp; CRC QUIBEL-ROBIC</a:t>
            </a:r>
          </a:p>
        </p:txBody>
      </p:sp>
      <p:sp>
        <p:nvSpPr>
          <p:cNvPr id="6" name="Slide Number Placeholder 5">
            <a:extLst>
              <a:ext uri="{FF2B5EF4-FFF2-40B4-BE49-F238E27FC236}">
                <a16:creationId xmlns:a16="http://schemas.microsoft.com/office/drawing/2014/main" id="{86863A8F-998A-4FE6-8A52-F6634F66C854}"/>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289038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C7B6-F069-44F3-8855-B0A423A36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47960254-4152-4EEF-B85A-C1470FCFC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601A43-1A9A-4656-9D53-EC90DEADDB22}"/>
              </a:ext>
            </a:extLst>
          </p:cNvPr>
          <p:cNvSpPr>
            <a:spLocks noGrp="1"/>
          </p:cNvSpPr>
          <p:nvPr>
            <p:ph type="dt" sz="half" idx="10"/>
          </p:nvPr>
        </p:nvSpPr>
        <p:spPr/>
        <p:txBody>
          <a:bodyPr/>
          <a:lstStyle/>
          <a:p>
            <a:fld id="{4E5D2C51-7695-41C6-8160-2EC7F27F47B9}" type="datetime1">
              <a:rPr lang="fr-FR" smtClean="0"/>
              <a:t>15/02/2018</a:t>
            </a:fld>
            <a:endParaRPr lang="fr-FR"/>
          </a:p>
        </p:txBody>
      </p:sp>
      <p:sp>
        <p:nvSpPr>
          <p:cNvPr id="5" name="Footer Placeholder 4">
            <a:extLst>
              <a:ext uri="{FF2B5EF4-FFF2-40B4-BE49-F238E27FC236}">
                <a16:creationId xmlns:a16="http://schemas.microsoft.com/office/drawing/2014/main" id="{4F792393-1680-44A6-9DB7-A0BD6A946B32}"/>
              </a:ext>
            </a:extLst>
          </p:cNvPr>
          <p:cNvSpPr>
            <a:spLocks noGrp="1"/>
          </p:cNvSpPr>
          <p:nvPr>
            <p:ph type="ftr" sz="quarter" idx="11"/>
          </p:nvPr>
        </p:nvSpPr>
        <p:spPr/>
        <p:txBody>
          <a:bodyPr/>
          <a:lstStyle/>
          <a:p>
            <a:r>
              <a:rPr lang="fr-FR"/>
              <a:t>POOI - DIAGRAMMES CLASSES &amp; CRC QUIBEL-ROBIC</a:t>
            </a:r>
          </a:p>
        </p:txBody>
      </p:sp>
      <p:sp>
        <p:nvSpPr>
          <p:cNvPr id="6" name="Slide Number Placeholder 5">
            <a:extLst>
              <a:ext uri="{FF2B5EF4-FFF2-40B4-BE49-F238E27FC236}">
                <a16:creationId xmlns:a16="http://schemas.microsoft.com/office/drawing/2014/main" id="{87DAD5D7-C849-42E2-98B8-BBF8AE2E281E}"/>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2180062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74AC-C229-46EA-89F3-20F0F825D908}"/>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B7B58B63-685A-468B-A7AF-EB32F57225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6CC101C1-FA2E-4709-80C3-9509536166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D7D97517-0188-4D08-9367-5325696220CB}"/>
              </a:ext>
            </a:extLst>
          </p:cNvPr>
          <p:cNvSpPr>
            <a:spLocks noGrp="1"/>
          </p:cNvSpPr>
          <p:nvPr>
            <p:ph type="dt" sz="half" idx="10"/>
          </p:nvPr>
        </p:nvSpPr>
        <p:spPr/>
        <p:txBody>
          <a:bodyPr/>
          <a:lstStyle/>
          <a:p>
            <a:fld id="{285ECC8E-8D33-4E11-B4AD-4AF38E33761A}" type="datetime1">
              <a:rPr lang="fr-FR" smtClean="0"/>
              <a:t>15/02/2018</a:t>
            </a:fld>
            <a:endParaRPr lang="fr-FR"/>
          </a:p>
        </p:txBody>
      </p:sp>
      <p:sp>
        <p:nvSpPr>
          <p:cNvPr id="6" name="Footer Placeholder 5">
            <a:extLst>
              <a:ext uri="{FF2B5EF4-FFF2-40B4-BE49-F238E27FC236}">
                <a16:creationId xmlns:a16="http://schemas.microsoft.com/office/drawing/2014/main" id="{E61E99E5-2967-46F9-94F3-7971A431DB12}"/>
              </a:ext>
            </a:extLst>
          </p:cNvPr>
          <p:cNvSpPr>
            <a:spLocks noGrp="1"/>
          </p:cNvSpPr>
          <p:nvPr>
            <p:ph type="ftr" sz="quarter" idx="11"/>
          </p:nvPr>
        </p:nvSpPr>
        <p:spPr/>
        <p:txBody>
          <a:bodyPr/>
          <a:lstStyle/>
          <a:p>
            <a:r>
              <a:rPr lang="fr-FR"/>
              <a:t>POOI - DIAGRAMMES CLASSES &amp; CRC QUIBEL-ROBIC</a:t>
            </a:r>
          </a:p>
        </p:txBody>
      </p:sp>
      <p:sp>
        <p:nvSpPr>
          <p:cNvPr id="7" name="Slide Number Placeholder 6">
            <a:extLst>
              <a:ext uri="{FF2B5EF4-FFF2-40B4-BE49-F238E27FC236}">
                <a16:creationId xmlns:a16="http://schemas.microsoft.com/office/drawing/2014/main" id="{47636EA9-6125-4A41-A018-19118FE1E359}"/>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281876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D7A5-20C2-4D9D-8CFB-99769E2AE2EA}"/>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A73F244F-5A95-475E-A7DA-C43665CB17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FF035C-F609-49D9-AAB7-D736CD88E55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88FF8B5A-9F8E-4D3D-BEC4-22D351F7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8CA25E-6C76-45DD-976E-0A270FB950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8BFF9053-1511-48A9-B397-66ED8B44732B}"/>
              </a:ext>
            </a:extLst>
          </p:cNvPr>
          <p:cNvSpPr>
            <a:spLocks noGrp="1"/>
          </p:cNvSpPr>
          <p:nvPr>
            <p:ph type="dt" sz="half" idx="10"/>
          </p:nvPr>
        </p:nvSpPr>
        <p:spPr/>
        <p:txBody>
          <a:bodyPr/>
          <a:lstStyle/>
          <a:p>
            <a:fld id="{AAFD0921-7A2D-4DA1-A33A-F6D1BC7F6912}" type="datetime1">
              <a:rPr lang="fr-FR" smtClean="0"/>
              <a:t>15/02/2018</a:t>
            </a:fld>
            <a:endParaRPr lang="fr-FR"/>
          </a:p>
        </p:txBody>
      </p:sp>
      <p:sp>
        <p:nvSpPr>
          <p:cNvPr id="8" name="Footer Placeholder 7">
            <a:extLst>
              <a:ext uri="{FF2B5EF4-FFF2-40B4-BE49-F238E27FC236}">
                <a16:creationId xmlns:a16="http://schemas.microsoft.com/office/drawing/2014/main" id="{651814D2-872D-491D-B1B9-1172C5F5034A}"/>
              </a:ext>
            </a:extLst>
          </p:cNvPr>
          <p:cNvSpPr>
            <a:spLocks noGrp="1"/>
          </p:cNvSpPr>
          <p:nvPr>
            <p:ph type="ftr" sz="quarter" idx="11"/>
          </p:nvPr>
        </p:nvSpPr>
        <p:spPr/>
        <p:txBody>
          <a:bodyPr/>
          <a:lstStyle/>
          <a:p>
            <a:r>
              <a:rPr lang="fr-FR"/>
              <a:t>POOI - DIAGRAMMES CLASSES &amp; CRC QUIBEL-ROBIC</a:t>
            </a:r>
          </a:p>
        </p:txBody>
      </p:sp>
      <p:sp>
        <p:nvSpPr>
          <p:cNvPr id="9" name="Slide Number Placeholder 8">
            <a:extLst>
              <a:ext uri="{FF2B5EF4-FFF2-40B4-BE49-F238E27FC236}">
                <a16:creationId xmlns:a16="http://schemas.microsoft.com/office/drawing/2014/main" id="{59102FD2-87B9-4393-8D51-0D45A922A305}"/>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252069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5089-93EA-4EAB-9599-BAB2CF24B0D8}"/>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D59872E2-F608-4C7F-A037-2C6E67953FAE}"/>
              </a:ext>
            </a:extLst>
          </p:cNvPr>
          <p:cNvSpPr>
            <a:spLocks noGrp="1"/>
          </p:cNvSpPr>
          <p:nvPr>
            <p:ph type="dt" sz="half" idx="10"/>
          </p:nvPr>
        </p:nvSpPr>
        <p:spPr/>
        <p:txBody>
          <a:bodyPr/>
          <a:lstStyle/>
          <a:p>
            <a:fld id="{317177D8-EDC7-4E85-A5BB-F842E80AF6CA}" type="datetime1">
              <a:rPr lang="fr-FR" smtClean="0"/>
              <a:t>15/02/2018</a:t>
            </a:fld>
            <a:endParaRPr lang="fr-FR"/>
          </a:p>
        </p:txBody>
      </p:sp>
      <p:sp>
        <p:nvSpPr>
          <p:cNvPr id="4" name="Footer Placeholder 3">
            <a:extLst>
              <a:ext uri="{FF2B5EF4-FFF2-40B4-BE49-F238E27FC236}">
                <a16:creationId xmlns:a16="http://schemas.microsoft.com/office/drawing/2014/main" id="{BA26B0A6-9279-4BA6-9913-4EF8A0BAD23C}"/>
              </a:ext>
            </a:extLst>
          </p:cNvPr>
          <p:cNvSpPr>
            <a:spLocks noGrp="1"/>
          </p:cNvSpPr>
          <p:nvPr>
            <p:ph type="ftr" sz="quarter" idx="11"/>
          </p:nvPr>
        </p:nvSpPr>
        <p:spPr/>
        <p:txBody>
          <a:bodyPr/>
          <a:lstStyle/>
          <a:p>
            <a:r>
              <a:rPr lang="fr-FR"/>
              <a:t>POOI - DIAGRAMMES CLASSES &amp; CRC QUIBEL-ROBIC</a:t>
            </a:r>
          </a:p>
        </p:txBody>
      </p:sp>
      <p:sp>
        <p:nvSpPr>
          <p:cNvPr id="5" name="Slide Number Placeholder 4">
            <a:extLst>
              <a:ext uri="{FF2B5EF4-FFF2-40B4-BE49-F238E27FC236}">
                <a16:creationId xmlns:a16="http://schemas.microsoft.com/office/drawing/2014/main" id="{11A6BC12-DFC7-4DB4-BAD6-07DB0CF49B39}"/>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145583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BA4AF4-AA50-4805-B825-7626C84D8D8A}"/>
              </a:ext>
            </a:extLst>
          </p:cNvPr>
          <p:cNvSpPr>
            <a:spLocks noGrp="1"/>
          </p:cNvSpPr>
          <p:nvPr>
            <p:ph type="dt" sz="half" idx="10"/>
          </p:nvPr>
        </p:nvSpPr>
        <p:spPr/>
        <p:txBody>
          <a:bodyPr/>
          <a:lstStyle/>
          <a:p>
            <a:fld id="{62F1C5B8-1917-489E-B161-3712BC2A477B}" type="datetime1">
              <a:rPr lang="fr-FR" smtClean="0"/>
              <a:t>15/02/2018</a:t>
            </a:fld>
            <a:endParaRPr lang="fr-FR"/>
          </a:p>
        </p:txBody>
      </p:sp>
      <p:sp>
        <p:nvSpPr>
          <p:cNvPr id="3" name="Footer Placeholder 2">
            <a:extLst>
              <a:ext uri="{FF2B5EF4-FFF2-40B4-BE49-F238E27FC236}">
                <a16:creationId xmlns:a16="http://schemas.microsoft.com/office/drawing/2014/main" id="{DD81E1BE-FF3D-401B-BAC6-5A8E27839314}"/>
              </a:ext>
            </a:extLst>
          </p:cNvPr>
          <p:cNvSpPr>
            <a:spLocks noGrp="1"/>
          </p:cNvSpPr>
          <p:nvPr>
            <p:ph type="ftr" sz="quarter" idx="11"/>
          </p:nvPr>
        </p:nvSpPr>
        <p:spPr/>
        <p:txBody>
          <a:bodyPr/>
          <a:lstStyle/>
          <a:p>
            <a:r>
              <a:rPr lang="fr-FR"/>
              <a:t>POOI - DIAGRAMMES CLASSES &amp; CRC QUIBEL-ROBIC</a:t>
            </a:r>
          </a:p>
        </p:txBody>
      </p:sp>
      <p:sp>
        <p:nvSpPr>
          <p:cNvPr id="4" name="Slide Number Placeholder 3">
            <a:extLst>
              <a:ext uri="{FF2B5EF4-FFF2-40B4-BE49-F238E27FC236}">
                <a16:creationId xmlns:a16="http://schemas.microsoft.com/office/drawing/2014/main" id="{19B21980-CC57-4A47-915C-122697FB5504}"/>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361547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90D5-8616-4CBE-9FE2-2459D908E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12CB3081-1E73-4C21-90A5-0862CD72C1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CBA95807-D4CF-4918-84C9-2BD5A05CD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524BA7-0D47-46DF-9D36-5690BE5B9460}"/>
              </a:ext>
            </a:extLst>
          </p:cNvPr>
          <p:cNvSpPr>
            <a:spLocks noGrp="1"/>
          </p:cNvSpPr>
          <p:nvPr>
            <p:ph type="dt" sz="half" idx="10"/>
          </p:nvPr>
        </p:nvSpPr>
        <p:spPr/>
        <p:txBody>
          <a:bodyPr/>
          <a:lstStyle/>
          <a:p>
            <a:fld id="{FEA8BEA7-C802-4ADB-86F5-FD6A0B3D5489}" type="datetime1">
              <a:rPr lang="fr-FR" smtClean="0"/>
              <a:t>15/02/2018</a:t>
            </a:fld>
            <a:endParaRPr lang="fr-FR"/>
          </a:p>
        </p:txBody>
      </p:sp>
      <p:sp>
        <p:nvSpPr>
          <p:cNvPr id="6" name="Footer Placeholder 5">
            <a:extLst>
              <a:ext uri="{FF2B5EF4-FFF2-40B4-BE49-F238E27FC236}">
                <a16:creationId xmlns:a16="http://schemas.microsoft.com/office/drawing/2014/main" id="{6ECC5748-6313-4173-AE5C-62C379E48FC2}"/>
              </a:ext>
            </a:extLst>
          </p:cNvPr>
          <p:cNvSpPr>
            <a:spLocks noGrp="1"/>
          </p:cNvSpPr>
          <p:nvPr>
            <p:ph type="ftr" sz="quarter" idx="11"/>
          </p:nvPr>
        </p:nvSpPr>
        <p:spPr/>
        <p:txBody>
          <a:bodyPr/>
          <a:lstStyle/>
          <a:p>
            <a:r>
              <a:rPr lang="fr-FR"/>
              <a:t>POOI - DIAGRAMMES CLASSES &amp; CRC QUIBEL-ROBIC</a:t>
            </a:r>
          </a:p>
        </p:txBody>
      </p:sp>
      <p:sp>
        <p:nvSpPr>
          <p:cNvPr id="7" name="Slide Number Placeholder 6">
            <a:extLst>
              <a:ext uri="{FF2B5EF4-FFF2-40B4-BE49-F238E27FC236}">
                <a16:creationId xmlns:a16="http://schemas.microsoft.com/office/drawing/2014/main" id="{EFC76F46-30B1-4821-8492-1E541C3E05B3}"/>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346824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E593-7372-4953-9EE5-7646FA488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AE9518D4-243B-48E5-9F27-D288548D7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B7C473D3-E153-4556-9637-405229BC0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5AB5E0-40E5-41A1-A3B6-64C3F87397FD}"/>
              </a:ext>
            </a:extLst>
          </p:cNvPr>
          <p:cNvSpPr>
            <a:spLocks noGrp="1"/>
          </p:cNvSpPr>
          <p:nvPr>
            <p:ph type="dt" sz="half" idx="10"/>
          </p:nvPr>
        </p:nvSpPr>
        <p:spPr/>
        <p:txBody>
          <a:bodyPr/>
          <a:lstStyle/>
          <a:p>
            <a:fld id="{3AA45BED-1DD7-4B18-BD00-7E712A646A3E}" type="datetime1">
              <a:rPr lang="fr-FR" smtClean="0"/>
              <a:t>15/02/2018</a:t>
            </a:fld>
            <a:endParaRPr lang="fr-FR"/>
          </a:p>
        </p:txBody>
      </p:sp>
      <p:sp>
        <p:nvSpPr>
          <p:cNvPr id="6" name="Footer Placeholder 5">
            <a:extLst>
              <a:ext uri="{FF2B5EF4-FFF2-40B4-BE49-F238E27FC236}">
                <a16:creationId xmlns:a16="http://schemas.microsoft.com/office/drawing/2014/main" id="{F0EC5438-F832-47CD-9527-DC0F39B9E1C5}"/>
              </a:ext>
            </a:extLst>
          </p:cNvPr>
          <p:cNvSpPr>
            <a:spLocks noGrp="1"/>
          </p:cNvSpPr>
          <p:nvPr>
            <p:ph type="ftr" sz="quarter" idx="11"/>
          </p:nvPr>
        </p:nvSpPr>
        <p:spPr/>
        <p:txBody>
          <a:bodyPr/>
          <a:lstStyle/>
          <a:p>
            <a:r>
              <a:rPr lang="fr-FR"/>
              <a:t>POOI - DIAGRAMMES CLASSES &amp; CRC QUIBEL-ROBIC</a:t>
            </a:r>
          </a:p>
        </p:txBody>
      </p:sp>
      <p:sp>
        <p:nvSpPr>
          <p:cNvPr id="7" name="Slide Number Placeholder 6">
            <a:extLst>
              <a:ext uri="{FF2B5EF4-FFF2-40B4-BE49-F238E27FC236}">
                <a16:creationId xmlns:a16="http://schemas.microsoft.com/office/drawing/2014/main" id="{874C2EAA-A8F4-4CF7-9237-C5493C8071ED}"/>
              </a:ext>
            </a:extLst>
          </p:cNvPr>
          <p:cNvSpPr>
            <a:spLocks noGrp="1"/>
          </p:cNvSpPr>
          <p:nvPr>
            <p:ph type="sldNum" sz="quarter" idx="12"/>
          </p:nvPr>
        </p:nvSpPr>
        <p:spPr/>
        <p:txBody>
          <a:bodyPr/>
          <a:lstStyle/>
          <a:p>
            <a:fld id="{6599895F-0250-43FB-A485-D8C8CD3E564E}" type="slidenum">
              <a:rPr lang="fr-FR" smtClean="0"/>
              <a:t>‹#›</a:t>
            </a:fld>
            <a:endParaRPr lang="fr-FR"/>
          </a:p>
        </p:txBody>
      </p:sp>
    </p:spTree>
    <p:extLst>
      <p:ext uri="{BB962C8B-B14F-4D97-AF65-F5344CB8AC3E}">
        <p14:creationId xmlns:p14="http://schemas.microsoft.com/office/powerpoint/2010/main" val="418826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A4221D-D750-4F73-8383-F75A94F200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8F79734A-2857-4549-9046-32C9C74994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1CBD517-95A4-4167-BF50-47743557D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A5EF8-2971-4A15-B762-6FAE01985271}" type="datetime1">
              <a:rPr lang="fr-FR" smtClean="0"/>
              <a:t>15/02/2018</a:t>
            </a:fld>
            <a:endParaRPr lang="fr-FR"/>
          </a:p>
        </p:txBody>
      </p:sp>
      <p:sp>
        <p:nvSpPr>
          <p:cNvPr id="5" name="Footer Placeholder 4">
            <a:extLst>
              <a:ext uri="{FF2B5EF4-FFF2-40B4-BE49-F238E27FC236}">
                <a16:creationId xmlns:a16="http://schemas.microsoft.com/office/drawing/2014/main" id="{7AA6ABBE-2661-45E3-BE98-9F3B7635D4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POOI - DIAGRAMMES CLASSES &amp; CRC QUIBEL-ROBIC</a:t>
            </a:r>
          </a:p>
        </p:txBody>
      </p:sp>
      <p:sp>
        <p:nvSpPr>
          <p:cNvPr id="6" name="Slide Number Placeholder 5">
            <a:extLst>
              <a:ext uri="{FF2B5EF4-FFF2-40B4-BE49-F238E27FC236}">
                <a16:creationId xmlns:a16="http://schemas.microsoft.com/office/drawing/2014/main" id="{FCCAE506-84EF-42D7-921C-DC8F0656A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99895F-0250-43FB-A485-D8C8CD3E564E}" type="slidenum">
              <a:rPr lang="fr-FR" smtClean="0"/>
              <a:t>‹#›</a:t>
            </a:fld>
            <a:endParaRPr lang="fr-FR"/>
          </a:p>
        </p:txBody>
      </p:sp>
    </p:spTree>
    <p:extLst>
      <p:ext uri="{BB962C8B-B14F-4D97-AF65-F5344CB8AC3E}">
        <p14:creationId xmlns:p14="http://schemas.microsoft.com/office/powerpoint/2010/main" val="3734828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ésultat de recherche d'images pour &quot;zombillénium&quot;">
            <a:extLst>
              <a:ext uri="{FF2B5EF4-FFF2-40B4-BE49-F238E27FC236}">
                <a16:creationId xmlns:a16="http://schemas.microsoft.com/office/drawing/2014/main" id="{8440D293-E3A5-4B89-AC56-626763A2FE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1380" y="2004969"/>
            <a:ext cx="6084473" cy="3289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2F7E12-E5A6-4841-A7BC-A2B46BF97AB4}"/>
              </a:ext>
            </a:extLst>
          </p:cNvPr>
          <p:cNvSpPr txBox="1"/>
          <p:nvPr/>
        </p:nvSpPr>
        <p:spPr>
          <a:xfrm>
            <a:off x="373223" y="391886"/>
            <a:ext cx="6547693" cy="584775"/>
          </a:xfrm>
          <a:prstGeom prst="rect">
            <a:avLst/>
          </a:prstGeom>
          <a:noFill/>
        </p:spPr>
        <p:txBody>
          <a:bodyPr wrap="square" rtlCol="0">
            <a:spAutoFit/>
          </a:bodyPr>
          <a:lstStyle/>
          <a:p>
            <a:r>
              <a:rPr lang="fr-FR" sz="3200" dirty="0"/>
              <a:t>PROJET POOI 3A – ZOMBILENIUM </a:t>
            </a:r>
          </a:p>
        </p:txBody>
      </p:sp>
      <p:cxnSp>
        <p:nvCxnSpPr>
          <p:cNvPr id="6" name="Straight Connector 5">
            <a:extLst>
              <a:ext uri="{FF2B5EF4-FFF2-40B4-BE49-F238E27FC236}">
                <a16:creationId xmlns:a16="http://schemas.microsoft.com/office/drawing/2014/main" id="{710901B3-C070-4F8F-9B1C-EEDDFA7784FF}"/>
              </a:ext>
            </a:extLst>
          </p:cNvPr>
          <p:cNvCxnSpPr>
            <a:cxnSpLocks/>
          </p:cNvCxnSpPr>
          <p:nvPr/>
        </p:nvCxnSpPr>
        <p:spPr>
          <a:xfrm>
            <a:off x="438539" y="1078201"/>
            <a:ext cx="6096485"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6">
            <a:extLst>
              <a:ext uri="{FF2B5EF4-FFF2-40B4-BE49-F238E27FC236}">
                <a16:creationId xmlns:a16="http://schemas.microsoft.com/office/drawing/2014/main" id="{F2DAAC1D-9267-482A-A17F-6BB4343555EF}"/>
              </a:ext>
            </a:extLst>
          </p:cNvPr>
          <p:cNvSpPr>
            <a:spLocks noGrp="1"/>
          </p:cNvSpPr>
          <p:nvPr>
            <p:ph type="ftr" sz="quarter" idx="11"/>
          </p:nvPr>
        </p:nvSpPr>
        <p:spPr/>
        <p:txBody>
          <a:bodyPr/>
          <a:lstStyle/>
          <a:p>
            <a:r>
              <a:rPr lang="fr-FR"/>
              <a:t>POOI - DIAGRAMMES CLASSES &amp; CRC QUIBEL-ROBIC</a:t>
            </a:r>
          </a:p>
        </p:txBody>
      </p:sp>
    </p:spTree>
    <p:extLst>
      <p:ext uri="{BB962C8B-B14F-4D97-AF65-F5344CB8AC3E}">
        <p14:creationId xmlns:p14="http://schemas.microsoft.com/office/powerpoint/2010/main" val="350811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F428A20D-C8EC-4D0F-8E3E-A2FFB83F0DFC}"/>
              </a:ext>
            </a:extLst>
          </p:cNvPr>
          <p:cNvCxnSpPr/>
          <p:nvPr/>
        </p:nvCxnSpPr>
        <p:spPr>
          <a:xfrm>
            <a:off x="438539" y="1078201"/>
            <a:ext cx="270587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94AFE87-98BB-4D19-9F0A-A43F3709C4E5}"/>
              </a:ext>
            </a:extLst>
          </p:cNvPr>
          <p:cNvSpPr txBox="1"/>
          <p:nvPr/>
        </p:nvSpPr>
        <p:spPr>
          <a:xfrm>
            <a:off x="438538" y="696286"/>
            <a:ext cx="3600061" cy="369332"/>
          </a:xfrm>
          <a:prstGeom prst="rect">
            <a:avLst/>
          </a:prstGeom>
          <a:noFill/>
        </p:spPr>
        <p:txBody>
          <a:bodyPr wrap="square" rtlCol="0">
            <a:spAutoFit/>
          </a:bodyPr>
          <a:lstStyle/>
          <a:p>
            <a:r>
              <a:rPr lang="fr-FR" dirty="0"/>
              <a:t>INTRODUCTION &amp; PRESENTATION</a:t>
            </a:r>
          </a:p>
        </p:txBody>
      </p:sp>
      <p:sp>
        <p:nvSpPr>
          <p:cNvPr id="9" name="Footer Placeholder 8">
            <a:extLst>
              <a:ext uri="{FF2B5EF4-FFF2-40B4-BE49-F238E27FC236}">
                <a16:creationId xmlns:a16="http://schemas.microsoft.com/office/drawing/2014/main" id="{F361A8C9-9751-4BAA-A1A4-7F14E85FA32E}"/>
              </a:ext>
            </a:extLst>
          </p:cNvPr>
          <p:cNvSpPr>
            <a:spLocks noGrp="1"/>
          </p:cNvSpPr>
          <p:nvPr>
            <p:ph type="ftr" sz="quarter" idx="11"/>
          </p:nvPr>
        </p:nvSpPr>
        <p:spPr/>
        <p:txBody>
          <a:bodyPr/>
          <a:lstStyle/>
          <a:p>
            <a:r>
              <a:rPr lang="fr-FR"/>
              <a:t>POOI - DIAGRAMMES CLASSES &amp; CRC QUIBEL-ROBIC</a:t>
            </a:r>
          </a:p>
        </p:txBody>
      </p:sp>
      <p:sp>
        <p:nvSpPr>
          <p:cNvPr id="11" name="TextBox 10">
            <a:extLst>
              <a:ext uri="{FF2B5EF4-FFF2-40B4-BE49-F238E27FC236}">
                <a16:creationId xmlns:a16="http://schemas.microsoft.com/office/drawing/2014/main" id="{56A667D9-6D93-4218-BAE3-DCAF28063B4C}"/>
              </a:ext>
            </a:extLst>
          </p:cNvPr>
          <p:cNvSpPr txBox="1"/>
          <p:nvPr/>
        </p:nvSpPr>
        <p:spPr>
          <a:xfrm>
            <a:off x="1233182" y="1988191"/>
            <a:ext cx="9018165" cy="2154436"/>
          </a:xfrm>
          <a:prstGeom prst="rect">
            <a:avLst/>
          </a:prstGeom>
          <a:noFill/>
        </p:spPr>
        <p:txBody>
          <a:bodyPr wrap="square" rtlCol="0">
            <a:spAutoFit/>
          </a:bodyPr>
          <a:lstStyle/>
          <a:p>
            <a:r>
              <a:rPr lang="fr-FR" sz="1400" dirty="0"/>
              <a:t>Pour ce premier rendu, nous avons décidé de rendre quatre fiches CRC qui représentent les quatre parties les plus importantes de la gestion du parc.</a:t>
            </a:r>
            <a:br>
              <a:rPr lang="fr-FR" sz="1400" dirty="0"/>
            </a:br>
            <a:r>
              <a:rPr lang="fr-FR" sz="1400" dirty="0"/>
              <a:t>Pour ce qui est du diagramme des classes, nous avons mis le parc ainsi que ses relations directs (agrégations fortes et faibles) avec les autres classes avec lesquelles le parc est en lien. Ensuite, pour plus de visibilité, chaque classe a été reliée avec les sous classes qui l’héritent. C'est à dire, par exemple, que toutes les classes issues de "employé" (par héritage) sont dans une slide à part. Cela nous permet de voir clairement les différents héritages et les différentes relations entre les classes tout en restant compréhensible afin d’avoir une vision globale du projet.</a:t>
            </a:r>
          </a:p>
          <a:p>
            <a:br>
              <a:rPr lang="fr-FR" dirty="0"/>
            </a:br>
            <a:endParaRPr lang="fr-FR" dirty="0"/>
          </a:p>
        </p:txBody>
      </p:sp>
    </p:spTree>
    <p:extLst>
      <p:ext uri="{BB962C8B-B14F-4D97-AF65-F5344CB8AC3E}">
        <p14:creationId xmlns:p14="http://schemas.microsoft.com/office/powerpoint/2010/main" val="96938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6BDEC8-E8AB-4486-AF4E-19C287FF2BDA}"/>
              </a:ext>
            </a:extLst>
          </p:cNvPr>
          <p:cNvPicPr>
            <a:picLocks noChangeAspect="1"/>
          </p:cNvPicPr>
          <p:nvPr/>
        </p:nvPicPr>
        <p:blipFill>
          <a:blip r:embed="rId2"/>
          <a:stretch>
            <a:fillRect/>
          </a:stretch>
        </p:blipFill>
        <p:spPr>
          <a:xfrm>
            <a:off x="5044885" y="992641"/>
            <a:ext cx="4964656" cy="4874856"/>
          </a:xfrm>
          <a:prstGeom prst="rect">
            <a:avLst/>
          </a:prstGeom>
        </p:spPr>
      </p:pic>
      <p:cxnSp>
        <p:nvCxnSpPr>
          <p:cNvPr id="7" name="Straight Connector 6">
            <a:extLst>
              <a:ext uri="{FF2B5EF4-FFF2-40B4-BE49-F238E27FC236}">
                <a16:creationId xmlns:a16="http://schemas.microsoft.com/office/drawing/2014/main" id="{F428A20D-C8EC-4D0F-8E3E-A2FFB83F0DFC}"/>
              </a:ext>
            </a:extLst>
          </p:cNvPr>
          <p:cNvCxnSpPr/>
          <p:nvPr/>
        </p:nvCxnSpPr>
        <p:spPr>
          <a:xfrm>
            <a:off x="438539" y="1078201"/>
            <a:ext cx="270587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94AFE87-98BB-4D19-9F0A-A43F3709C4E5}"/>
              </a:ext>
            </a:extLst>
          </p:cNvPr>
          <p:cNvSpPr txBox="1"/>
          <p:nvPr/>
        </p:nvSpPr>
        <p:spPr>
          <a:xfrm>
            <a:off x="438539" y="696286"/>
            <a:ext cx="1468074" cy="369332"/>
          </a:xfrm>
          <a:prstGeom prst="rect">
            <a:avLst/>
          </a:prstGeom>
          <a:noFill/>
        </p:spPr>
        <p:txBody>
          <a:bodyPr wrap="square" rtlCol="0">
            <a:spAutoFit/>
          </a:bodyPr>
          <a:lstStyle/>
          <a:p>
            <a:r>
              <a:rPr lang="fr-FR" dirty="0"/>
              <a:t>CRC</a:t>
            </a:r>
          </a:p>
        </p:txBody>
      </p:sp>
      <p:sp>
        <p:nvSpPr>
          <p:cNvPr id="9" name="Footer Placeholder 8">
            <a:extLst>
              <a:ext uri="{FF2B5EF4-FFF2-40B4-BE49-F238E27FC236}">
                <a16:creationId xmlns:a16="http://schemas.microsoft.com/office/drawing/2014/main" id="{F361A8C9-9751-4BAA-A1A4-7F14E85FA32E}"/>
              </a:ext>
            </a:extLst>
          </p:cNvPr>
          <p:cNvSpPr>
            <a:spLocks noGrp="1"/>
          </p:cNvSpPr>
          <p:nvPr>
            <p:ph type="ftr" sz="quarter" idx="11"/>
          </p:nvPr>
        </p:nvSpPr>
        <p:spPr/>
        <p:txBody>
          <a:bodyPr/>
          <a:lstStyle/>
          <a:p>
            <a:r>
              <a:rPr lang="fr-FR"/>
              <a:t>POOI - DIAGRAMMES CLASSES &amp; CRC QUIBEL-ROBIC</a:t>
            </a:r>
          </a:p>
        </p:txBody>
      </p:sp>
    </p:spTree>
    <p:extLst>
      <p:ext uri="{BB962C8B-B14F-4D97-AF65-F5344CB8AC3E}">
        <p14:creationId xmlns:p14="http://schemas.microsoft.com/office/powerpoint/2010/main" val="329675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6BDEC8-E8AB-4486-AF4E-19C287FF2BDA}"/>
              </a:ext>
            </a:extLst>
          </p:cNvPr>
          <p:cNvPicPr>
            <a:picLocks noChangeAspect="1"/>
          </p:cNvPicPr>
          <p:nvPr/>
        </p:nvPicPr>
        <p:blipFill>
          <a:blip r:embed="rId2"/>
          <a:stretch>
            <a:fillRect/>
          </a:stretch>
        </p:blipFill>
        <p:spPr>
          <a:xfrm>
            <a:off x="5044885" y="992641"/>
            <a:ext cx="4964656" cy="4874856"/>
          </a:xfrm>
          <a:prstGeom prst="rect">
            <a:avLst/>
          </a:prstGeom>
        </p:spPr>
      </p:pic>
      <p:cxnSp>
        <p:nvCxnSpPr>
          <p:cNvPr id="7" name="Straight Connector 6">
            <a:extLst>
              <a:ext uri="{FF2B5EF4-FFF2-40B4-BE49-F238E27FC236}">
                <a16:creationId xmlns:a16="http://schemas.microsoft.com/office/drawing/2014/main" id="{F428A20D-C8EC-4D0F-8E3E-A2FFB83F0DFC}"/>
              </a:ext>
            </a:extLst>
          </p:cNvPr>
          <p:cNvCxnSpPr/>
          <p:nvPr/>
        </p:nvCxnSpPr>
        <p:spPr>
          <a:xfrm>
            <a:off x="438539" y="1078201"/>
            <a:ext cx="270587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094AFE87-98BB-4D19-9F0A-A43F3709C4E5}"/>
              </a:ext>
            </a:extLst>
          </p:cNvPr>
          <p:cNvSpPr txBox="1"/>
          <p:nvPr/>
        </p:nvSpPr>
        <p:spPr>
          <a:xfrm>
            <a:off x="438539" y="696286"/>
            <a:ext cx="1468074" cy="369332"/>
          </a:xfrm>
          <a:prstGeom prst="rect">
            <a:avLst/>
          </a:prstGeom>
          <a:noFill/>
        </p:spPr>
        <p:txBody>
          <a:bodyPr wrap="square" rtlCol="0">
            <a:spAutoFit/>
          </a:bodyPr>
          <a:lstStyle/>
          <a:p>
            <a:r>
              <a:rPr lang="fr-FR" dirty="0"/>
              <a:t>CRC</a:t>
            </a:r>
          </a:p>
        </p:txBody>
      </p:sp>
      <p:sp>
        <p:nvSpPr>
          <p:cNvPr id="9" name="Footer Placeholder 8">
            <a:extLst>
              <a:ext uri="{FF2B5EF4-FFF2-40B4-BE49-F238E27FC236}">
                <a16:creationId xmlns:a16="http://schemas.microsoft.com/office/drawing/2014/main" id="{F361A8C9-9751-4BAA-A1A4-7F14E85FA32E}"/>
              </a:ext>
            </a:extLst>
          </p:cNvPr>
          <p:cNvSpPr>
            <a:spLocks noGrp="1"/>
          </p:cNvSpPr>
          <p:nvPr>
            <p:ph type="ftr" sz="quarter" idx="11"/>
          </p:nvPr>
        </p:nvSpPr>
        <p:spPr/>
        <p:txBody>
          <a:bodyPr/>
          <a:lstStyle/>
          <a:p>
            <a:r>
              <a:rPr lang="fr-FR"/>
              <a:t>POOI - DIAGRAMMES CLASSES &amp; CRC QUIBEL-ROBIC</a:t>
            </a:r>
          </a:p>
        </p:txBody>
      </p:sp>
    </p:spTree>
    <p:extLst>
      <p:ext uri="{BB962C8B-B14F-4D97-AF65-F5344CB8AC3E}">
        <p14:creationId xmlns:p14="http://schemas.microsoft.com/office/powerpoint/2010/main" val="3816373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B2F09-B9B8-4D46-87BE-45EE44437DB5}"/>
              </a:ext>
            </a:extLst>
          </p:cNvPr>
          <p:cNvPicPr>
            <a:picLocks noChangeAspect="1"/>
          </p:cNvPicPr>
          <p:nvPr/>
        </p:nvPicPr>
        <p:blipFill>
          <a:blip r:embed="rId2"/>
          <a:stretch>
            <a:fillRect/>
          </a:stretch>
        </p:blipFill>
        <p:spPr>
          <a:xfrm>
            <a:off x="5451732" y="696286"/>
            <a:ext cx="4023923" cy="5173616"/>
          </a:xfrm>
          <a:prstGeom prst="rect">
            <a:avLst/>
          </a:prstGeom>
        </p:spPr>
      </p:pic>
      <p:cxnSp>
        <p:nvCxnSpPr>
          <p:cNvPr id="7" name="Straight Connector 6">
            <a:extLst>
              <a:ext uri="{FF2B5EF4-FFF2-40B4-BE49-F238E27FC236}">
                <a16:creationId xmlns:a16="http://schemas.microsoft.com/office/drawing/2014/main" id="{D1D4FDCC-7EC0-46B6-967D-5AD710408A90}"/>
              </a:ext>
            </a:extLst>
          </p:cNvPr>
          <p:cNvCxnSpPr/>
          <p:nvPr/>
        </p:nvCxnSpPr>
        <p:spPr>
          <a:xfrm>
            <a:off x="438539" y="1078201"/>
            <a:ext cx="270587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D39BCDC-DDCB-4AE0-8EB5-DC0F24A6ED23}"/>
              </a:ext>
            </a:extLst>
          </p:cNvPr>
          <p:cNvSpPr txBox="1"/>
          <p:nvPr/>
        </p:nvSpPr>
        <p:spPr>
          <a:xfrm>
            <a:off x="438539" y="696286"/>
            <a:ext cx="1468074" cy="369332"/>
          </a:xfrm>
          <a:prstGeom prst="rect">
            <a:avLst/>
          </a:prstGeom>
          <a:noFill/>
        </p:spPr>
        <p:txBody>
          <a:bodyPr wrap="square" rtlCol="0">
            <a:spAutoFit/>
          </a:bodyPr>
          <a:lstStyle/>
          <a:p>
            <a:r>
              <a:rPr lang="fr-FR" dirty="0"/>
              <a:t>CRC</a:t>
            </a:r>
          </a:p>
        </p:txBody>
      </p:sp>
      <p:sp>
        <p:nvSpPr>
          <p:cNvPr id="5" name="Footer Placeholder 4">
            <a:extLst>
              <a:ext uri="{FF2B5EF4-FFF2-40B4-BE49-F238E27FC236}">
                <a16:creationId xmlns:a16="http://schemas.microsoft.com/office/drawing/2014/main" id="{9FD8F635-9B7A-43CB-AD88-B082B6D928A9}"/>
              </a:ext>
            </a:extLst>
          </p:cNvPr>
          <p:cNvSpPr>
            <a:spLocks noGrp="1"/>
          </p:cNvSpPr>
          <p:nvPr>
            <p:ph type="ftr" sz="quarter" idx="11"/>
          </p:nvPr>
        </p:nvSpPr>
        <p:spPr/>
        <p:txBody>
          <a:bodyPr/>
          <a:lstStyle/>
          <a:p>
            <a:r>
              <a:rPr lang="fr-FR"/>
              <a:t>POOI - DIAGRAMMES CLASSES &amp; CRC QUIBEL-ROBIC</a:t>
            </a:r>
          </a:p>
        </p:txBody>
      </p:sp>
    </p:spTree>
    <p:extLst>
      <p:ext uri="{BB962C8B-B14F-4D97-AF65-F5344CB8AC3E}">
        <p14:creationId xmlns:p14="http://schemas.microsoft.com/office/powerpoint/2010/main" val="94222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D4FDCC-7EC0-46B6-967D-5AD710408A90}"/>
              </a:ext>
            </a:extLst>
          </p:cNvPr>
          <p:cNvCxnSpPr/>
          <p:nvPr/>
        </p:nvCxnSpPr>
        <p:spPr>
          <a:xfrm>
            <a:off x="438539" y="1078201"/>
            <a:ext cx="2705877"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2D39BCDC-DDCB-4AE0-8EB5-DC0F24A6ED23}"/>
              </a:ext>
            </a:extLst>
          </p:cNvPr>
          <p:cNvSpPr txBox="1"/>
          <p:nvPr/>
        </p:nvSpPr>
        <p:spPr>
          <a:xfrm>
            <a:off x="438538" y="696286"/>
            <a:ext cx="2791223" cy="369332"/>
          </a:xfrm>
          <a:prstGeom prst="rect">
            <a:avLst/>
          </a:prstGeom>
          <a:noFill/>
        </p:spPr>
        <p:txBody>
          <a:bodyPr wrap="square" rtlCol="0">
            <a:spAutoFit/>
          </a:bodyPr>
          <a:lstStyle/>
          <a:p>
            <a:r>
              <a:rPr lang="fr-FR" dirty="0"/>
              <a:t>Diagrammes des classes</a:t>
            </a:r>
          </a:p>
        </p:txBody>
      </p:sp>
      <p:pic>
        <p:nvPicPr>
          <p:cNvPr id="2" name="Picture 1">
            <a:extLst>
              <a:ext uri="{FF2B5EF4-FFF2-40B4-BE49-F238E27FC236}">
                <a16:creationId xmlns:a16="http://schemas.microsoft.com/office/drawing/2014/main" id="{409C327F-5CFD-43DF-9E0D-416E1F056703}"/>
              </a:ext>
            </a:extLst>
          </p:cNvPr>
          <p:cNvPicPr>
            <a:picLocks noChangeAspect="1"/>
          </p:cNvPicPr>
          <p:nvPr/>
        </p:nvPicPr>
        <p:blipFill>
          <a:blip r:embed="rId2"/>
          <a:stretch>
            <a:fillRect/>
          </a:stretch>
        </p:blipFill>
        <p:spPr>
          <a:xfrm>
            <a:off x="3847051" y="193675"/>
            <a:ext cx="7467600" cy="6162675"/>
          </a:xfrm>
          <a:prstGeom prst="rect">
            <a:avLst/>
          </a:prstGeom>
        </p:spPr>
      </p:pic>
      <p:sp>
        <p:nvSpPr>
          <p:cNvPr id="3" name="Footer Placeholder 2">
            <a:extLst>
              <a:ext uri="{FF2B5EF4-FFF2-40B4-BE49-F238E27FC236}">
                <a16:creationId xmlns:a16="http://schemas.microsoft.com/office/drawing/2014/main" id="{819A8757-1FC2-4DB9-B267-C9BAD7243B36}"/>
              </a:ext>
            </a:extLst>
          </p:cNvPr>
          <p:cNvSpPr>
            <a:spLocks noGrp="1"/>
          </p:cNvSpPr>
          <p:nvPr>
            <p:ph type="ftr" sz="quarter" idx="11"/>
          </p:nvPr>
        </p:nvSpPr>
        <p:spPr/>
        <p:txBody>
          <a:bodyPr/>
          <a:lstStyle/>
          <a:p>
            <a:r>
              <a:rPr lang="fr-FR"/>
              <a:t>POOI - DIAGRAMMES CLASSES &amp; CRC QUIBEL-ROBIC</a:t>
            </a:r>
          </a:p>
        </p:txBody>
      </p:sp>
    </p:spTree>
    <p:extLst>
      <p:ext uri="{BB962C8B-B14F-4D97-AF65-F5344CB8AC3E}">
        <p14:creationId xmlns:p14="http://schemas.microsoft.com/office/powerpoint/2010/main" val="3090849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D4FDCC-7EC0-46B6-967D-5AD710408A90}"/>
              </a:ext>
            </a:extLst>
          </p:cNvPr>
          <p:cNvCxnSpPr/>
          <p:nvPr/>
        </p:nvCxnSpPr>
        <p:spPr>
          <a:xfrm>
            <a:off x="438539" y="1078201"/>
            <a:ext cx="2705877" cy="0"/>
          </a:xfrm>
          <a:prstGeom prst="line">
            <a:avLst/>
          </a:prstGeom>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39D4D5C1-E27D-435F-BFE4-C316DE51FD1B}"/>
              </a:ext>
            </a:extLst>
          </p:cNvPr>
          <p:cNvPicPr>
            <a:picLocks noChangeAspect="1"/>
          </p:cNvPicPr>
          <p:nvPr/>
        </p:nvPicPr>
        <p:blipFill>
          <a:blip r:embed="rId2"/>
          <a:stretch>
            <a:fillRect/>
          </a:stretch>
        </p:blipFill>
        <p:spPr>
          <a:xfrm>
            <a:off x="1661020" y="1174178"/>
            <a:ext cx="10092830" cy="5131371"/>
          </a:xfrm>
          <a:prstGeom prst="rect">
            <a:avLst/>
          </a:prstGeom>
        </p:spPr>
      </p:pic>
      <p:sp>
        <p:nvSpPr>
          <p:cNvPr id="6" name="TextBox 5">
            <a:extLst>
              <a:ext uri="{FF2B5EF4-FFF2-40B4-BE49-F238E27FC236}">
                <a16:creationId xmlns:a16="http://schemas.microsoft.com/office/drawing/2014/main" id="{DEF1746C-B67B-44E8-9A6B-2AD44ACB98E5}"/>
              </a:ext>
            </a:extLst>
          </p:cNvPr>
          <p:cNvSpPr txBox="1"/>
          <p:nvPr/>
        </p:nvSpPr>
        <p:spPr>
          <a:xfrm>
            <a:off x="438538" y="696286"/>
            <a:ext cx="3344897" cy="369332"/>
          </a:xfrm>
          <a:prstGeom prst="rect">
            <a:avLst/>
          </a:prstGeom>
          <a:noFill/>
        </p:spPr>
        <p:txBody>
          <a:bodyPr wrap="square" rtlCol="0">
            <a:spAutoFit/>
          </a:bodyPr>
          <a:lstStyle/>
          <a:p>
            <a:r>
              <a:rPr lang="fr-FR" dirty="0"/>
              <a:t>Diagrammes des classes (suite)</a:t>
            </a:r>
          </a:p>
        </p:txBody>
      </p:sp>
      <p:sp>
        <p:nvSpPr>
          <p:cNvPr id="4" name="Footer Placeholder 3">
            <a:extLst>
              <a:ext uri="{FF2B5EF4-FFF2-40B4-BE49-F238E27FC236}">
                <a16:creationId xmlns:a16="http://schemas.microsoft.com/office/drawing/2014/main" id="{4EE09F8D-CA22-4156-9ABD-91785130EE6D}"/>
              </a:ext>
            </a:extLst>
          </p:cNvPr>
          <p:cNvSpPr>
            <a:spLocks noGrp="1"/>
          </p:cNvSpPr>
          <p:nvPr>
            <p:ph type="ftr" sz="quarter" idx="11"/>
          </p:nvPr>
        </p:nvSpPr>
        <p:spPr/>
        <p:txBody>
          <a:bodyPr/>
          <a:lstStyle/>
          <a:p>
            <a:r>
              <a:rPr lang="fr-FR"/>
              <a:t>POOI - DIAGRAMMES CLASSES &amp; CRC QUIBEL-ROBIC</a:t>
            </a:r>
          </a:p>
        </p:txBody>
      </p:sp>
    </p:spTree>
    <p:extLst>
      <p:ext uri="{BB962C8B-B14F-4D97-AF65-F5344CB8AC3E}">
        <p14:creationId xmlns:p14="http://schemas.microsoft.com/office/powerpoint/2010/main" val="180325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D4FDCC-7EC0-46B6-967D-5AD710408A90}"/>
              </a:ext>
            </a:extLst>
          </p:cNvPr>
          <p:cNvCxnSpPr/>
          <p:nvPr/>
        </p:nvCxnSpPr>
        <p:spPr>
          <a:xfrm>
            <a:off x="438539" y="1078201"/>
            <a:ext cx="2705877"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EF1746C-B67B-44E8-9A6B-2AD44ACB98E5}"/>
              </a:ext>
            </a:extLst>
          </p:cNvPr>
          <p:cNvSpPr txBox="1"/>
          <p:nvPr/>
        </p:nvSpPr>
        <p:spPr>
          <a:xfrm>
            <a:off x="438538" y="696286"/>
            <a:ext cx="3344897" cy="369332"/>
          </a:xfrm>
          <a:prstGeom prst="rect">
            <a:avLst/>
          </a:prstGeom>
          <a:noFill/>
        </p:spPr>
        <p:txBody>
          <a:bodyPr wrap="square" rtlCol="0">
            <a:spAutoFit/>
          </a:bodyPr>
          <a:lstStyle/>
          <a:p>
            <a:r>
              <a:rPr lang="fr-FR" dirty="0"/>
              <a:t>Diagrammes des classes (suite)</a:t>
            </a:r>
          </a:p>
        </p:txBody>
      </p:sp>
      <p:pic>
        <p:nvPicPr>
          <p:cNvPr id="2" name="Picture 1">
            <a:extLst>
              <a:ext uri="{FF2B5EF4-FFF2-40B4-BE49-F238E27FC236}">
                <a16:creationId xmlns:a16="http://schemas.microsoft.com/office/drawing/2014/main" id="{16AEF0E7-2E3F-4927-B3D5-998B5CDB26F5}"/>
              </a:ext>
            </a:extLst>
          </p:cNvPr>
          <p:cNvPicPr>
            <a:picLocks noChangeAspect="1"/>
          </p:cNvPicPr>
          <p:nvPr/>
        </p:nvPicPr>
        <p:blipFill>
          <a:blip r:embed="rId2"/>
          <a:stretch>
            <a:fillRect/>
          </a:stretch>
        </p:blipFill>
        <p:spPr>
          <a:xfrm>
            <a:off x="3582099" y="242215"/>
            <a:ext cx="8264794" cy="6114135"/>
          </a:xfrm>
          <a:prstGeom prst="rect">
            <a:avLst/>
          </a:prstGeom>
        </p:spPr>
      </p:pic>
      <p:sp>
        <p:nvSpPr>
          <p:cNvPr id="4" name="Footer Placeholder 3">
            <a:extLst>
              <a:ext uri="{FF2B5EF4-FFF2-40B4-BE49-F238E27FC236}">
                <a16:creationId xmlns:a16="http://schemas.microsoft.com/office/drawing/2014/main" id="{184802AD-4DC1-4F9D-91BC-BC970641E6D0}"/>
              </a:ext>
            </a:extLst>
          </p:cNvPr>
          <p:cNvSpPr>
            <a:spLocks noGrp="1"/>
          </p:cNvSpPr>
          <p:nvPr>
            <p:ph type="ftr" sz="quarter" idx="11"/>
          </p:nvPr>
        </p:nvSpPr>
        <p:spPr/>
        <p:txBody>
          <a:bodyPr/>
          <a:lstStyle/>
          <a:p>
            <a:r>
              <a:rPr lang="fr-FR"/>
              <a:t>POOI - DIAGRAMMES CLASSES &amp; CRC QUIBEL-ROBIC</a:t>
            </a:r>
          </a:p>
        </p:txBody>
      </p:sp>
    </p:spTree>
    <p:extLst>
      <p:ext uri="{BB962C8B-B14F-4D97-AF65-F5344CB8AC3E}">
        <p14:creationId xmlns:p14="http://schemas.microsoft.com/office/powerpoint/2010/main" val="38538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1D4FDCC-7EC0-46B6-967D-5AD710408A90}"/>
              </a:ext>
            </a:extLst>
          </p:cNvPr>
          <p:cNvCxnSpPr/>
          <p:nvPr/>
        </p:nvCxnSpPr>
        <p:spPr>
          <a:xfrm>
            <a:off x="438539" y="1078201"/>
            <a:ext cx="2705877"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DEF1746C-B67B-44E8-9A6B-2AD44ACB98E5}"/>
              </a:ext>
            </a:extLst>
          </p:cNvPr>
          <p:cNvSpPr txBox="1"/>
          <p:nvPr/>
        </p:nvSpPr>
        <p:spPr>
          <a:xfrm>
            <a:off x="438538" y="696286"/>
            <a:ext cx="3344897" cy="369332"/>
          </a:xfrm>
          <a:prstGeom prst="rect">
            <a:avLst/>
          </a:prstGeom>
          <a:noFill/>
        </p:spPr>
        <p:txBody>
          <a:bodyPr wrap="square" rtlCol="0">
            <a:spAutoFit/>
          </a:bodyPr>
          <a:lstStyle/>
          <a:p>
            <a:r>
              <a:rPr lang="fr-FR" dirty="0"/>
              <a:t>Diagrammes des classes (suite)</a:t>
            </a:r>
          </a:p>
        </p:txBody>
      </p:sp>
      <p:pic>
        <p:nvPicPr>
          <p:cNvPr id="3" name="Picture 2">
            <a:extLst>
              <a:ext uri="{FF2B5EF4-FFF2-40B4-BE49-F238E27FC236}">
                <a16:creationId xmlns:a16="http://schemas.microsoft.com/office/drawing/2014/main" id="{20C14B7E-7FE5-4F3F-8FF8-25CD44E4A71A}"/>
              </a:ext>
            </a:extLst>
          </p:cNvPr>
          <p:cNvPicPr>
            <a:picLocks noChangeAspect="1"/>
          </p:cNvPicPr>
          <p:nvPr/>
        </p:nvPicPr>
        <p:blipFill>
          <a:blip r:embed="rId2"/>
          <a:stretch>
            <a:fillRect/>
          </a:stretch>
        </p:blipFill>
        <p:spPr>
          <a:xfrm>
            <a:off x="4904544" y="1514256"/>
            <a:ext cx="3590925" cy="3762375"/>
          </a:xfrm>
          <a:prstGeom prst="rect">
            <a:avLst/>
          </a:prstGeom>
        </p:spPr>
      </p:pic>
      <p:sp>
        <p:nvSpPr>
          <p:cNvPr id="4" name="Footer Placeholder 3">
            <a:extLst>
              <a:ext uri="{FF2B5EF4-FFF2-40B4-BE49-F238E27FC236}">
                <a16:creationId xmlns:a16="http://schemas.microsoft.com/office/drawing/2014/main" id="{DFFD95E1-6112-4B72-AEDE-406CCD21CD16}"/>
              </a:ext>
            </a:extLst>
          </p:cNvPr>
          <p:cNvSpPr>
            <a:spLocks noGrp="1"/>
          </p:cNvSpPr>
          <p:nvPr>
            <p:ph type="ftr" sz="quarter" idx="11"/>
          </p:nvPr>
        </p:nvSpPr>
        <p:spPr/>
        <p:txBody>
          <a:bodyPr/>
          <a:lstStyle/>
          <a:p>
            <a:r>
              <a:rPr lang="fr-FR"/>
              <a:t>POOI - DIAGRAMMES CLASSES &amp; CRC QUIBEL-ROBIC</a:t>
            </a:r>
          </a:p>
        </p:txBody>
      </p:sp>
    </p:spTree>
    <p:extLst>
      <p:ext uri="{BB962C8B-B14F-4D97-AF65-F5344CB8AC3E}">
        <p14:creationId xmlns:p14="http://schemas.microsoft.com/office/powerpoint/2010/main" val="710078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122</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QUIBEL Florian</dc:creator>
  <cp:lastModifiedBy>QUIBEL Florian</cp:lastModifiedBy>
  <cp:revision>4</cp:revision>
  <dcterms:created xsi:type="dcterms:W3CDTF">2018-02-15T16:05:47Z</dcterms:created>
  <dcterms:modified xsi:type="dcterms:W3CDTF">2018-02-15T16:37:39Z</dcterms:modified>
</cp:coreProperties>
</file>