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8" r:id="rId4"/>
    <p:sldId id="277" r:id="rId5"/>
    <p:sldId id="280" r:id="rId6"/>
    <p:sldId id="279" r:id="rId7"/>
    <p:sldId id="262" r:id="rId8"/>
    <p:sldId id="283" r:id="rId9"/>
    <p:sldId id="281" r:id="rId10"/>
    <p:sldId id="263" r:id="rId11"/>
    <p:sldId id="264" r:id="rId12"/>
    <p:sldId id="284" r:id="rId13"/>
    <p:sldId id="265" r:id="rId14"/>
    <p:sldId id="285" r:id="rId15"/>
    <p:sldId id="266" r:id="rId16"/>
    <p:sldId id="286" r:id="rId17"/>
    <p:sldId id="267" r:id="rId18"/>
    <p:sldId id="268" r:id="rId19"/>
    <p:sldId id="269" r:id="rId20"/>
    <p:sldId id="287" r:id="rId21"/>
    <p:sldId id="288" r:id="rId22"/>
    <p:sldId id="270" r:id="rId23"/>
    <p:sldId id="271" r:id="rId24"/>
    <p:sldId id="272" r:id="rId25"/>
    <p:sldId id="273" r:id="rId26"/>
    <p:sldId id="274" r:id="rId27"/>
    <p:sldId id="258" r:id="rId28"/>
  </p:sldIdLst>
  <p:sldSz cx="13439775" cy="7559675"/>
  <p:notesSz cx="6858000" cy="9144000"/>
  <p:defaultTextStyle>
    <a:defPPr>
      <a:defRPr lang="de-DE"/>
    </a:defPPr>
    <a:lvl1pPr marL="0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1pPr>
    <a:lvl2pPr marL="503972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2pPr>
    <a:lvl3pPr marL="1007943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3pPr>
    <a:lvl4pPr marL="1511915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4pPr>
    <a:lvl5pPr marL="2015886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949D12-0640-482B-B80F-DCA451A0ED9B}">
          <p14:sldIdLst>
            <p14:sldId id="256"/>
            <p14:sldId id="259"/>
            <p14:sldId id="278"/>
            <p14:sldId id="277"/>
            <p14:sldId id="280"/>
            <p14:sldId id="279"/>
            <p14:sldId id="262"/>
            <p14:sldId id="283"/>
            <p14:sldId id="281"/>
            <p14:sldId id="263"/>
            <p14:sldId id="264"/>
            <p14:sldId id="284"/>
            <p14:sldId id="265"/>
            <p14:sldId id="285"/>
            <p14:sldId id="266"/>
            <p14:sldId id="286"/>
            <p14:sldId id="267"/>
            <p14:sldId id="268"/>
            <p14:sldId id="269"/>
            <p14:sldId id="287"/>
            <p14:sldId id="288"/>
            <p14:sldId id="270"/>
            <p14:sldId id="271"/>
            <p14:sldId id="272"/>
            <p14:sldId id="273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388"/>
    <a:srgbClr val="2F5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image" Target="../media/image430.PNG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B58BD-CEE8-4DB9-9426-4EF13D0A3F4E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23B242-E15D-474C-A4A2-26E4B520C3A2}">
      <dgm:prSet/>
      <dgm:spPr/>
      <dgm:t>
        <a:bodyPr/>
        <a:lstStyle/>
        <a:p>
          <a:r>
            <a:rPr lang="en-US" dirty="0"/>
            <a:t>Microblogging services are a key part of social media platforms</a:t>
          </a:r>
        </a:p>
      </dgm:t>
    </dgm:pt>
    <dgm:pt modelId="{FE77FBE4-2140-40A9-8A75-1B83BF6AF40F}" type="parTrans" cxnId="{70F86705-45C5-4DF9-9AED-A6940E307F89}">
      <dgm:prSet/>
      <dgm:spPr/>
      <dgm:t>
        <a:bodyPr/>
        <a:lstStyle/>
        <a:p>
          <a:endParaRPr lang="en-US"/>
        </a:p>
      </dgm:t>
    </dgm:pt>
    <dgm:pt modelId="{0D9DE220-572B-47AE-B005-988EC64E2785}" type="sibTrans" cxnId="{70F86705-45C5-4DF9-9AED-A6940E307F89}">
      <dgm:prSet/>
      <dgm:spPr/>
      <dgm:t>
        <a:bodyPr/>
        <a:lstStyle/>
        <a:p>
          <a:endParaRPr lang="en-US"/>
        </a:p>
      </dgm:t>
    </dgm:pt>
    <dgm:pt modelId="{C4CAA922-F331-4BC0-A379-CD1491F7C657}">
      <dgm:prSet/>
      <dgm:spPr/>
      <dgm:t>
        <a:bodyPr/>
        <a:lstStyle/>
        <a:p>
          <a:r>
            <a:rPr lang="en-US" dirty="0"/>
            <a:t>Topics include:</a:t>
          </a:r>
        </a:p>
      </dgm:t>
    </dgm:pt>
    <dgm:pt modelId="{CFF2CEB4-9969-462D-B8E2-C107FE6259D3}" type="parTrans" cxnId="{D60EA6EB-CE9C-4D42-8CD9-18D7242DA501}">
      <dgm:prSet/>
      <dgm:spPr/>
      <dgm:t>
        <a:bodyPr/>
        <a:lstStyle/>
        <a:p>
          <a:endParaRPr lang="en-US"/>
        </a:p>
      </dgm:t>
    </dgm:pt>
    <dgm:pt modelId="{692B7574-3946-4FBC-B866-AA0F1AF029A8}" type="sibTrans" cxnId="{D60EA6EB-CE9C-4D42-8CD9-18D7242DA501}">
      <dgm:prSet/>
      <dgm:spPr/>
      <dgm:t>
        <a:bodyPr/>
        <a:lstStyle/>
        <a:p>
          <a:endParaRPr lang="en-US"/>
        </a:p>
      </dgm:t>
    </dgm:pt>
    <dgm:pt modelId="{F6468F12-60AD-4E3E-AA81-4BB819510137}">
      <dgm:prSet/>
      <dgm:spPr/>
      <dgm:t>
        <a:bodyPr/>
        <a:lstStyle/>
        <a:p>
          <a:r>
            <a:rPr lang="en-US" dirty="0"/>
            <a:t>Politics</a:t>
          </a:r>
        </a:p>
      </dgm:t>
    </dgm:pt>
    <dgm:pt modelId="{92801C6B-5758-4A93-8425-90FEBF2F711E}" type="parTrans" cxnId="{9BED52E8-EE28-4BBC-BDEB-3095B3B36FEB}">
      <dgm:prSet/>
      <dgm:spPr/>
      <dgm:t>
        <a:bodyPr/>
        <a:lstStyle/>
        <a:p>
          <a:endParaRPr lang="de-DE"/>
        </a:p>
      </dgm:t>
    </dgm:pt>
    <dgm:pt modelId="{4B8EF33C-0838-45FD-854C-9A470C4BA4F5}" type="sibTrans" cxnId="{9BED52E8-EE28-4BBC-BDEB-3095B3B36FEB}">
      <dgm:prSet/>
      <dgm:spPr/>
      <dgm:t>
        <a:bodyPr/>
        <a:lstStyle/>
        <a:p>
          <a:endParaRPr lang="de-DE"/>
        </a:p>
      </dgm:t>
    </dgm:pt>
    <dgm:pt modelId="{A5E8EAAA-7CC0-4FD4-AD3E-F6576B4AAEB0}">
      <dgm:prSet/>
      <dgm:spPr/>
      <dgm:t>
        <a:bodyPr/>
        <a:lstStyle/>
        <a:p>
          <a:r>
            <a:rPr lang="en-US" dirty="0"/>
            <a:t>Science</a:t>
          </a:r>
        </a:p>
      </dgm:t>
    </dgm:pt>
    <dgm:pt modelId="{5CA30AE9-B401-4059-8563-2F52F768774A}" type="parTrans" cxnId="{EEF04AE8-AB50-408D-86E1-B20D61AB73C1}">
      <dgm:prSet/>
      <dgm:spPr/>
      <dgm:t>
        <a:bodyPr/>
        <a:lstStyle/>
        <a:p>
          <a:endParaRPr lang="de-DE"/>
        </a:p>
      </dgm:t>
    </dgm:pt>
    <dgm:pt modelId="{36356545-F8C2-4412-9B9A-B10D80839C91}" type="sibTrans" cxnId="{EEF04AE8-AB50-408D-86E1-B20D61AB73C1}">
      <dgm:prSet/>
      <dgm:spPr/>
      <dgm:t>
        <a:bodyPr/>
        <a:lstStyle/>
        <a:p>
          <a:endParaRPr lang="de-DE"/>
        </a:p>
      </dgm:t>
    </dgm:pt>
    <dgm:pt modelId="{F76D4593-8BC1-4478-8982-2B0FE1699242}">
      <dgm:prSet/>
      <dgm:spPr/>
      <dgm:t>
        <a:bodyPr/>
        <a:lstStyle/>
        <a:p>
          <a:r>
            <a:rPr lang="en-US" dirty="0"/>
            <a:t>Culture</a:t>
          </a:r>
        </a:p>
      </dgm:t>
    </dgm:pt>
    <dgm:pt modelId="{813BF901-8B67-4E45-A776-00B166DFAFA9}" type="parTrans" cxnId="{F76AB88F-ECC7-406F-873A-4E35D549287F}">
      <dgm:prSet/>
      <dgm:spPr/>
      <dgm:t>
        <a:bodyPr/>
        <a:lstStyle/>
        <a:p>
          <a:endParaRPr lang="de-DE"/>
        </a:p>
      </dgm:t>
    </dgm:pt>
    <dgm:pt modelId="{2FFD756F-3552-457F-9DB1-60E9CF396BA1}" type="sibTrans" cxnId="{F76AB88F-ECC7-406F-873A-4E35D549287F}">
      <dgm:prSet/>
      <dgm:spPr/>
      <dgm:t>
        <a:bodyPr/>
        <a:lstStyle/>
        <a:p>
          <a:endParaRPr lang="de-DE"/>
        </a:p>
      </dgm:t>
    </dgm:pt>
    <dgm:pt modelId="{835FEBC9-F954-48C5-90D6-DB8E72457C68}" type="pres">
      <dgm:prSet presAssocID="{E86B58BD-CEE8-4DB9-9426-4EF13D0A3F4E}" presName="linearFlow" presStyleCnt="0">
        <dgm:presLayoutVars>
          <dgm:dir/>
          <dgm:resizeHandles val="exact"/>
        </dgm:presLayoutVars>
      </dgm:prSet>
      <dgm:spPr/>
    </dgm:pt>
    <dgm:pt modelId="{C7594A1B-A686-4CDB-9EC9-324157E05261}" type="pres">
      <dgm:prSet presAssocID="{3F23B242-E15D-474C-A4A2-26E4B520C3A2}" presName="composite" presStyleCnt="0"/>
      <dgm:spPr/>
    </dgm:pt>
    <dgm:pt modelId="{E7F185E8-524C-4611-9D86-93F147AC9524}" type="pres">
      <dgm:prSet presAssocID="{3F23B242-E15D-474C-A4A2-26E4B520C3A2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lüssel mit einfarbiger Füllung"/>
        </a:ext>
      </dgm:extLst>
    </dgm:pt>
    <dgm:pt modelId="{6B1D4319-EEBD-4B0A-969A-A69BA7A89D91}" type="pres">
      <dgm:prSet presAssocID="{3F23B242-E15D-474C-A4A2-26E4B520C3A2}" presName="txShp" presStyleLbl="node1" presStyleIdx="0" presStyleCnt="2">
        <dgm:presLayoutVars>
          <dgm:bulletEnabled val="1"/>
        </dgm:presLayoutVars>
      </dgm:prSet>
      <dgm:spPr/>
    </dgm:pt>
    <dgm:pt modelId="{0E0DC450-A2B4-4B66-8013-791189C96188}" type="pres">
      <dgm:prSet presAssocID="{0D9DE220-572B-47AE-B005-988EC64E2785}" presName="spacing" presStyleCnt="0"/>
      <dgm:spPr/>
    </dgm:pt>
    <dgm:pt modelId="{578ED30C-EFC1-4B0E-84AF-A74BB304C455}" type="pres">
      <dgm:prSet presAssocID="{C4CAA922-F331-4BC0-A379-CD1491F7C657}" presName="composite" presStyleCnt="0"/>
      <dgm:spPr/>
    </dgm:pt>
    <dgm:pt modelId="{F59B6AAD-A421-445D-954D-8E4EA220D683}" type="pres">
      <dgm:prSet presAssocID="{C4CAA922-F331-4BC0-A379-CD1491F7C657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mit einfarbiger Füllung"/>
        </a:ext>
      </dgm:extLst>
    </dgm:pt>
    <dgm:pt modelId="{675C8E82-D430-4A73-BED8-58A230F27AFA}" type="pres">
      <dgm:prSet presAssocID="{C4CAA922-F331-4BC0-A379-CD1491F7C657}" presName="txShp" presStyleLbl="node1" presStyleIdx="1" presStyleCnt="2">
        <dgm:presLayoutVars>
          <dgm:bulletEnabled val="1"/>
        </dgm:presLayoutVars>
      </dgm:prSet>
      <dgm:spPr/>
    </dgm:pt>
  </dgm:ptLst>
  <dgm:cxnLst>
    <dgm:cxn modelId="{70F86705-45C5-4DF9-9AED-A6940E307F89}" srcId="{E86B58BD-CEE8-4DB9-9426-4EF13D0A3F4E}" destId="{3F23B242-E15D-474C-A4A2-26E4B520C3A2}" srcOrd="0" destOrd="0" parTransId="{FE77FBE4-2140-40A9-8A75-1B83BF6AF40F}" sibTransId="{0D9DE220-572B-47AE-B005-988EC64E2785}"/>
    <dgm:cxn modelId="{D2AB8112-1A46-45D6-8B3C-274FC49FEED2}" type="presOf" srcId="{E86B58BD-CEE8-4DB9-9426-4EF13D0A3F4E}" destId="{835FEBC9-F954-48C5-90D6-DB8E72457C68}" srcOrd="0" destOrd="0" presId="urn:microsoft.com/office/officeart/2005/8/layout/vList3"/>
    <dgm:cxn modelId="{42D18D3D-15F7-4C4D-B70C-D68051DDDEB9}" type="presOf" srcId="{F6468F12-60AD-4E3E-AA81-4BB819510137}" destId="{675C8E82-D430-4A73-BED8-58A230F27AFA}" srcOrd="0" destOrd="2" presId="urn:microsoft.com/office/officeart/2005/8/layout/vList3"/>
    <dgm:cxn modelId="{D3F34B6B-DA60-4373-ACAD-1FBFFFC5D6A9}" type="presOf" srcId="{F76D4593-8BC1-4478-8982-2B0FE1699242}" destId="{675C8E82-D430-4A73-BED8-58A230F27AFA}" srcOrd="0" destOrd="1" presId="urn:microsoft.com/office/officeart/2005/8/layout/vList3"/>
    <dgm:cxn modelId="{22276771-6D98-44FA-9EA7-E136DE639FE4}" type="presOf" srcId="{3F23B242-E15D-474C-A4A2-26E4B520C3A2}" destId="{6B1D4319-EEBD-4B0A-969A-A69BA7A89D91}" srcOrd="0" destOrd="0" presId="urn:microsoft.com/office/officeart/2005/8/layout/vList3"/>
    <dgm:cxn modelId="{F76AB88F-ECC7-406F-873A-4E35D549287F}" srcId="{C4CAA922-F331-4BC0-A379-CD1491F7C657}" destId="{F76D4593-8BC1-4478-8982-2B0FE1699242}" srcOrd="0" destOrd="0" parTransId="{813BF901-8B67-4E45-A776-00B166DFAFA9}" sibTransId="{2FFD756F-3552-457F-9DB1-60E9CF396BA1}"/>
    <dgm:cxn modelId="{2DA247B8-3CDA-493B-BA8F-AA1B99625F0C}" type="presOf" srcId="{C4CAA922-F331-4BC0-A379-CD1491F7C657}" destId="{675C8E82-D430-4A73-BED8-58A230F27AFA}" srcOrd="0" destOrd="0" presId="urn:microsoft.com/office/officeart/2005/8/layout/vList3"/>
    <dgm:cxn modelId="{102D7CBB-7D13-41A2-AB12-29F065893146}" type="presOf" srcId="{A5E8EAAA-7CC0-4FD4-AD3E-F6576B4AAEB0}" destId="{675C8E82-D430-4A73-BED8-58A230F27AFA}" srcOrd="0" destOrd="3" presId="urn:microsoft.com/office/officeart/2005/8/layout/vList3"/>
    <dgm:cxn modelId="{EEF04AE8-AB50-408D-86E1-B20D61AB73C1}" srcId="{C4CAA922-F331-4BC0-A379-CD1491F7C657}" destId="{A5E8EAAA-7CC0-4FD4-AD3E-F6576B4AAEB0}" srcOrd="2" destOrd="0" parTransId="{5CA30AE9-B401-4059-8563-2F52F768774A}" sibTransId="{36356545-F8C2-4412-9B9A-B10D80839C91}"/>
    <dgm:cxn modelId="{9BED52E8-EE28-4BBC-BDEB-3095B3B36FEB}" srcId="{C4CAA922-F331-4BC0-A379-CD1491F7C657}" destId="{F6468F12-60AD-4E3E-AA81-4BB819510137}" srcOrd="1" destOrd="0" parTransId="{92801C6B-5758-4A93-8425-90FEBF2F711E}" sibTransId="{4B8EF33C-0838-45FD-854C-9A470C4BA4F5}"/>
    <dgm:cxn modelId="{D60EA6EB-CE9C-4D42-8CD9-18D7242DA501}" srcId="{E86B58BD-CEE8-4DB9-9426-4EF13D0A3F4E}" destId="{C4CAA922-F331-4BC0-A379-CD1491F7C657}" srcOrd="1" destOrd="0" parTransId="{CFF2CEB4-9969-462D-B8E2-C107FE6259D3}" sibTransId="{692B7574-3946-4FBC-B866-AA0F1AF029A8}"/>
    <dgm:cxn modelId="{B42A1AAA-49AF-4836-9625-1B78404D4AA2}" type="presParOf" srcId="{835FEBC9-F954-48C5-90D6-DB8E72457C68}" destId="{C7594A1B-A686-4CDB-9EC9-324157E05261}" srcOrd="0" destOrd="0" presId="urn:microsoft.com/office/officeart/2005/8/layout/vList3"/>
    <dgm:cxn modelId="{B21ED763-8066-4871-9191-D59B150E1760}" type="presParOf" srcId="{C7594A1B-A686-4CDB-9EC9-324157E05261}" destId="{E7F185E8-524C-4611-9D86-93F147AC9524}" srcOrd="0" destOrd="0" presId="urn:microsoft.com/office/officeart/2005/8/layout/vList3"/>
    <dgm:cxn modelId="{ED4571EC-6CBD-4854-9750-3F7DA123267D}" type="presParOf" srcId="{C7594A1B-A686-4CDB-9EC9-324157E05261}" destId="{6B1D4319-EEBD-4B0A-969A-A69BA7A89D91}" srcOrd="1" destOrd="0" presId="urn:microsoft.com/office/officeart/2005/8/layout/vList3"/>
    <dgm:cxn modelId="{18CF90FD-B3D6-46A7-B260-53018ED13F71}" type="presParOf" srcId="{835FEBC9-F954-48C5-90D6-DB8E72457C68}" destId="{0E0DC450-A2B4-4B66-8013-791189C96188}" srcOrd="1" destOrd="0" presId="urn:microsoft.com/office/officeart/2005/8/layout/vList3"/>
    <dgm:cxn modelId="{C5187A79-C808-44A8-9C11-00E8348726B1}" type="presParOf" srcId="{835FEBC9-F954-48C5-90D6-DB8E72457C68}" destId="{578ED30C-EFC1-4B0E-84AF-A74BB304C455}" srcOrd="2" destOrd="0" presId="urn:microsoft.com/office/officeart/2005/8/layout/vList3"/>
    <dgm:cxn modelId="{8CFE7DB4-9625-4E78-A344-31CEAC37351E}" type="presParOf" srcId="{578ED30C-EFC1-4B0E-84AF-A74BB304C455}" destId="{F59B6AAD-A421-445D-954D-8E4EA220D683}" srcOrd="0" destOrd="0" presId="urn:microsoft.com/office/officeart/2005/8/layout/vList3"/>
    <dgm:cxn modelId="{B1227C27-2609-4CFB-8B39-EAAB4AF871F4}" type="presParOf" srcId="{578ED30C-EFC1-4B0E-84AF-A74BB304C455}" destId="{675C8E82-D430-4A73-BED8-58A230F27AF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A00BB2-0751-4A93-9C40-90852727F339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0F7F5B0C-AFDB-4D02-9A13-CD3F90630769}">
      <dgm:prSet/>
      <dgm:spPr/>
      <dgm:t>
        <a:bodyPr/>
        <a:lstStyle/>
        <a:p>
          <a:r>
            <a:rPr lang="en-US" baseline="0" dirty="0"/>
            <a:t>Read the Geo-JSON</a:t>
          </a:r>
          <a:endParaRPr lang="de-DE" dirty="0"/>
        </a:p>
      </dgm:t>
    </dgm:pt>
    <dgm:pt modelId="{0DA9942D-F29C-4895-A9B9-CAF5B9F3A19B}" type="parTrans" cxnId="{B3694437-2936-4590-9FD1-CB372B4A278C}">
      <dgm:prSet/>
      <dgm:spPr/>
      <dgm:t>
        <a:bodyPr/>
        <a:lstStyle/>
        <a:p>
          <a:endParaRPr lang="de-DE"/>
        </a:p>
      </dgm:t>
    </dgm:pt>
    <dgm:pt modelId="{292B9115-ED0A-4240-8A04-6A90C8FAB0E1}" type="sibTrans" cxnId="{B3694437-2936-4590-9FD1-CB372B4A278C}">
      <dgm:prSet/>
      <dgm:spPr/>
      <dgm:t>
        <a:bodyPr/>
        <a:lstStyle/>
        <a:p>
          <a:endParaRPr lang="de-DE"/>
        </a:p>
      </dgm:t>
    </dgm:pt>
    <dgm:pt modelId="{EBB894B2-C1E6-4AC6-A3EC-3031B2DFAF94}">
      <dgm:prSet/>
      <dgm:spPr/>
      <dgm:t>
        <a:bodyPr/>
        <a:lstStyle/>
        <a:p>
          <a:r>
            <a:rPr lang="en-US" baseline="0" dirty="0"/>
            <a:t>Write each message into an object</a:t>
          </a:r>
          <a:endParaRPr lang="de-DE" dirty="0"/>
        </a:p>
      </dgm:t>
    </dgm:pt>
    <dgm:pt modelId="{F36514D3-4A66-4F51-BE0A-3CF4BB243510}" type="parTrans" cxnId="{C95B203B-8583-4BBD-84E3-0A9E42D19E1A}">
      <dgm:prSet/>
      <dgm:spPr/>
      <dgm:t>
        <a:bodyPr/>
        <a:lstStyle/>
        <a:p>
          <a:endParaRPr lang="de-DE"/>
        </a:p>
      </dgm:t>
    </dgm:pt>
    <dgm:pt modelId="{1E8CF8C3-7417-41D3-B675-D4F17F4D631D}" type="sibTrans" cxnId="{C95B203B-8583-4BBD-84E3-0A9E42D19E1A}">
      <dgm:prSet/>
      <dgm:spPr/>
      <dgm:t>
        <a:bodyPr/>
        <a:lstStyle/>
        <a:p>
          <a:endParaRPr lang="de-DE"/>
        </a:p>
      </dgm:t>
    </dgm:pt>
    <dgm:pt modelId="{C45A2EF9-E8F6-42C1-88D1-9E2DA9D54271}">
      <dgm:prSet/>
      <dgm:spPr>
        <a:blipFill>
          <a:blip xmlns:r="http://schemas.openxmlformats.org/officeDocument/2006/relationships" r:embed="rId1"/>
          <a:stretch>
            <a:fillRect t="-2885" b="-2404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80A836D-CFF8-457B-95C3-C173D3AA189D}" type="parTrans" cxnId="{FBD0DA72-C666-4602-999B-BF01364EC159}">
      <dgm:prSet/>
      <dgm:spPr/>
      <dgm:t>
        <a:bodyPr/>
        <a:lstStyle/>
        <a:p>
          <a:endParaRPr lang="de-DE"/>
        </a:p>
      </dgm:t>
    </dgm:pt>
    <dgm:pt modelId="{DC782085-6C56-450A-A41C-503BC6CD0428}" type="sibTrans" cxnId="{FBD0DA72-C666-4602-999B-BF01364EC159}">
      <dgm:prSet/>
      <dgm:spPr/>
      <dgm:t>
        <a:bodyPr/>
        <a:lstStyle/>
        <a:p>
          <a:endParaRPr lang="de-DE"/>
        </a:p>
      </dgm:t>
    </dgm:pt>
    <dgm:pt modelId="{1DE6524B-A89D-4876-A6D0-88A903C33F61}">
      <dgm:prSet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F3EA1E6D-A1F9-434F-96D7-69828DEE3824}" type="parTrans" cxnId="{E1ADB26C-EAE8-4452-B7D7-241D055746A4}">
      <dgm:prSet/>
      <dgm:spPr/>
      <dgm:t>
        <a:bodyPr/>
        <a:lstStyle/>
        <a:p>
          <a:endParaRPr lang="de-DE"/>
        </a:p>
      </dgm:t>
    </dgm:pt>
    <dgm:pt modelId="{81F78078-5247-4854-9863-A1C092BBB126}" type="sibTrans" cxnId="{E1ADB26C-EAE8-4452-B7D7-241D055746A4}">
      <dgm:prSet/>
      <dgm:spPr/>
      <dgm:t>
        <a:bodyPr/>
        <a:lstStyle/>
        <a:p>
          <a:endParaRPr lang="de-DE"/>
        </a:p>
      </dgm:t>
    </dgm:pt>
    <dgm:pt modelId="{D1575D2A-9B08-474E-805A-127832EAFCF8}">
      <dgm:prSet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E6DA972D-3611-49CD-8131-AD5E5F7C0D19}" type="parTrans" cxnId="{B8326030-6241-47FA-8DD7-FFA3AD65BF2F}">
      <dgm:prSet/>
      <dgm:spPr/>
      <dgm:t>
        <a:bodyPr/>
        <a:lstStyle/>
        <a:p>
          <a:endParaRPr lang="de-DE"/>
        </a:p>
      </dgm:t>
    </dgm:pt>
    <dgm:pt modelId="{9E47C744-5099-4870-9C0F-8CEA0195E9FE}" type="sibTrans" cxnId="{B8326030-6241-47FA-8DD7-FFA3AD65BF2F}">
      <dgm:prSet/>
      <dgm:spPr/>
      <dgm:t>
        <a:bodyPr/>
        <a:lstStyle/>
        <a:p>
          <a:endParaRPr lang="de-DE"/>
        </a:p>
      </dgm:t>
    </dgm:pt>
    <dgm:pt modelId="{0C35A880-09A7-4FE7-9AA4-F7D8F1B7D06D}">
      <dgm:prSet/>
      <dgm:spPr/>
      <dgm:t>
        <a:bodyPr/>
        <a:lstStyle/>
        <a:p>
          <a:r>
            <a:rPr lang="en-US" baseline="0">
              <a:sym typeface="Wingdings" panose="05000000000000000000" pitchFamily="2" charset="2"/>
            </a:rPr>
            <a:t></a:t>
          </a:r>
          <a:r>
            <a:rPr lang="en-US" baseline="0"/>
            <a:t> Rigid pattern of evenly spaced messages</a:t>
          </a:r>
          <a:endParaRPr lang="de-DE"/>
        </a:p>
      </dgm:t>
    </dgm:pt>
    <dgm:pt modelId="{97490F9B-E3EE-4159-80BF-90141B09A0FA}" type="parTrans" cxnId="{09E30404-E94A-4730-8C6D-064BCD2A4A0D}">
      <dgm:prSet/>
      <dgm:spPr/>
      <dgm:t>
        <a:bodyPr/>
        <a:lstStyle/>
        <a:p>
          <a:endParaRPr lang="de-DE"/>
        </a:p>
      </dgm:t>
    </dgm:pt>
    <dgm:pt modelId="{8D3A478E-73FC-4D4C-920C-AAAB00A0646B}" type="sibTrans" cxnId="{09E30404-E94A-4730-8C6D-064BCD2A4A0D}">
      <dgm:prSet/>
      <dgm:spPr/>
      <dgm:t>
        <a:bodyPr/>
        <a:lstStyle/>
        <a:p>
          <a:endParaRPr lang="de-DE"/>
        </a:p>
      </dgm:t>
    </dgm:pt>
    <dgm:pt modelId="{BDA5E47B-8A9F-4BCA-BE7D-8B078CCE959B}" type="pres">
      <dgm:prSet presAssocID="{40A00BB2-0751-4A93-9C40-90852727F339}" presName="linear" presStyleCnt="0">
        <dgm:presLayoutVars>
          <dgm:dir/>
          <dgm:resizeHandles val="exact"/>
        </dgm:presLayoutVars>
      </dgm:prSet>
      <dgm:spPr/>
    </dgm:pt>
    <dgm:pt modelId="{1D832249-C05F-42D9-A927-703837270D31}" type="pres">
      <dgm:prSet presAssocID="{0F7F5B0C-AFDB-4D02-9A13-CD3F90630769}" presName="comp" presStyleCnt="0"/>
      <dgm:spPr/>
    </dgm:pt>
    <dgm:pt modelId="{DC6F8BD4-8BC8-412B-AFC9-D3D4E876211C}" type="pres">
      <dgm:prSet presAssocID="{0F7F5B0C-AFDB-4D02-9A13-CD3F90630769}" presName="box" presStyleLbl="node1" presStyleIdx="0" presStyleCnt="4"/>
      <dgm:spPr/>
    </dgm:pt>
    <dgm:pt modelId="{A4081708-89EB-4DA7-A261-141B71FA996E}" type="pres">
      <dgm:prSet presAssocID="{0F7F5B0C-AFDB-4D02-9A13-CD3F90630769}" presName="img" presStyleLbl="fgImgPlac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Dokument mit einfarbiger Füllung"/>
        </a:ext>
      </dgm:extLst>
    </dgm:pt>
    <dgm:pt modelId="{C6E0B6F9-4414-4E83-8E2F-37244CCA5D7A}" type="pres">
      <dgm:prSet presAssocID="{0F7F5B0C-AFDB-4D02-9A13-CD3F90630769}" presName="text" presStyleLbl="node1" presStyleIdx="0" presStyleCnt="4">
        <dgm:presLayoutVars>
          <dgm:bulletEnabled val="1"/>
        </dgm:presLayoutVars>
      </dgm:prSet>
      <dgm:spPr/>
    </dgm:pt>
    <dgm:pt modelId="{C86108DE-8F62-4F84-B011-B0716A60EDA0}" type="pres">
      <dgm:prSet presAssocID="{292B9115-ED0A-4240-8A04-6A90C8FAB0E1}" presName="spacer" presStyleCnt="0"/>
      <dgm:spPr/>
    </dgm:pt>
    <dgm:pt modelId="{D3D24B6A-9266-474B-B077-21E027DA0B15}" type="pres">
      <dgm:prSet presAssocID="{EBB894B2-C1E6-4AC6-A3EC-3031B2DFAF94}" presName="comp" presStyleCnt="0"/>
      <dgm:spPr/>
    </dgm:pt>
    <dgm:pt modelId="{2FC16D50-C1CC-471E-88DE-575A8E31E715}" type="pres">
      <dgm:prSet presAssocID="{EBB894B2-C1E6-4AC6-A3EC-3031B2DFAF94}" presName="box" presStyleLbl="node1" presStyleIdx="1" presStyleCnt="4"/>
      <dgm:spPr/>
    </dgm:pt>
    <dgm:pt modelId="{F6B65877-0558-46DE-86D8-7A518915621A}" type="pres">
      <dgm:prSet presAssocID="{EBB894B2-C1E6-4AC6-A3EC-3031B2DFAF94}" presName="img" presStyleLbl="fgImgPlac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Chatblase mit einfarbiger Füllung"/>
        </a:ext>
      </dgm:extLst>
    </dgm:pt>
    <dgm:pt modelId="{121AD215-1FFF-428B-9779-C65BEB2D6A33}" type="pres">
      <dgm:prSet presAssocID="{EBB894B2-C1E6-4AC6-A3EC-3031B2DFAF94}" presName="text" presStyleLbl="node1" presStyleIdx="1" presStyleCnt="4">
        <dgm:presLayoutVars>
          <dgm:bulletEnabled val="1"/>
        </dgm:presLayoutVars>
      </dgm:prSet>
      <dgm:spPr/>
    </dgm:pt>
    <dgm:pt modelId="{BC1ED508-DAED-462E-972A-0D8A122D940D}" type="pres">
      <dgm:prSet presAssocID="{1E8CF8C3-7417-41D3-B675-D4F17F4D631D}" presName="spacer" presStyleCnt="0"/>
      <dgm:spPr/>
    </dgm:pt>
    <dgm:pt modelId="{E6F4F9B0-DC98-40A2-AC7A-C40E368D9E2B}" type="pres">
      <dgm:prSet presAssocID="{C45A2EF9-E8F6-42C1-88D1-9E2DA9D54271}" presName="comp" presStyleCnt="0"/>
      <dgm:spPr/>
    </dgm:pt>
    <dgm:pt modelId="{F40FEFBA-DE19-40A5-AAB6-B72B991C87AF}" type="pres">
      <dgm:prSet presAssocID="{C45A2EF9-E8F6-42C1-88D1-9E2DA9D54271}" presName="box" presStyleLbl="node1" presStyleIdx="2" presStyleCnt="4"/>
      <dgm:spPr/>
    </dgm:pt>
    <dgm:pt modelId="{6578EEC7-3F2E-4931-BCE5-8757AA93BE26}" type="pres">
      <dgm:prSet presAssocID="{C45A2EF9-E8F6-42C1-88D1-9E2DA9D54271}" presName="img" presStyleLbl="fgImgPlac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Erdkugel: Amerika mit einfarbiger Füllung"/>
        </a:ext>
      </dgm:extLst>
    </dgm:pt>
    <dgm:pt modelId="{343F6A1F-28E4-45C1-ABCD-EFBE822C2ADB}" type="pres">
      <dgm:prSet presAssocID="{C45A2EF9-E8F6-42C1-88D1-9E2DA9D54271}" presName="text" presStyleLbl="node1" presStyleIdx="2" presStyleCnt="4">
        <dgm:presLayoutVars>
          <dgm:bulletEnabled val="1"/>
        </dgm:presLayoutVars>
      </dgm:prSet>
      <dgm:spPr/>
    </dgm:pt>
    <dgm:pt modelId="{54DFCB83-3115-4532-A65A-4CE644A17619}" type="pres">
      <dgm:prSet presAssocID="{DC782085-6C56-450A-A41C-503BC6CD0428}" presName="spacer" presStyleCnt="0"/>
      <dgm:spPr/>
    </dgm:pt>
    <dgm:pt modelId="{8D5A9B68-5CA6-44C0-9B45-1E1D4FA70159}" type="pres">
      <dgm:prSet presAssocID="{0C35A880-09A7-4FE7-9AA4-F7D8F1B7D06D}" presName="comp" presStyleCnt="0"/>
      <dgm:spPr/>
    </dgm:pt>
    <dgm:pt modelId="{0D2D4980-C690-409E-9DF0-13088564174C}" type="pres">
      <dgm:prSet presAssocID="{0C35A880-09A7-4FE7-9AA4-F7D8F1B7D06D}" presName="box" presStyleLbl="node1" presStyleIdx="3" presStyleCnt="4"/>
      <dgm:spPr/>
    </dgm:pt>
    <dgm:pt modelId="{0AA93B13-8F3B-4076-824C-1683756731EA}" type="pres">
      <dgm:prSet presAssocID="{0C35A880-09A7-4FE7-9AA4-F7D8F1B7D06D}" presName="img" presStyleLbl="fgImgPlac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Abacus mit einfarbiger Füllung"/>
        </a:ext>
      </dgm:extLst>
    </dgm:pt>
    <dgm:pt modelId="{728E619F-3E2C-4479-A951-F1F1E88B1189}" type="pres">
      <dgm:prSet presAssocID="{0C35A880-09A7-4FE7-9AA4-F7D8F1B7D06D}" presName="text" presStyleLbl="node1" presStyleIdx="3" presStyleCnt="4">
        <dgm:presLayoutVars>
          <dgm:bulletEnabled val="1"/>
        </dgm:presLayoutVars>
      </dgm:prSet>
      <dgm:spPr/>
    </dgm:pt>
  </dgm:ptLst>
  <dgm:cxnLst>
    <dgm:cxn modelId="{09E30404-E94A-4730-8C6D-064BCD2A4A0D}" srcId="{40A00BB2-0751-4A93-9C40-90852727F339}" destId="{0C35A880-09A7-4FE7-9AA4-F7D8F1B7D06D}" srcOrd="3" destOrd="0" parTransId="{97490F9B-E3EE-4159-80BF-90141B09A0FA}" sibTransId="{8D3A478E-73FC-4D4C-920C-AAAB00A0646B}"/>
    <dgm:cxn modelId="{7D29A005-8381-43D2-B134-D6DCDD7C6B9E}" type="presOf" srcId="{1DE6524B-A89D-4876-A6D0-88A903C33F61}" destId="{343F6A1F-28E4-45C1-ABCD-EFBE822C2ADB}" srcOrd="1" destOrd="1" presId="urn:microsoft.com/office/officeart/2005/8/layout/vList4"/>
    <dgm:cxn modelId="{71CF530C-9646-4340-A0C2-D153E4D23D5F}" type="presOf" srcId="{D1575D2A-9B08-474E-805A-127832EAFCF8}" destId="{F40FEFBA-DE19-40A5-AAB6-B72B991C87AF}" srcOrd="0" destOrd="2" presId="urn:microsoft.com/office/officeart/2005/8/layout/vList4"/>
    <dgm:cxn modelId="{8E122113-8ABD-4DAF-9A79-2D610E029C9C}" type="presOf" srcId="{C45A2EF9-E8F6-42C1-88D1-9E2DA9D54271}" destId="{F40FEFBA-DE19-40A5-AAB6-B72B991C87AF}" srcOrd="0" destOrd="0" presId="urn:microsoft.com/office/officeart/2005/8/layout/vList4"/>
    <dgm:cxn modelId="{B8326030-6241-47FA-8DD7-FFA3AD65BF2F}" srcId="{C45A2EF9-E8F6-42C1-88D1-9E2DA9D54271}" destId="{D1575D2A-9B08-474E-805A-127832EAFCF8}" srcOrd="1" destOrd="0" parTransId="{E6DA972D-3611-49CD-8131-AD5E5F7C0D19}" sibTransId="{9E47C744-5099-4870-9C0F-8CEA0195E9FE}"/>
    <dgm:cxn modelId="{D3885430-6B06-4A83-ACE5-06F659170EBE}" type="presOf" srcId="{0F7F5B0C-AFDB-4D02-9A13-CD3F90630769}" destId="{C6E0B6F9-4414-4E83-8E2F-37244CCA5D7A}" srcOrd="1" destOrd="0" presId="urn:microsoft.com/office/officeart/2005/8/layout/vList4"/>
    <dgm:cxn modelId="{B3694437-2936-4590-9FD1-CB372B4A278C}" srcId="{40A00BB2-0751-4A93-9C40-90852727F339}" destId="{0F7F5B0C-AFDB-4D02-9A13-CD3F90630769}" srcOrd="0" destOrd="0" parTransId="{0DA9942D-F29C-4895-A9B9-CAF5B9F3A19B}" sibTransId="{292B9115-ED0A-4240-8A04-6A90C8FAB0E1}"/>
    <dgm:cxn modelId="{C95B203B-8583-4BBD-84E3-0A9E42D19E1A}" srcId="{40A00BB2-0751-4A93-9C40-90852727F339}" destId="{EBB894B2-C1E6-4AC6-A3EC-3031B2DFAF94}" srcOrd="1" destOrd="0" parTransId="{F36514D3-4A66-4F51-BE0A-3CF4BB243510}" sibTransId="{1E8CF8C3-7417-41D3-B675-D4F17F4D631D}"/>
    <dgm:cxn modelId="{A8CC4749-F839-4C9F-B7E0-C04FDD519CA4}" type="presOf" srcId="{C45A2EF9-E8F6-42C1-88D1-9E2DA9D54271}" destId="{343F6A1F-28E4-45C1-ABCD-EFBE822C2ADB}" srcOrd="1" destOrd="0" presId="urn:microsoft.com/office/officeart/2005/8/layout/vList4"/>
    <dgm:cxn modelId="{E1ADB26C-EAE8-4452-B7D7-241D055746A4}" srcId="{C45A2EF9-E8F6-42C1-88D1-9E2DA9D54271}" destId="{1DE6524B-A89D-4876-A6D0-88A903C33F61}" srcOrd="0" destOrd="0" parTransId="{F3EA1E6D-A1F9-434F-96D7-69828DEE3824}" sibTransId="{81F78078-5247-4854-9863-A1C092BBB126}"/>
    <dgm:cxn modelId="{86854A6D-D1D8-4651-9225-5374974CA405}" type="presOf" srcId="{EBB894B2-C1E6-4AC6-A3EC-3031B2DFAF94}" destId="{121AD215-1FFF-428B-9779-C65BEB2D6A33}" srcOrd="1" destOrd="0" presId="urn:microsoft.com/office/officeart/2005/8/layout/vList4"/>
    <dgm:cxn modelId="{E2B10B6F-067E-4792-BB82-F0E3FB4356C8}" type="presOf" srcId="{0C35A880-09A7-4FE7-9AA4-F7D8F1B7D06D}" destId="{0D2D4980-C690-409E-9DF0-13088564174C}" srcOrd="0" destOrd="0" presId="urn:microsoft.com/office/officeart/2005/8/layout/vList4"/>
    <dgm:cxn modelId="{FBD0DA72-C666-4602-999B-BF01364EC159}" srcId="{40A00BB2-0751-4A93-9C40-90852727F339}" destId="{C45A2EF9-E8F6-42C1-88D1-9E2DA9D54271}" srcOrd="2" destOrd="0" parTransId="{980A836D-CFF8-457B-95C3-C173D3AA189D}" sibTransId="{DC782085-6C56-450A-A41C-503BC6CD0428}"/>
    <dgm:cxn modelId="{A2255955-7B21-42F2-93D4-B11FBA3492F1}" type="presOf" srcId="{D1575D2A-9B08-474E-805A-127832EAFCF8}" destId="{343F6A1F-28E4-45C1-ABCD-EFBE822C2ADB}" srcOrd="1" destOrd="2" presId="urn:microsoft.com/office/officeart/2005/8/layout/vList4"/>
    <dgm:cxn modelId="{6EB65CAC-AEDA-41F7-867C-1F5FAF2BB324}" type="presOf" srcId="{EBB894B2-C1E6-4AC6-A3EC-3031B2DFAF94}" destId="{2FC16D50-C1CC-471E-88DE-575A8E31E715}" srcOrd="0" destOrd="0" presId="urn:microsoft.com/office/officeart/2005/8/layout/vList4"/>
    <dgm:cxn modelId="{744A59BD-64DB-4FDA-ABCD-5D98204887C5}" type="presOf" srcId="{0C35A880-09A7-4FE7-9AA4-F7D8F1B7D06D}" destId="{728E619F-3E2C-4479-A951-F1F1E88B1189}" srcOrd="1" destOrd="0" presId="urn:microsoft.com/office/officeart/2005/8/layout/vList4"/>
    <dgm:cxn modelId="{E28F10C9-4D7F-4EC3-A9D7-7B22526A1A80}" type="presOf" srcId="{1DE6524B-A89D-4876-A6D0-88A903C33F61}" destId="{F40FEFBA-DE19-40A5-AAB6-B72B991C87AF}" srcOrd="0" destOrd="1" presId="urn:microsoft.com/office/officeart/2005/8/layout/vList4"/>
    <dgm:cxn modelId="{5117FBF8-24CC-422B-9387-3FD07D7E4862}" type="presOf" srcId="{0F7F5B0C-AFDB-4D02-9A13-CD3F90630769}" destId="{DC6F8BD4-8BC8-412B-AFC9-D3D4E876211C}" srcOrd="0" destOrd="0" presId="urn:microsoft.com/office/officeart/2005/8/layout/vList4"/>
    <dgm:cxn modelId="{809DB5FA-3974-447C-9FF8-2DD2039AB400}" type="presOf" srcId="{40A00BB2-0751-4A93-9C40-90852727F339}" destId="{BDA5E47B-8A9F-4BCA-BE7D-8B078CCE959B}" srcOrd="0" destOrd="0" presId="urn:microsoft.com/office/officeart/2005/8/layout/vList4"/>
    <dgm:cxn modelId="{65DFC1A2-ECC0-4C03-A44B-3510632FD5BF}" type="presParOf" srcId="{BDA5E47B-8A9F-4BCA-BE7D-8B078CCE959B}" destId="{1D832249-C05F-42D9-A927-703837270D31}" srcOrd="0" destOrd="0" presId="urn:microsoft.com/office/officeart/2005/8/layout/vList4"/>
    <dgm:cxn modelId="{4677BD2D-5A9C-4027-BBA7-558186A0D1D6}" type="presParOf" srcId="{1D832249-C05F-42D9-A927-703837270D31}" destId="{DC6F8BD4-8BC8-412B-AFC9-D3D4E876211C}" srcOrd="0" destOrd="0" presId="urn:microsoft.com/office/officeart/2005/8/layout/vList4"/>
    <dgm:cxn modelId="{69C60F59-CAB7-4FF0-98F4-7C270FD4FA08}" type="presParOf" srcId="{1D832249-C05F-42D9-A927-703837270D31}" destId="{A4081708-89EB-4DA7-A261-141B71FA996E}" srcOrd="1" destOrd="0" presId="urn:microsoft.com/office/officeart/2005/8/layout/vList4"/>
    <dgm:cxn modelId="{A1013312-1D00-4436-9C7D-BC011E4BB192}" type="presParOf" srcId="{1D832249-C05F-42D9-A927-703837270D31}" destId="{C6E0B6F9-4414-4E83-8E2F-37244CCA5D7A}" srcOrd="2" destOrd="0" presId="urn:microsoft.com/office/officeart/2005/8/layout/vList4"/>
    <dgm:cxn modelId="{66259815-C482-4B84-9AC8-3070945DDF1C}" type="presParOf" srcId="{BDA5E47B-8A9F-4BCA-BE7D-8B078CCE959B}" destId="{C86108DE-8F62-4F84-B011-B0716A60EDA0}" srcOrd="1" destOrd="0" presId="urn:microsoft.com/office/officeart/2005/8/layout/vList4"/>
    <dgm:cxn modelId="{8063B586-9E04-49AB-912E-B8C92BDBCAB1}" type="presParOf" srcId="{BDA5E47B-8A9F-4BCA-BE7D-8B078CCE959B}" destId="{D3D24B6A-9266-474B-B077-21E027DA0B15}" srcOrd="2" destOrd="0" presId="urn:microsoft.com/office/officeart/2005/8/layout/vList4"/>
    <dgm:cxn modelId="{38258F7B-C9CA-485E-8636-DFB27DB7331D}" type="presParOf" srcId="{D3D24B6A-9266-474B-B077-21E027DA0B15}" destId="{2FC16D50-C1CC-471E-88DE-575A8E31E715}" srcOrd="0" destOrd="0" presId="urn:microsoft.com/office/officeart/2005/8/layout/vList4"/>
    <dgm:cxn modelId="{A6C90946-AD63-4089-8F97-D22F3CCA6AB9}" type="presParOf" srcId="{D3D24B6A-9266-474B-B077-21E027DA0B15}" destId="{F6B65877-0558-46DE-86D8-7A518915621A}" srcOrd="1" destOrd="0" presId="urn:microsoft.com/office/officeart/2005/8/layout/vList4"/>
    <dgm:cxn modelId="{33DC18EB-C385-4147-BFB9-7BDFCB4DC2E7}" type="presParOf" srcId="{D3D24B6A-9266-474B-B077-21E027DA0B15}" destId="{121AD215-1FFF-428B-9779-C65BEB2D6A33}" srcOrd="2" destOrd="0" presId="urn:microsoft.com/office/officeart/2005/8/layout/vList4"/>
    <dgm:cxn modelId="{C65EBBF3-0954-4886-897B-CF5F4A183A69}" type="presParOf" srcId="{BDA5E47B-8A9F-4BCA-BE7D-8B078CCE959B}" destId="{BC1ED508-DAED-462E-972A-0D8A122D940D}" srcOrd="3" destOrd="0" presId="urn:microsoft.com/office/officeart/2005/8/layout/vList4"/>
    <dgm:cxn modelId="{E4EC771A-2392-4CC0-8C7F-DBDB745CEFC2}" type="presParOf" srcId="{BDA5E47B-8A9F-4BCA-BE7D-8B078CCE959B}" destId="{E6F4F9B0-DC98-40A2-AC7A-C40E368D9E2B}" srcOrd="4" destOrd="0" presId="urn:microsoft.com/office/officeart/2005/8/layout/vList4"/>
    <dgm:cxn modelId="{0DC41AA1-B113-46D4-BAC0-E2DE05DA9416}" type="presParOf" srcId="{E6F4F9B0-DC98-40A2-AC7A-C40E368D9E2B}" destId="{F40FEFBA-DE19-40A5-AAB6-B72B991C87AF}" srcOrd="0" destOrd="0" presId="urn:microsoft.com/office/officeart/2005/8/layout/vList4"/>
    <dgm:cxn modelId="{D1E52072-D34B-474B-BD18-EBBFB0C015DD}" type="presParOf" srcId="{E6F4F9B0-DC98-40A2-AC7A-C40E368D9E2B}" destId="{6578EEC7-3F2E-4931-BCE5-8757AA93BE26}" srcOrd="1" destOrd="0" presId="urn:microsoft.com/office/officeart/2005/8/layout/vList4"/>
    <dgm:cxn modelId="{FA6F1119-6F0B-4110-AE90-4B7A8C5C6409}" type="presParOf" srcId="{E6F4F9B0-DC98-40A2-AC7A-C40E368D9E2B}" destId="{343F6A1F-28E4-45C1-ABCD-EFBE822C2ADB}" srcOrd="2" destOrd="0" presId="urn:microsoft.com/office/officeart/2005/8/layout/vList4"/>
    <dgm:cxn modelId="{1356071F-51FF-4A90-A3AB-EB4706739668}" type="presParOf" srcId="{BDA5E47B-8A9F-4BCA-BE7D-8B078CCE959B}" destId="{54DFCB83-3115-4532-A65A-4CE644A17619}" srcOrd="5" destOrd="0" presId="urn:microsoft.com/office/officeart/2005/8/layout/vList4"/>
    <dgm:cxn modelId="{7B5675B6-4592-4373-AC09-E077E13B9D62}" type="presParOf" srcId="{BDA5E47B-8A9F-4BCA-BE7D-8B078CCE959B}" destId="{8D5A9B68-5CA6-44C0-9B45-1E1D4FA70159}" srcOrd="6" destOrd="0" presId="urn:microsoft.com/office/officeart/2005/8/layout/vList4"/>
    <dgm:cxn modelId="{F61151A5-9F9C-4980-8C95-B6526C2F13F2}" type="presParOf" srcId="{8D5A9B68-5CA6-44C0-9B45-1E1D4FA70159}" destId="{0D2D4980-C690-409E-9DF0-13088564174C}" srcOrd="0" destOrd="0" presId="urn:microsoft.com/office/officeart/2005/8/layout/vList4"/>
    <dgm:cxn modelId="{861B3690-6AB8-4B39-97EC-2FFC013CC80F}" type="presParOf" srcId="{8D5A9B68-5CA6-44C0-9B45-1E1D4FA70159}" destId="{0AA93B13-8F3B-4076-824C-1683756731EA}" srcOrd="1" destOrd="0" presId="urn:microsoft.com/office/officeart/2005/8/layout/vList4"/>
    <dgm:cxn modelId="{D7D77930-7401-40F2-B356-851BF6D104A0}" type="presParOf" srcId="{8D5A9B68-5CA6-44C0-9B45-1E1D4FA70159}" destId="{728E619F-3E2C-4479-A951-F1F1E88B11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BB8598-F17A-426F-96DB-56E9FCEDF2E2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55B617C-465B-421C-9093-686AD6EBBB65}">
      <dgm:prSet/>
      <dgm:spPr/>
      <dgm:t>
        <a:bodyPr/>
        <a:lstStyle/>
        <a:p>
          <a:r>
            <a:rPr lang="en-US"/>
            <a:t>3D-render a cube object for each message-object</a:t>
          </a:r>
        </a:p>
      </dgm:t>
    </dgm:pt>
    <dgm:pt modelId="{66099BC8-D746-48C7-AE9C-4BCA9DAD5F36}" type="parTrans" cxnId="{F9431A3B-05E6-43C5-9D0B-271177B6E9AF}">
      <dgm:prSet/>
      <dgm:spPr/>
      <dgm:t>
        <a:bodyPr/>
        <a:lstStyle/>
        <a:p>
          <a:endParaRPr lang="en-US"/>
        </a:p>
      </dgm:t>
    </dgm:pt>
    <dgm:pt modelId="{93D974D5-2EB5-436F-A5FF-D4E15D694E0C}" type="sibTrans" cxnId="{F9431A3B-05E6-43C5-9D0B-271177B6E9AF}">
      <dgm:prSet/>
      <dgm:spPr/>
      <dgm:t>
        <a:bodyPr/>
        <a:lstStyle/>
        <a:p>
          <a:endParaRPr lang="en-US"/>
        </a:p>
      </dgm:t>
    </dgm:pt>
    <dgm:pt modelId="{87E60F02-14E4-4684-88B3-21E84E41F2D3}">
      <dgm:prSet/>
      <dgm:spPr/>
      <dgm:t>
        <a:bodyPr/>
        <a:lstStyle/>
        <a:p>
          <a:r>
            <a:rPr lang="en-US"/>
            <a:t>For coordinates use the computed ones from before </a:t>
          </a:r>
        </a:p>
      </dgm:t>
    </dgm:pt>
    <dgm:pt modelId="{ABCF22FB-D04C-4738-B9D1-70A9B3A59834}" type="parTrans" cxnId="{CAF29D93-07F8-4558-8D63-37F0E0975206}">
      <dgm:prSet/>
      <dgm:spPr/>
      <dgm:t>
        <a:bodyPr/>
        <a:lstStyle/>
        <a:p>
          <a:endParaRPr lang="en-US"/>
        </a:p>
      </dgm:t>
    </dgm:pt>
    <dgm:pt modelId="{C6523C13-A208-4B0E-80D3-888705B29B92}" type="sibTrans" cxnId="{CAF29D93-07F8-4558-8D63-37F0E0975206}">
      <dgm:prSet/>
      <dgm:spPr/>
      <dgm:t>
        <a:bodyPr/>
        <a:lstStyle/>
        <a:p>
          <a:endParaRPr lang="en-US"/>
        </a:p>
      </dgm:t>
    </dgm:pt>
    <dgm:pt modelId="{323BC2CF-F117-4F2A-817C-5D3C45B6FB48}">
      <dgm:prSet/>
      <dgm:spPr/>
      <dgm:t>
        <a:bodyPr/>
        <a:lstStyle/>
        <a:p>
          <a:r>
            <a:rPr lang="en-US"/>
            <a:t>Color the message according to dimension of choice</a:t>
          </a:r>
        </a:p>
      </dgm:t>
    </dgm:pt>
    <dgm:pt modelId="{D6AEB4BC-399B-4C02-AE99-0426F3B3FBB9}" type="parTrans" cxnId="{3C686716-E0D1-4435-96B2-4F2B25F349DE}">
      <dgm:prSet/>
      <dgm:spPr/>
      <dgm:t>
        <a:bodyPr/>
        <a:lstStyle/>
        <a:p>
          <a:endParaRPr lang="en-US"/>
        </a:p>
      </dgm:t>
    </dgm:pt>
    <dgm:pt modelId="{1763AFCA-217A-44EC-A92A-6543589179B8}" type="sibTrans" cxnId="{3C686716-E0D1-4435-96B2-4F2B25F349DE}">
      <dgm:prSet/>
      <dgm:spPr/>
      <dgm:t>
        <a:bodyPr/>
        <a:lstStyle/>
        <a:p>
          <a:endParaRPr lang="en-US"/>
        </a:p>
      </dgm:t>
    </dgm:pt>
    <dgm:pt modelId="{AB46D304-A388-4A0D-B985-06FA8F73FBE8}">
      <dgm:prSet/>
      <dgm:spPr/>
      <dgm:t>
        <a:bodyPr/>
        <a:lstStyle/>
        <a:p>
          <a:r>
            <a:rPr lang="en-US"/>
            <a:t>E.g. sentiment of message text</a:t>
          </a:r>
        </a:p>
      </dgm:t>
    </dgm:pt>
    <dgm:pt modelId="{BA5C86A3-3F82-4F48-AA7A-7DA2D7342E69}" type="parTrans" cxnId="{5A4DF91C-21BD-4178-849A-890919DDF308}">
      <dgm:prSet/>
      <dgm:spPr/>
      <dgm:t>
        <a:bodyPr/>
        <a:lstStyle/>
        <a:p>
          <a:endParaRPr lang="en-US"/>
        </a:p>
      </dgm:t>
    </dgm:pt>
    <dgm:pt modelId="{097E6B95-FB4D-4DA2-A033-2B18FF155248}" type="sibTrans" cxnId="{5A4DF91C-21BD-4178-849A-890919DDF308}">
      <dgm:prSet/>
      <dgm:spPr/>
      <dgm:t>
        <a:bodyPr/>
        <a:lstStyle/>
        <a:p>
          <a:endParaRPr lang="en-US"/>
        </a:p>
      </dgm:t>
    </dgm:pt>
    <dgm:pt modelId="{73A6446B-F0BE-45BE-A30C-70CBB91DCAF0}">
      <dgm:prSet/>
      <dgm:spPr/>
      <dgm:t>
        <a:bodyPr/>
        <a:lstStyle/>
        <a:p>
          <a:r>
            <a:rPr lang="en-US"/>
            <a:t>On selection:</a:t>
          </a:r>
        </a:p>
      </dgm:t>
    </dgm:pt>
    <dgm:pt modelId="{64CBFF63-BA65-4796-8FB4-2DED95C4CF7F}" type="parTrans" cxnId="{1D1487A7-70BA-4C2E-92B5-6C50A4A3472D}">
      <dgm:prSet/>
      <dgm:spPr/>
      <dgm:t>
        <a:bodyPr/>
        <a:lstStyle/>
        <a:p>
          <a:endParaRPr lang="en-US"/>
        </a:p>
      </dgm:t>
    </dgm:pt>
    <dgm:pt modelId="{3ABDD17E-54F7-48BB-9627-8CBA0C967A70}" type="sibTrans" cxnId="{1D1487A7-70BA-4C2E-92B5-6C50A4A3472D}">
      <dgm:prSet/>
      <dgm:spPr/>
      <dgm:t>
        <a:bodyPr/>
        <a:lstStyle/>
        <a:p>
          <a:endParaRPr lang="en-US"/>
        </a:p>
      </dgm:t>
    </dgm:pt>
    <dgm:pt modelId="{8BEC1682-0418-416A-B706-39034BB0D2A2}">
      <dgm:prSet/>
      <dgm:spPr/>
      <dgm:t>
        <a:bodyPr/>
        <a:lstStyle/>
        <a:p>
          <a:r>
            <a:rPr lang="en-US"/>
            <a:t>Display meta-information about message (location, time, sentiment…)</a:t>
          </a:r>
        </a:p>
      </dgm:t>
    </dgm:pt>
    <dgm:pt modelId="{F29A0932-B8C0-4B6D-9E4B-13447A9D00CE}" type="parTrans" cxnId="{3688097F-6199-4F46-ABEE-0E9B65495D15}">
      <dgm:prSet/>
      <dgm:spPr/>
      <dgm:t>
        <a:bodyPr/>
        <a:lstStyle/>
        <a:p>
          <a:endParaRPr lang="en-US"/>
        </a:p>
      </dgm:t>
    </dgm:pt>
    <dgm:pt modelId="{F659CA92-FC30-4F25-A39A-677171CF111C}" type="sibTrans" cxnId="{3688097F-6199-4F46-ABEE-0E9B65495D15}">
      <dgm:prSet/>
      <dgm:spPr/>
      <dgm:t>
        <a:bodyPr/>
        <a:lstStyle/>
        <a:p>
          <a:endParaRPr lang="en-US"/>
        </a:p>
      </dgm:t>
    </dgm:pt>
    <dgm:pt modelId="{207480C8-E036-48E6-8D41-F3CC6B71EF2C}">
      <dgm:prSet/>
      <dgm:spPr/>
      <dgm:t>
        <a:bodyPr/>
        <a:lstStyle/>
        <a:p>
          <a:r>
            <a:rPr lang="en-US"/>
            <a:t>If selected message is an answer to another question:</a:t>
          </a:r>
        </a:p>
      </dgm:t>
    </dgm:pt>
    <dgm:pt modelId="{760824EC-4DE6-4ED4-868C-C006747921F4}" type="parTrans" cxnId="{D14A193F-4D18-4088-BE75-ED86315FA4E2}">
      <dgm:prSet/>
      <dgm:spPr/>
      <dgm:t>
        <a:bodyPr/>
        <a:lstStyle/>
        <a:p>
          <a:endParaRPr lang="en-US"/>
        </a:p>
      </dgm:t>
    </dgm:pt>
    <dgm:pt modelId="{74A14CB6-0E0D-4288-A0EF-C16AB076C958}" type="sibTrans" cxnId="{D14A193F-4D18-4088-BE75-ED86315FA4E2}">
      <dgm:prSet/>
      <dgm:spPr/>
      <dgm:t>
        <a:bodyPr/>
        <a:lstStyle/>
        <a:p>
          <a:endParaRPr lang="en-US"/>
        </a:p>
      </dgm:t>
    </dgm:pt>
    <dgm:pt modelId="{53CDF8CE-B33B-4867-9747-B5F288E86808}">
      <dgm:prSet/>
      <dgm:spPr/>
      <dgm:t>
        <a:bodyPr/>
        <a:lstStyle/>
        <a:p>
          <a:r>
            <a:rPr lang="en-US"/>
            <a:t>Connect the two corresponding objects via an arrow</a:t>
          </a:r>
        </a:p>
      </dgm:t>
    </dgm:pt>
    <dgm:pt modelId="{F4AAB8C6-AED8-4452-838A-F96270D6903E}" type="parTrans" cxnId="{FBBA4D64-64F7-49BD-8EED-8C88C6A3CB1E}">
      <dgm:prSet/>
      <dgm:spPr/>
      <dgm:t>
        <a:bodyPr/>
        <a:lstStyle/>
        <a:p>
          <a:endParaRPr lang="en-US"/>
        </a:p>
      </dgm:t>
    </dgm:pt>
    <dgm:pt modelId="{75206349-D553-4EDB-B0E0-3125953A42D2}" type="sibTrans" cxnId="{FBBA4D64-64F7-49BD-8EED-8C88C6A3CB1E}">
      <dgm:prSet/>
      <dgm:spPr/>
      <dgm:t>
        <a:bodyPr/>
        <a:lstStyle/>
        <a:p>
          <a:endParaRPr lang="en-US"/>
        </a:p>
      </dgm:t>
    </dgm:pt>
    <dgm:pt modelId="{8B237171-D5F6-42E6-A417-5FBF6EC19895}">
      <dgm:prSet/>
      <dgm:spPr/>
      <dgm:t>
        <a:bodyPr/>
        <a:lstStyle/>
        <a:p>
          <a:r>
            <a:rPr lang="en-US"/>
            <a:t>If corresponding message is answer as well: repeat</a:t>
          </a:r>
        </a:p>
      </dgm:t>
    </dgm:pt>
    <dgm:pt modelId="{0E07CC27-191B-4574-AFA9-23074A02ED04}" type="parTrans" cxnId="{96316442-1CE1-4FD9-AF55-0092E78286DC}">
      <dgm:prSet/>
      <dgm:spPr/>
      <dgm:t>
        <a:bodyPr/>
        <a:lstStyle/>
        <a:p>
          <a:endParaRPr lang="en-US"/>
        </a:p>
      </dgm:t>
    </dgm:pt>
    <dgm:pt modelId="{CCC380A8-FC8F-4909-B767-8DA2E3745635}" type="sibTrans" cxnId="{96316442-1CE1-4FD9-AF55-0092E78286DC}">
      <dgm:prSet/>
      <dgm:spPr/>
      <dgm:t>
        <a:bodyPr/>
        <a:lstStyle/>
        <a:p>
          <a:endParaRPr lang="en-US"/>
        </a:p>
      </dgm:t>
    </dgm:pt>
    <dgm:pt modelId="{84F3BA4B-CC87-4D7D-84E8-487056797E60}">
      <dgm:prSet/>
      <dgm:spPr/>
      <dgm:t>
        <a:bodyPr/>
        <a:lstStyle/>
        <a:p>
          <a:r>
            <a:rPr lang="en-US"/>
            <a:t>Display aggregate statistics</a:t>
          </a:r>
        </a:p>
      </dgm:t>
    </dgm:pt>
    <dgm:pt modelId="{D012378A-D24F-4716-B8E5-6E2A1F9A2B50}" type="parTrans" cxnId="{1C0B4368-9A88-4164-BB8C-3C12F1C34BA7}">
      <dgm:prSet/>
      <dgm:spPr/>
      <dgm:t>
        <a:bodyPr/>
        <a:lstStyle/>
        <a:p>
          <a:endParaRPr lang="en-US"/>
        </a:p>
      </dgm:t>
    </dgm:pt>
    <dgm:pt modelId="{6904CBE5-6732-4B15-8187-C5EBB9460930}" type="sibTrans" cxnId="{1C0B4368-9A88-4164-BB8C-3C12F1C34BA7}">
      <dgm:prSet/>
      <dgm:spPr/>
      <dgm:t>
        <a:bodyPr/>
        <a:lstStyle/>
        <a:p>
          <a:endParaRPr lang="en-US"/>
        </a:p>
      </dgm:t>
    </dgm:pt>
    <dgm:pt modelId="{2D2FB96E-2D6A-4B9A-8FFF-ABF9FDB49FCE}">
      <dgm:prSet/>
      <dgm:spPr/>
      <dgm:t>
        <a:bodyPr/>
        <a:lstStyle/>
        <a:p>
          <a:r>
            <a:rPr lang="de-DE"/>
            <a:t>Display UI for filter options</a:t>
          </a:r>
          <a:endParaRPr lang="en-US"/>
        </a:p>
      </dgm:t>
    </dgm:pt>
    <dgm:pt modelId="{9CE1690A-4EE0-4217-9A12-3501CEBD0A3E}" type="parTrans" cxnId="{F6945F63-A751-40A0-8FB8-DDF5C06B0365}">
      <dgm:prSet/>
      <dgm:spPr/>
      <dgm:t>
        <a:bodyPr/>
        <a:lstStyle/>
        <a:p>
          <a:endParaRPr lang="en-US"/>
        </a:p>
      </dgm:t>
    </dgm:pt>
    <dgm:pt modelId="{6DD5A17E-6E0C-4BF7-BF23-5F4379A2861D}" type="sibTrans" cxnId="{F6945F63-A751-40A0-8FB8-DDF5C06B0365}">
      <dgm:prSet/>
      <dgm:spPr/>
      <dgm:t>
        <a:bodyPr/>
        <a:lstStyle/>
        <a:p>
          <a:endParaRPr lang="en-US"/>
        </a:p>
      </dgm:t>
    </dgm:pt>
    <dgm:pt modelId="{CC1289E6-D32D-4F4E-A226-6CC6BA68267D}" type="pres">
      <dgm:prSet presAssocID="{EFBB8598-F17A-426F-96DB-56E9FCEDF2E2}" presName="linear" presStyleCnt="0">
        <dgm:presLayoutVars>
          <dgm:dir/>
          <dgm:animLvl val="lvl"/>
          <dgm:resizeHandles val="exact"/>
        </dgm:presLayoutVars>
      </dgm:prSet>
      <dgm:spPr/>
    </dgm:pt>
    <dgm:pt modelId="{1811E5F2-71FF-4739-A7DF-9D449C11DBE2}" type="pres">
      <dgm:prSet presAssocID="{455B617C-465B-421C-9093-686AD6EBBB65}" presName="parentLin" presStyleCnt="0"/>
      <dgm:spPr/>
    </dgm:pt>
    <dgm:pt modelId="{41DC1312-AB4E-46B7-9BD2-456DE95E29D5}" type="pres">
      <dgm:prSet presAssocID="{455B617C-465B-421C-9093-686AD6EBBB65}" presName="parentLeftMargin" presStyleLbl="node1" presStyleIdx="0" presStyleCnt="4"/>
      <dgm:spPr/>
    </dgm:pt>
    <dgm:pt modelId="{9D9DF40F-A13D-47EE-A6A5-1D2F6CAE4D92}" type="pres">
      <dgm:prSet presAssocID="{455B617C-465B-421C-9093-686AD6EBB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F59DC3-26A5-437E-8590-6E5D69402DBF}" type="pres">
      <dgm:prSet presAssocID="{455B617C-465B-421C-9093-686AD6EBBB65}" presName="negativeSpace" presStyleCnt="0"/>
      <dgm:spPr/>
    </dgm:pt>
    <dgm:pt modelId="{F58780ED-C1BF-4D36-A986-6C024B16691B}" type="pres">
      <dgm:prSet presAssocID="{455B617C-465B-421C-9093-686AD6EBBB65}" presName="childText" presStyleLbl="conFgAcc1" presStyleIdx="0" presStyleCnt="4">
        <dgm:presLayoutVars>
          <dgm:bulletEnabled val="1"/>
        </dgm:presLayoutVars>
      </dgm:prSet>
      <dgm:spPr/>
    </dgm:pt>
    <dgm:pt modelId="{BF8562C0-0B9C-40B9-807F-FCE8CCBA8F27}" type="pres">
      <dgm:prSet presAssocID="{93D974D5-2EB5-436F-A5FF-D4E15D694E0C}" presName="spaceBetweenRectangles" presStyleCnt="0"/>
      <dgm:spPr/>
    </dgm:pt>
    <dgm:pt modelId="{2B3B4A14-2383-45EC-A1AF-885CCDA012A3}" type="pres">
      <dgm:prSet presAssocID="{73A6446B-F0BE-45BE-A30C-70CBB91DCAF0}" presName="parentLin" presStyleCnt="0"/>
      <dgm:spPr/>
    </dgm:pt>
    <dgm:pt modelId="{51668D13-49F3-487C-BC28-DCA865599253}" type="pres">
      <dgm:prSet presAssocID="{73A6446B-F0BE-45BE-A30C-70CBB91DCAF0}" presName="parentLeftMargin" presStyleLbl="node1" presStyleIdx="0" presStyleCnt="4"/>
      <dgm:spPr/>
    </dgm:pt>
    <dgm:pt modelId="{7CFCF149-9305-4288-AA7B-E33D2DC3C7A8}" type="pres">
      <dgm:prSet presAssocID="{73A6446B-F0BE-45BE-A30C-70CBB91DCA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75C10F-2FBE-48B5-83EC-AAF36A4C8EE6}" type="pres">
      <dgm:prSet presAssocID="{73A6446B-F0BE-45BE-A30C-70CBB91DCAF0}" presName="negativeSpace" presStyleCnt="0"/>
      <dgm:spPr/>
    </dgm:pt>
    <dgm:pt modelId="{20F760D8-0BB6-4AE6-96DC-CEA3504823DE}" type="pres">
      <dgm:prSet presAssocID="{73A6446B-F0BE-45BE-A30C-70CBB91DCAF0}" presName="childText" presStyleLbl="conFgAcc1" presStyleIdx="1" presStyleCnt="4">
        <dgm:presLayoutVars>
          <dgm:bulletEnabled val="1"/>
        </dgm:presLayoutVars>
      </dgm:prSet>
      <dgm:spPr/>
    </dgm:pt>
    <dgm:pt modelId="{307FA4A8-2F1A-4484-8921-0DDEF4E56529}" type="pres">
      <dgm:prSet presAssocID="{3ABDD17E-54F7-48BB-9627-8CBA0C967A70}" presName="spaceBetweenRectangles" presStyleCnt="0"/>
      <dgm:spPr/>
    </dgm:pt>
    <dgm:pt modelId="{9ECC38AA-58A9-4235-92C2-D69F8499A08A}" type="pres">
      <dgm:prSet presAssocID="{84F3BA4B-CC87-4D7D-84E8-487056797E60}" presName="parentLin" presStyleCnt="0"/>
      <dgm:spPr/>
    </dgm:pt>
    <dgm:pt modelId="{FA07FD72-579F-49E8-9381-1EB30B788CF5}" type="pres">
      <dgm:prSet presAssocID="{84F3BA4B-CC87-4D7D-84E8-487056797E60}" presName="parentLeftMargin" presStyleLbl="node1" presStyleIdx="1" presStyleCnt="4"/>
      <dgm:spPr/>
    </dgm:pt>
    <dgm:pt modelId="{F8427DCA-777E-4119-953D-9DCAA360814C}" type="pres">
      <dgm:prSet presAssocID="{84F3BA4B-CC87-4D7D-84E8-487056797E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552472-44FA-464A-9A2C-2782E67935DE}" type="pres">
      <dgm:prSet presAssocID="{84F3BA4B-CC87-4D7D-84E8-487056797E60}" presName="negativeSpace" presStyleCnt="0"/>
      <dgm:spPr/>
    </dgm:pt>
    <dgm:pt modelId="{C8C96A71-DC85-47FE-9D6C-5BA9B8A630A4}" type="pres">
      <dgm:prSet presAssocID="{84F3BA4B-CC87-4D7D-84E8-487056797E60}" presName="childText" presStyleLbl="conFgAcc1" presStyleIdx="2" presStyleCnt="4">
        <dgm:presLayoutVars>
          <dgm:bulletEnabled val="1"/>
        </dgm:presLayoutVars>
      </dgm:prSet>
      <dgm:spPr/>
    </dgm:pt>
    <dgm:pt modelId="{66EC9F7E-5EE4-4C1F-9333-63874B02ECB2}" type="pres">
      <dgm:prSet presAssocID="{6904CBE5-6732-4B15-8187-C5EBB9460930}" presName="spaceBetweenRectangles" presStyleCnt="0"/>
      <dgm:spPr/>
    </dgm:pt>
    <dgm:pt modelId="{BA12BC7B-98AA-4C4C-968E-42CEF0B8C49B}" type="pres">
      <dgm:prSet presAssocID="{2D2FB96E-2D6A-4B9A-8FFF-ABF9FDB49FCE}" presName="parentLin" presStyleCnt="0"/>
      <dgm:spPr/>
    </dgm:pt>
    <dgm:pt modelId="{BE200C90-12D0-498D-A172-C5F50E798340}" type="pres">
      <dgm:prSet presAssocID="{2D2FB96E-2D6A-4B9A-8FFF-ABF9FDB49FCE}" presName="parentLeftMargin" presStyleLbl="node1" presStyleIdx="2" presStyleCnt="4"/>
      <dgm:spPr/>
    </dgm:pt>
    <dgm:pt modelId="{C4612D0B-BC56-41C9-B108-4448262238B5}" type="pres">
      <dgm:prSet presAssocID="{2D2FB96E-2D6A-4B9A-8FFF-ABF9FDB49F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349619-73CC-4CD4-A53B-6AEC0A1314BB}" type="pres">
      <dgm:prSet presAssocID="{2D2FB96E-2D6A-4B9A-8FFF-ABF9FDB49FCE}" presName="negativeSpace" presStyleCnt="0"/>
      <dgm:spPr/>
    </dgm:pt>
    <dgm:pt modelId="{60A065F3-5AB9-4DC9-BD6F-D68229AC8644}" type="pres">
      <dgm:prSet presAssocID="{2D2FB96E-2D6A-4B9A-8FFF-ABF9FDB49FC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ED9D905-6C8E-4121-B38D-43C962DDACBA}" type="presOf" srcId="{AB46D304-A388-4A0D-B985-06FA8F73FBE8}" destId="{F58780ED-C1BF-4D36-A986-6C024B16691B}" srcOrd="0" destOrd="2" presId="urn:microsoft.com/office/officeart/2005/8/layout/list1"/>
    <dgm:cxn modelId="{3C686716-E0D1-4435-96B2-4F2B25F349DE}" srcId="{455B617C-465B-421C-9093-686AD6EBBB65}" destId="{323BC2CF-F117-4F2A-817C-5D3C45B6FB48}" srcOrd="1" destOrd="0" parTransId="{D6AEB4BC-399B-4C02-AE99-0426F3B3FBB9}" sibTransId="{1763AFCA-217A-44EC-A92A-6543589179B8}"/>
    <dgm:cxn modelId="{5A4DF91C-21BD-4178-849A-890919DDF308}" srcId="{323BC2CF-F117-4F2A-817C-5D3C45B6FB48}" destId="{AB46D304-A388-4A0D-B985-06FA8F73FBE8}" srcOrd="0" destOrd="0" parTransId="{BA5C86A3-3F82-4F48-AA7A-7DA2D7342E69}" sibTransId="{097E6B95-FB4D-4DA2-A033-2B18FF155248}"/>
    <dgm:cxn modelId="{200C4321-702F-4511-8FA4-ADEAF3BE02AE}" type="presOf" srcId="{EFBB8598-F17A-426F-96DB-56E9FCEDF2E2}" destId="{CC1289E6-D32D-4F4E-A226-6CC6BA68267D}" srcOrd="0" destOrd="0" presId="urn:microsoft.com/office/officeart/2005/8/layout/list1"/>
    <dgm:cxn modelId="{C991C52B-B5E4-499D-A855-7781F30F7358}" type="presOf" srcId="{73A6446B-F0BE-45BE-A30C-70CBB91DCAF0}" destId="{7CFCF149-9305-4288-AA7B-E33D2DC3C7A8}" srcOrd="1" destOrd="0" presId="urn:microsoft.com/office/officeart/2005/8/layout/list1"/>
    <dgm:cxn modelId="{6A894B37-77A2-4736-AE24-456F251CAB15}" type="presOf" srcId="{84F3BA4B-CC87-4D7D-84E8-487056797E60}" destId="{F8427DCA-777E-4119-953D-9DCAA360814C}" srcOrd="1" destOrd="0" presId="urn:microsoft.com/office/officeart/2005/8/layout/list1"/>
    <dgm:cxn modelId="{F9431A3B-05E6-43C5-9D0B-271177B6E9AF}" srcId="{EFBB8598-F17A-426F-96DB-56E9FCEDF2E2}" destId="{455B617C-465B-421C-9093-686AD6EBBB65}" srcOrd="0" destOrd="0" parTransId="{66099BC8-D746-48C7-AE9C-4BCA9DAD5F36}" sibTransId="{93D974D5-2EB5-436F-A5FF-D4E15D694E0C}"/>
    <dgm:cxn modelId="{D14A193F-4D18-4088-BE75-ED86315FA4E2}" srcId="{73A6446B-F0BE-45BE-A30C-70CBB91DCAF0}" destId="{207480C8-E036-48E6-8D41-F3CC6B71EF2C}" srcOrd="1" destOrd="0" parTransId="{760824EC-4DE6-4ED4-868C-C006747921F4}" sibTransId="{74A14CB6-0E0D-4288-A0EF-C16AB076C958}"/>
    <dgm:cxn modelId="{96316442-1CE1-4FD9-AF55-0092E78286DC}" srcId="{207480C8-E036-48E6-8D41-F3CC6B71EF2C}" destId="{8B237171-D5F6-42E6-A417-5FBF6EC19895}" srcOrd="1" destOrd="0" parTransId="{0E07CC27-191B-4574-AFA9-23074A02ED04}" sibTransId="{CCC380A8-FC8F-4909-B767-8DA2E3745635}"/>
    <dgm:cxn modelId="{F6945F63-A751-40A0-8FB8-DDF5C06B0365}" srcId="{EFBB8598-F17A-426F-96DB-56E9FCEDF2E2}" destId="{2D2FB96E-2D6A-4B9A-8FFF-ABF9FDB49FCE}" srcOrd="3" destOrd="0" parTransId="{9CE1690A-4EE0-4217-9A12-3501CEBD0A3E}" sibTransId="{6DD5A17E-6E0C-4BF7-BF23-5F4379A2861D}"/>
    <dgm:cxn modelId="{B9118A63-2346-4AED-836A-CFD0AE958B7A}" type="presOf" srcId="{84F3BA4B-CC87-4D7D-84E8-487056797E60}" destId="{FA07FD72-579F-49E8-9381-1EB30B788CF5}" srcOrd="0" destOrd="0" presId="urn:microsoft.com/office/officeart/2005/8/layout/list1"/>
    <dgm:cxn modelId="{FBBA4D64-64F7-49BD-8EED-8C88C6A3CB1E}" srcId="{207480C8-E036-48E6-8D41-F3CC6B71EF2C}" destId="{53CDF8CE-B33B-4867-9747-B5F288E86808}" srcOrd="0" destOrd="0" parTransId="{F4AAB8C6-AED8-4452-838A-F96270D6903E}" sibTransId="{75206349-D553-4EDB-B0E0-3125953A42D2}"/>
    <dgm:cxn modelId="{1C0B4368-9A88-4164-BB8C-3C12F1C34BA7}" srcId="{EFBB8598-F17A-426F-96DB-56E9FCEDF2E2}" destId="{84F3BA4B-CC87-4D7D-84E8-487056797E60}" srcOrd="2" destOrd="0" parTransId="{D012378A-D24F-4716-B8E5-6E2A1F9A2B50}" sibTransId="{6904CBE5-6732-4B15-8187-C5EBB9460930}"/>
    <dgm:cxn modelId="{D6884559-5C66-471F-AA9D-40660E54404B}" type="presOf" srcId="{2D2FB96E-2D6A-4B9A-8FFF-ABF9FDB49FCE}" destId="{C4612D0B-BC56-41C9-B108-4448262238B5}" srcOrd="1" destOrd="0" presId="urn:microsoft.com/office/officeart/2005/8/layout/list1"/>
    <dgm:cxn modelId="{C4929079-01C7-4357-97B7-74AAA84ECE83}" type="presOf" srcId="{8BEC1682-0418-416A-B706-39034BB0D2A2}" destId="{20F760D8-0BB6-4AE6-96DC-CEA3504823DE}" srcOrd="0" destOrd="0" presId="urn:microsoft.com/office/officeart/2005/8/layout/list1"/>
    <dgm:cxn modelId="{C9A9367E-C8F9-488B-9867-E4D732BDD220}" type="presOf" srcId="{2D2FB96E-2D6A-4B9A-8FFF-ABF9FDB49FCE}" destId="{BE200C90-12D0-498D-A172-C5F50E798340}" srcOrd="0" destOrd="0" presId="urn:microsoft.com/office/officeart/2005/8/layout/list1"/>
    <dgm:cxn modelId="{3688097F-6199-4F46-ABEE-0E9B65495D15}" srcId="{73A6446B-F0BE-45BE-A30C-70CBB91DCAF0}" destId="{8BEC1682-0418-416A-B706-39034BB0D2A2}" srcOrd="0" destOrd="0" parTransId="{F29A0932-B8C0-4B6D-9E4B-13447A9D00CE}" sibTransId="{F659CA92-FC30-4F25-A39A-677171CF111C}"/>
    <dgm:cxn modelId="{3CE28684-CA85-4819-B687-B0625E9C23D2}" type="presOf" srcId="{323BC2CF-F117-4F2A-817C-5D3C45B6FB48}" destId="{F58780ED-C1BF-4D36-A986-6C024B16691B}" srcOrd="0" destOrd="1" presId="urn:microsoft.com/office/officeart/2005/8/layout/list1"/>
    <dgm:cxn modelId="{CAF29D93-07F8-4558-8D63-37F0E0975206}" srcId="{455B617C-465B-421C-9093-686AD6EBBB65}" destId="{87E60F02-14E4-4684-88B3-21E84E41F2D3}" srcOrd="0" destOrd="0" parTransId="{ABCF22FB-D04C-4738-B9D1-70A9B3A59834}" sibTransId="{C6523C13-A208-4B0E-80D3-888705B29B92}"/>
    <dgm:cxn modelId="{1D1487A7-70BA-4C2E-92B5-6C50A4A3472D}" srcId="{EFBB8598-F17A-426F-96DB-56E9FCEDF2E2}" destId="{73A6446B-F0BE-45BE-A30C-70CBB91DCAF0}" srcOrd="1" destOrd="0" parTransId="{64CBFF63-BA65-4796-8FB4-2DED95C4CF7F}" sibTransId="{3ABDD17E-54F7-48BB-9627-8CBA0C967A70}"/>
    <dgm:cxn modelId="{E46BC1BF-EFC5-456A-9072-3D8891BDD671}" type="presOf" srcId="{53CDF8CE-B33B-4867-9747-B5F288E86808}" destId="{20F760D8-0BB6-4AE6-96DC-CEA3504823DE}" srcOrd="0" destOrd="2" presId="urn:microsoft.com/office/officeart/2005/8/layout/list1"/>
    <dgm:cxn modelId="{E62565C6-6B18-49B7-AE82-21841AF0E19D}" type="presOf" srcId="{73A6446B-F0BE-45BE-A30C-70CBB91DCAF0}" destId="{51668D13-49F3-487C-BC28-DCA865599253}" srcOrd="0" destOrd="0" presId="urn:microsoft.com/office/officeart/2005/8/layout/list1"/>
    <dgm:cxn modelId="{467DE1D8-AE05-4F64-980F-2B00C2B58D20}" type="presOf" srcId="{455B617C-465B-421C-9093-686AD6EBBB65}" destId="{9D9DF40F-A13D-47EE-A6A5-1D2F6CAE4D92}" srcOrd="1" destOrd="0" presId="urn:microsoft.com/office/officeart/2005/8/layout/list1"/>
    <dgm:cxn modelId="{80E3A7EF-EF10-4075-AE33-58FB2D2A1377}" type="presOf" srcId="{207480C8-E036-48E6-8D41-F3CC6B71EF2C}" destId="{20F760D8-0BB6-4AE6-96DC-CEA3504823DE}" srcOrd="0" destOrd="1" presId="urn:microsoft.com/office/officeart/2005/8/layout/list1"/>
    <dgm:cxn modelId="{5F50AEF4-13B1-4B1E-964A-21A0AA060218}" type="presOf" srcId="{455B617C-465B-421C-9093-686AD6EBBB65}" destId="{41DC1312-AB4E-46B7-9BD2-456DE95E29D5}" srcOrd="0" destOrd="0" presId="urn:microsoft.com/office/officeart/2005/8/layout/list1"/>
    <dgm:cxn modelId="{543215F8-A87A-479B-91F4-CD4DF1A9DAC5}" type="presOf" srcId="{8B237171-D5F6-42E6-A417-5FBF6EC19895}" destId="{20F760D8-0BB6-4AE6-96DC-CEA3504823DE}" srcOrd="0" destOrd="3" presId="urn:microsoft.com/office/officeart/2005/8/layout/list1"/>
    <dgm:cxn modelId="{0436A7FD-638D-4EED-8612-EC3F427956A4}" type="presOf" srcId="{87E60F02-14E4-4684-88B3-21E84E41F2D3}" destId="{F58780ED-C1BF-4D36-A986-6C024B16691B}" srcOrd="0" destOrd="0" presId="urn:microsoft.com/office/officeart/2005/8/layout/list1"/>
    <dgm:cxn modelId="{4A763899-DA59-4D22-AE91-5B12C060361C}" type="presParOf" srcId="{CC1289E6-D32D-4F4E-A226-6CC6BA68267D}" destId="{1811E5F2-71FF-4739-A7DF-9D449C11DBE2}" srcOrd="0" destOrd="0" presId="urn:microsoft.com/office/officeart/2005/8/layout/list1"/>
    <dgm:cxn modelId="{387987DA-F7AD-409D-81E7-3FA7A66AD466}" type="presParOf" srcId="{1811E5F2-71FF-4739-A7DF-9D449C11DBE2}" destId="{41DC1312-AB4E-46B7-9BD2-456DE95E29D5}" srcOrd="0" destOrd="0" presId="urn:microsoft.com/office/officeart/2005/8/layout/list1"/>
    <dgm:cxn modelId="{239AA3A4-522C-4746-830C-F3B52116CA6B}" type="presParOf" srcId="{1811E5F2-71FF-4739-A7DF-9D449C11DBE2}" destId="{9D9DF40F-A13D-47EE-A6A5-1D2F6CAE4D92}" srcOrd="1" destOrd="0" presId="urn:microsoft.com/office/officeart/2005/8/layout/list1"/>
    <dgm:cxn modelId="{D2F29D0B-95AE-4518-8222-3393F915F93F}" type="presParOf" srcId="{CC1289E6-D32D-4F4E-A226-6CC6BA68267D}" destId="{8EF59DC3-26A5-437E-8590-6E5D69402DBF}" srcOrd="1" destOrd="0" presId="urn:microsoft.com/office/officeart/2005/8/layout/list1"/>
    <dgm:cxn modelId="{57045E2A-49BF-451C-9C82-641D3655C791}" type="presParOf" srcId="{CC1289E6-D32D-4F4E-A226-6CC6BA68267D}" destId="{F58780ED-C1BF-4D36-A986-6C024B16691B}" srcOrd="2" destOrd="0" presId="urn:microsoft.com/office/officeart/2005/8/layout/list1"/>
    <dgm:cxn modelId="{406F9B19-D9E7-483B-B2AB-8F3F6695FD10}" type="presParOf" srcId="{CC1289E6-D32D-4F4E-A226-6CC6BA68267D}" destId="{BF8562C0-0B9C-40B9-807F-FCE8CCBA8F27}" srcOrd="3" destOrd="0" presId="urn:microsoft.com/office/officeart/2005/8/layout/list1"/>
    <dgm:cxn modelId="{C7A3050F-A387-423C-A718-0463B28CA00D}" type="presParOf" srcId="{CC1289E6-D32D-4F4E-A226-6CC6BA68267D}" destId="{2B3B4A14-2383-45EC-A1AF-885CCDA012A3}" srcOrd="4" destOrd="0" presId="urn:microsoft.com/office/officeart/2005/8/layout/list1"/>
    <dgm:cxn modelId="{01CDC532-B412-400F-9D3B-5462377BA9A0}" type="presParOf" srcId="{2B3B4A14-2383-45EC-A1AF-885CCDA012A3}" destId="{51668D13-49F3-487C-BC28-DCA865599253}" srcOrd="0" destOrd="0" presId="urn:microsoft.com/office/officeart/2005/8/layout/list1"/>
    <dgm:cxn modelId="{9E1ED1E4-CA51-4E1F-AA18-5467D8DE450A}" type="presParOf" srcId="{2B3B4A14-2383-45EC-A1AF-885CCDA012A3}" destId="{7CFCF149-9305-4288-AA7B-E33D2DC3C7A8}" srcOrd="1" destOrd="0" presId="urn:microsoft.com/office/officeart/2005/8/layout/list1"/>
    <dgm:cxn modelId="{0FC5E221-AFBF-4778-A7D5-92634BD6CDCD}" type="presParOf" srcId="{CC1289E6-D32D-4F4E-A226-6CC6BA68267D}" destId="{C175C10F-2FBE-48B5-83EC-AAF36A4C8EE6}" srcOrd="5" destOrd="0" presId="urn:microsoft.com/office/officeart/2005/8/layout/list1"/>
    <dgm:cxn modelId="{8472C019-F06B-45BA-A89E-306C52403242}" type="presParOf" srcId="{CC1289E6-D32D-4F4E-A226-6CC6BA68267D}" destId="{20F760D8-0BB6-4AE6-96DC-CEA3504823DE}" srcOrd="6" destOrd="0" presId="urn:microsoft.com/office/officeart/2005/8/layout/list1"/>
    <dgm:cxn modelId="{A8A02373-A8C8-45D7-A736-2D4F03D89F0B}" type="presParOf" srcId="{CC1289E6-D32D-4F4E-A226-6CC6BA68267D}" destId="{307FA4A8-2F1A-4484-8921-0DDEF4E56529}" srcOrd="7" destOrd="0" presId="urn:microsoft.com/office/officeart/2005/8/layout/list1"/>
    <dgm:cxn modelId="{C0362DF0-A66D-4853-B683-3EE31DBE037E}" type="presParOf" srcId="{CC1289E6-D32D-4F4E-A226-6CC6BA68267D}" destId="{9ECC38AA-58A9-4235-92C2-D69F8499A08A}" srcOrd="8" destOrd="0" presId="urn:microsoft.com/office/officeart/2005/8/layout/list1"/>
    <dgm:cxn modelId="{75310612-E0D5-4EA8-A20C-DE93A3878637}" type="presParOf" srcId="{9ECC38AA-58A9-4235-92C2-D69F8499A08A}" destId="{FA07FD72-579F-49E8-9381-1EB30B788CF5}" srcOrd="0" destOrd="0" presId="urn:microsoft.com/office/officeart/2005/8/layout/list1"/>
    <dgm:cxn modelId="{8BE80D10-02DE-42B9-9CBA-0F0F0BB1815D}" type="presParOf" srcId="{9ECC38AA-58A9-4235-92C2-D69F8499A08A}" destId="{F8427DCA-777E-4119-953D-9DCAA360814C}" srcOrd="1" destOrd="0" presId="urn:microsoft.com/office/officeart/2005/8/layout/list1"/>
    <dgm:cxn modelId="{7E510CDB-FB39-4CAB-9029-040689441B36}" type="presParOf" srcId="{CC1289E6-D32D-4F4E-A226-6CC6BA68267D}" destId="{CA552472-44FA-464A-9A2C-2782E67935DE}" srcOrd="9" destOrd="0" presId="urn:microsoft.com/office/officeart/2005/8/layout/list1"/>
    <dgm:cxn modelId="{57461BD0-A129-45FF-B564-FAFA8289D553}" type="presParOf" srcId="{CC1289E6-D32D-4F4E-A226-6CC6BA68267D}" destId="{C8C96A71-DC85-47FE-9D6C-5BA9B8A630A4}" srcOrd="10" destOrd="0" presId="urn:microsoft.com/office/officeart/2005/8/layout/list1"/>
    <dgm:cxn modelId="{BE278428-2B62-4635-A9C3-34BDE1B4FEE4}" type="presParOf" srcId="{CC1289E6-D32D-4F4E-A226-6CC6BA68267D}" destId="{66EC9F7E-5EE4-4C1F-9333-63874B02ECB2}" srcOrd="11" destOrd="0" presId="urn:microsoft.com/office/officeart/2005/8/layout/list1"/>
    <dgm:cxn modelId="{4B1FC38B-5B34-4615-A78E-21856324F51A}" type="presParOf" srcId="{CC1289E6-D32D-4F4E-A226-6CC6BA68267D}" destId="{BA12BC7B-98AA-4C4C-968E-42CEF0B8C49B}" srcOrd="12" destOrd="0" presId="urn:microsoft.com/office/officeart/2005/8/layout/list1"/>
    <dgm:cxn modelId="{A6341392-3A3F-40F8-8B02-1A31769253BF}" type="presParOf" srcId="{BA12BC7B-98AA-4C4C-968E-42CEF0B8C49B}" destId="{BE200C90-12D0-498D-A172-C5F50E798340}" srcOrd="0" destOrd="0" presId="urn:microsoft.com/office/officeart/2005/8/layout/list1"/>
    <dgm:cxn modelId="{E5B91206-72A1-4699-8698-02630B37A848}" type="presParOf" srcId="{BA12BC7B-98AA-4C4C-968E-42CEF0B8C49B}" destId="{C4612D0B-BC56-41C9-B108-4448262238B5}" srcOrd="1" destOrd="0" presId="urn:microsoft.com/office/officeart/2005/8/layout/list1"/>
    <dgm:cxn modelId="{CF33B66C-31E0-466C-9979-CCB102F4243B}" type="presParOf" srcId="{CC1289E6-D32D-4F4E-A226-6CC6BA68267D}" destId="{61349619-73CC-4CD4-A53B-6AEC0A1314BB}" srcOrd="13" destOrd="0" presId="urn:microsoft.com/office/officeart/2005/8/layout/list1"/>
    <dgm:cxn modelId="{CF3AEB7D-4A43-4DCE-AC8B-E35982963471}" type="presParOf" srcId="{CC1289E6-D32D-4F4E-A226-6CC6BA68267D}" destId="{60A065F3-5AB9-4DC9-BD6F-D68229AC864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719141-B00B-43C6-8AB8-E00F54BA70AE}" type="doc">
      <dgm:prSet loTypeId="urn:microsoft.com/office/officeart/2005/8/layout/p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3FF8DF-5346-42C5-B21C-CE82812C1749}">
      <dgm:prSet/>
      <dgm:spPr/>
      <dgm:t>
        <a:bodyPr/>
        <a:lstStyle/>
        <a:p>
          <a:r>
            <a:rPr lang="en-US" dirty="0"/>
            <a:t>Method runs into RAM issues fast</a:t>
          </a:r>
        </a:p>
        <a:p>
          <a:endParaRPr lang="en-US" dirty="0"/>
        </a:p>
        <a:p>
          <a:endParaRPr lang="en-US" dirty="0"/>
        </a:p>
        <a:p>
          <a:r>
            <a:rPr lang="en-US" dirty="0">
              <a:sym typeface="Wingdings" panose="05000000000000000000" pitchFamily="2" charset="2"/>
            </a:rPr>
            <a:t> Streaming of data</a:t>
          </a:r>
          <a:endParaRPr lang="en-US" dirty="0"/>
        </a:p>
      </dgm:t>
    </dgm:pt>
    <dgm:pt modelId="{93065A2F-5AAF-4344-A6A6-CB071B319116}" type="parTrans" cxnId="{D5794B6D-71F4-47CD-9D99-7C5E29D9FF41}">
      <dgm:prSet/>
      <dgm:spPr/>
      <dgm:t>
        <a:bodyPr/>
        <a:lstStyle/>
        <a:p>
          <a:endParaRPr lang="en-US"/>
        </a:p>
      </dgm:t>
    </dgm:pt>
    <dgm:pt modelId="{5EC6E837-B3E6-46B3-9154-7AEC5135BA74}" type="sibTrans" cxnId="{D5794B6D-71F4-47CD-9D99-7C5E29D9FF41}">
      <dgm:prSet/>
      <dgm:spPr/>
      <dgm:t>
        <a:bodyPr/>
        <a:lstStyle/>
        <a:p>
          <a:endParaRPr lang="en-US"/>
        </a:p>
      </dgm:t>
    </dgm:pt>
    <dgm:pt modelId="{C3FC7CBA-36C0-456D-AE22-9EC42F836AF5}">
      <dgm:prSet/>
      <dgm:spPr/>
      <dgm:t>
        <a:bodyPr/>
        <a:lstStyle/>
        <a:p>
          <a:r>
            <a:rPr lang="en-US" dirty="0"/>
            <a:t>Twitter-API is a bottleneck for loading messages</a:t>
          </a:r>
        </a:p>
        <a:p>
          <a:endParaRPr lang="en-US" dirty="0"/>
        </a:p>
        <a:p>
          <a:r>
            <a:rPr lang="en-US" dirty="0">
              <a:sym typeface="Wingdings" panose="05000000000000000000" pitchFamily="2" charset="2"/>
            </a:rPr>
            <a:t> pre-load a lot of data</a:t>
          </a:r>
        </a:p>
        <a:p>
          <a:endParaRPr lang="en-US" dirty="0"/>
        </a:p>
      </dgm:t>
    </dgm:pt>
    <dgm:pt modelId="{BA9F956C-CB88-41FA-8216-EA27F1B4F606}" type="parTrans" cxnId="{395262C0-B8DF-422F-AEA7-C7BCCB6E30CE}">
      <dgm:prSet/>
      <dgm:spPr/>
      <dgm:t>
        <a:bodyPr/>
        <a:lstStyle/>
        <a:p>
          <a:endParaRPr lang="en-US"/>
        </a:p>
      </dgm:t>
    </dgm:pt>
    <dgm:pt modelId="{5998120A-AE8E-49EA-A666-2B3F644A41B1}" type="sibTrans" cxnId="{395262C0-B8DF-422F-AEA7-C7BCCB6E30CE}">
      <dgm:prSet/>
      <dgm:spPr/>
      <dgm:t>
        <a:bodyPr/>
        <a:lstStyle/>
        <a:p>
          <a:endParaRPr lang="en-US"/>
        </a:p>
      </dgm:t>
    </dgm:pt>
    <dgm:pt modelId="{695D7CAB-1520-4CF4-902F-CB1AB1611CBC}">
      <dgm:prSet/>
      <dgm:spPr/>
      <dgm:t>
        <a:bodyPr/>
        <a:lstStyle/>
        <a:p>
          <a:r>
            <a:rPr lang="en-US" dirty="0"/>
            <a:t>Meaningful rendering of messages is limited to ~1000</a:t>
          </a:r>
        </a:p>
        <a:p>
          <a:endParaRPr lang="en-US" dirty="0"/>
        </a:p>
        <a:p>
          <a:r>
            <a:rPr lang="en-US" dirty="0">
              <a:sym typeface="Wingdings" panose="05000000000000000000" pitchFamily="2" charset="2"/>
            </a:rPr>
            <a:t> Clustering of messages</a:t>
          </a:r>
          <a:endParaRPr lang="en-US" dirty="0"/>
        </a:p>
      </dgm:t>
    </dgm:pt>
    <dgm:pt modelId="{61D31A67-7A28-4F51-B1CD-A4E6E2F09C55}" type="parTrans" cxnId="{850A5396-0C30-4B9E-BD4B-8D86467CE372}">
      <dgm:prSet/>
      <dgm:spPr/>
      <dgm:t>
        <a:bodyPr/>
        <a:lstStyle/>
        <a:p>
          <a:endParaRPr lang="en-US"/>
        </a:p>
      </dgm:t>
    </dgm:pt>
    <dgm:pt modelId="{C18A4EE8-1534-4B2C-876E-E7F0640ABD63}" type="sibTrans" cxnId="{850A5396-0C30-4B9E-BD4B-8D86467CE372}">
      <dgm:prSet/>
      <dgm:spPr/>
      <dgm:t>
        <a:bodyPr/>
        <a:lstStyle/>
        <a:p>
          <a:endParaRPr lang="en-US"/>
        </a:p>
      </dgm:t>
    </dgm:pt>
    <dgm:pt modelId="{BC6FE245-FDFA-4EDC-B67C-6E8E65F50F31}" type="pres">
      <dgm:prSet presAssocID="{87719141-B00B-43C6-8AB8-E00F54BA70AE}" presName="Name0" presStyleCnt="0">
        <dgm:presLayoutVars>
          <dgm:dir/>
          <dgm:resizeHandles val="exact"/>
        </dgm:presLayoutVars>
      </dgm:prSet>
      <dgm:spPr/>
    </dgm:pt>
    <dgm:pt modelId="{E021B5CA-2753-4B42-BFEE-DD91ACACBC23}" type="pres">
      <dgm:prSet presAssocID="{87719141-B00B-43C6-8AB8-E00F54BA70AE}" presName="bkgdShp" presStyleLbl="alignAccFollowNode1" presStyleIdx="0" presStyleCnt="1"/>
      <dgm:spPr/>
    </dgm:pt>
    <dgm:pt modelId="{04F7D104-D566-4F6C-AB60-9D24081F4091}" type="pres">
      <dgm:prSet presAssocID="{87719141-B00B-43C6-8AB8-E00F54BA70AE}" presName="linComp" presStyleCnt="0"/>
      <dgm:spPr/>
    </dgm:pt>
    <dgm:pt modelId="{98A9FD0F-8017-4597-ABAC-106C342C26FB}" type="pres">
      <dgm:prSet presAssocID="{223FF8DF-5346-42C5-B21C-CE82812C1749}" presName="compNode" presStyleCnt="0"/>
      <dgm:spPr/>
    </dgm:pt>
    <dgm:pt modelId="{6794DE53-B575-4676-A879-E1AEC55106A0}" type="pres">
      <dgm:prSet presAssocID="{223FF8DF-5346-42C5-B21C-CE82812C1749}" presName="node" presStyleLbl="node1" presStyleIdx="0" presStyleCnt="3">
        <dgm:presLayoutVars>
          <dgm:bulletEnabled val="1"/>
        </dgm:presLayoutVars>
      </dgm:prSet>
      <dgm:spPr/>
    </dgm:pt>
    <dgm:pt modelId="{F98BD5D5-E08A-4628-97F0-050056A12396}" type="pres">
      <dgm:prSet presAssocID="{223FF8DF-5346-42C5-B21C-CE82812C1749}" presName="invisiNode" presStyleLbl="node1" presStyleIdx="0" presStyleCnt="3"/>
      <dgm:spPr/>
    </dgm:pt>
    <dgm:pt modelId="{6F60ABD4-C13A-4E9A-8FBB-E37F722CF596}" type="pres">
      <dgm:prSet presAssocID="{223FF8DF-5346-42C5-B21C-CE82812C1749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9354" t="-15051" r="19354" b="-15051"/>
          </a:stretch>
        </a:blipFill>
      </dgm:spPr>
      <dgm:extLst>
        <a:ext uri="{E40237B7-FDA0-4F09-8148-C483321AD2D9}">
          <dgm14:cNvPr xmlns:dgm14="http://schemas.microsoft.com/office/drawing/2010/diagram" id="0" name="" descr="Platte mit einfarbiger Füllung"/>
        </a:ext>
      </dgm:extLst>
    </dgm:pt>
    <dgm:pt modelId="{A3456C67-7DE3-4409-8A22-9E48001FDD27}" type="pres">
      <dgm:prSet presAssocID="{5EC6E837-B3E6-46B3-9154-7AEC5135BA74}" presName="sibTrans" presStyleLbl="sibTrans2D1" presStyleIdx="0" presStyleCnt="0"/>
      <dgm:spPr/>
    </dgm:pt>
    <dgm:pt modelId="{3F28AFF6-8189-4C69-BF54-8999C9D6202F}" type="pres">
      <dgm:prSet presAssocID="{C3FC7CBA-36C0-456D-AE22-9EC42F836AF5}" presName="compNode" presStyleCnt="0"/>
      <dgm:spPr/>
    </dgm:pt>
    <dgm:pt modelId="{F4DAA931-9838-45B8-8AAE-7AB1A68123C0}" type="pres">
      <dgm:prSet presAssocID="{C3FC7CBA-36C0-456D-AE22-9EC42F836AF5}" presName="node" presStyleLbl="node1" presStyleIdx="1" presStyleCnt="3">
        <dgm:presLayoutVars>
          <dgm:bulletEnabled val="1"/>
        </dgm:presLayoutVars>
      </dgm:prSet>
      <dgm:spPr/>
    </dgm:pt>
    <dgm:pt modelId="{7FBFDE60-DF56-463B-BA14-23DD2FF5F9B5}" type="pres">
      <dgm:prSet presAssocID="{C3FC7CBA-36C0-456D-AE22-9EC42F836AF5}" presName="invisiNode" presStyleLbl="node1" presStyleIdx="1" presStyleCnt="3"/>
      <dgm:spPr/>
    </dgm:pt>
    <dgm:pt modelId="{15B1CBF1-F093-4B79-B5F1-19BA1438CE73}" type="pres">
      <dgm:prSet presAssocID="{C3FC7CBA-36C0-456D-AE22-9EC42F836AF5}" presName="imagNode" presStyleLbl="fgImgPlace1" presStyleIdx="1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9354" t="-14646" r="19354" b="-14646"/>
          </a:stretch>
        </a:blipFill>
      </dgm:spPr>
      <dgm:extLst>
        <a:ext uri="{E40237B7-FDA0-4F09-8148-C483321AD2D9}">
          <dgm14:cNvPr xmlns:dgm14="http://schemas.microsoft.com/office/drawing/2010/diagram" id="0" name="" descr="Filter mit einfarbiger Füllung"/>
        </a:ext>
      </dgm:extLst>
    </dgm:pt>
    <dgm:pt modelId="{2C7C0BBE-8D84-4F50-A3B0-0B302E88A8DA}" type="pres">
      <dgm:prSet presAssocID="{5998120A-AE8E-49EA-A666-2B3F644A41B1}" presName="sibTrans" presStyleLbl="sibTrans2D1" presStyleIdx="0" presStyleCnt="0"/>
      <dgm:spPr/>
    </dgm:pt>
    <dgm:pt modelId="{8A9F1E1A-63CD-4B13-B069-D4CB58AE558A}" type="pres">
      <dgm:prSet presAssocID="{695D7CAB-1520-4CF4-902F-CB1AB1611CBC}" presName="compNode" presStyleCnt="0"/>
      <dgm:spPr/>
    </dgm:pt>
    <dgm:pt modelId="{10E4EEDB-682C-4FC4-83C1-081E1A1321B7}" type="pres">
      <dgm:prSet presAssocID="{695D7CAB-1520-4CF4-902F-CB1AB1611CBC}" presName="node" presStyleLbl="node1" presStyleIdx="2" presStyleCnt="3">
        <dgm:presLayoutVars>
          <dgm:bulletEnabled val="1"/>
        </dgm:presLayoutVars>
      </dgm:prSet>
      <dgm:spPr/>
    </dgm:pt>
    <dgm:pt modelId="{62D20EE8-DDCA-4A78-A01C-9CF0C760587A}" type="pres">
      <dgm:prSet presAssocID="{695D7CAB-1520-4CF4-902F-CB1AB1611CBC}" presName="invisiNode" presStyleLbl="node1" presStyleIdx="2" presStyleCnt="3"/>
      <dgm:spPr/>
    </dgm:pt>
    <dgm:pt modelId="{FC4CBA36-D9DC-4090-A0C0-6C882D777B8C}" type="pres">
      <dgm:prSet presAssocID="{695D7CAB-1520-4CF4-902F-CB1AB1611CBC}" presName="imagNode" presStyleLbl="fgImgPlace1" presStyleIdx="2" presStyleCnt="3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9354" t="-14646" r="19354" b="-14646"/>
          </a:stretch>
        </a:blipFill>
      </dgm:spPr>
      <dgm:extLst>
        <a:ext uri="{E40237B7-FDA0-4F09-8148-C483321AD2D9}">
          <dgm14:cNvPr xmlns:dgm14="http://schemas.microsoft.com/office/drawing/2010/diagram" id="0" name="" descr="Netzwerk mit einfarbiger Füllung"/>
        </a:ext>
      </dgm:extLst>
    </dgm:pt>
  </dgm:ptLst>
  <dgm:cxnLst>
    <dgm:cxn modelId="{1321C904-97D9-4A43-B60B-9C3ECFA88D24}" type="presOf" srcId="{87719141-B00B-43C6-8AB8-E00F54BA70AE}" destId="{BC6FE245-FDFA-4EDC-B67C-6E8E65F50F31}" srcOrd="0" destOrd="0" presId="urn:microsoft.com/office/officeart/2005/8/layout/pList2"/>
    <dgm:cxn modelId="{549DC02B-3411-4398-9096-16AD8DD79288}" type="presOf" srcId="{5998120A-AE8E-49EA-A666-2B3F644A41B1}" destId="{2C7C0BBE-8D84-4F50-A3B0-0B302E88A8DA}" srcOrd="0" destOrd="0" presId="urn:microsoft.com/office/officeart/2005/8/layout/pList2"/>
    <dgm:cxn modelId="{D5794B6D-71F4-47CD-9D99-7C5E29D9FF41}" srcId="{87719141-B00B-43C6-8AB8-E00F54BA70AE}" destId="{223FF8DF-5346-42C5-B21C-CE82812C1749}" srcOrd="0" destOrd="0" parTransId="{93065A2F-5AAF-4344-A6A6-CB071B319116}" sibTransId="{5EC6E837-B3E6-46B3-9154-7AEC5135BA74}"/>
    <dgm:cxn modelId="{DFAAF66D-0313-4635-BE6A-586ADF640F34}" type="presOf" srcId="{5EC6E837-B3E6-46B3-9154-7AEC5135BA74}" destId="{A3456C67-7DE3-4409-8A22-9E48001FDD27}" srcOrd="0" destOrd="0" presId="urn:microsoft.com/office/officeart/2005/8/layout/pList2"/>
    <dgm:cxn modelId="{774C838D-4DA1-41B0-8DBD-F1B68E6A7971}" type="presOf" srcId="{695D7CAB-1520-4CF4-902F-CB1AB1611CBC}" destId="{10E4EEDB-682C-4FC4-83C1-081E1A1321B7}" srcOrd="0" destOrd="0" presId="urn:microsoft.com/office/officeart/2005/8/layout/pList2"/>
    <dgm:cxn modelId="{850A5396-0C30-4B9E-BD4B-8D86467CE372}" srcId="{87719141-B00B-43C6-8AB8-E00F54BA70AE}" destId="{695D7CAB-1520-4CF4-902F-CB1AB1611CBC}" srcOrd="2" destOrd="0" parTransId="{61D31A67-7A28-4F51-B1CD-A4E6E2F09C55}" sibTransId="{C18A4EE8-1534-4B2C-876E-E7F0640ABD63}"/>
    <dgm:cxn modelId="{EDBAE8BB-B7C6-4AD5-AC2B-F8E5A6A0532C}" type="presOf" srcId="{C3FC7CBA-36C0-456D-AE22-9EC42F836AF5}" destId="{F4DAA931-9838-45B8-8AAE-7AB1A68123C0}" srcOrd="0" destOrd="0" presId="urn:microsoft.com/office/officeart/2005/8/layout/pList2"/>
    <dgm:cxn modelId="{395262C0-B8DF-422F-AEA7-C7BCCB6E30CE}" srcId="{87719141-B00B-43C6-8AB8-E00F54BA70AE}" destId="{C3FC7CBA-36C0-456D-AE22-9EC42F836AF5}" srcOrd="1" destOrd="0" parTransId="{BA9F956C-CB88-41FA-8216-EA27F1B4F606}" sibTransId="{5998120A-AE8E-49EA-A666-2B3F644A41B1}"/>
    <dgm:cxn modelId="{A8557FD0-6BFF-4B2A-81AA-D01BDCE75729}" type="presOf" srcId="{223FF8DF-5346-42C5-B21C-CE82812C1749}" destId="{6794DE53-B575-4676-A879-E1AEC55106A0}" srcOrd="0" destOrd="0" presId="urn:microsoft.com/office/officeart/2005/8/layout/pList2"/>
    <dgm:cxn modelId="{C1CFE8FC-8FE5-47E6-BAB4-68DB27D59673}" type="presParOf" srcId="{BC6FE245-FDFA-4EDC-B67C-6E8E65F50F31}" destId="{E021B5CA-2753-4B42-BFEE-DD91ACACBC23}" srcOrd="0" destOrd="0" presId="urn:microsoft.com/office/officeart/2005/8/layout/pList2"/>
    <dgm:cxn modelId="{BC8A02CA-A107-482D-A5C0-34EBC008A488}" type="presParOf" srcId="{BC6FE245-FDFA-4EDC-B67C-6E8E65F50F31}" destId="{04F7D104-D566-4F6C-AB60-9D24081F4091}" srcOrd="1" destOrd="0" presId="urn:microsoft.com/office/officeart/2005/8/layout/pList2"/>
    <dgm:cxn modelId="{D80E621F-D053-41D6-B308-7E74B7C967AC}" type="presParOf" srcId="{04F7D104-D566-4F6C-AB60-9D24081F4091}" destId="{98A9FD0F-8017-4597-ABAC-106C342C26FB}" srcOrd="0" destOrd="0" presId="urn:microsoft.com/office/officeart/2005/8/layout/pList2"/>
    <dgm:cxn modelId="{A13CBB5A-68D7-4F79-BBC7-12221B2BE31A}" type="presParOf" srcId="{98A9FD0F-8017-4597-ABAC-106C342C26FB}" destId="{6794DE53-B575-4676-A879-E1AEC55106A0}" srcOrd="0" destOrd="0" presId="urn:microsoft.com/office/officeart/2005/8/layout/pList2"/>
    <dgm:cxn modelId="{F1E957E6-85A6-4D97-B278-FC9BC6E4F147}" type="presParOf" srcId="{98A9FD0F-8017-4597-ABAC-106C342C26FB}" destId="{F98BD5D5-E08A-4628-97F0-050056A12396}" srcOrd="1" destOrd="0" presId="urn:microsoft.com/office/officeart/2005/8/layout/pList2"/>
    <dgm:cxn modelId="{84A98A4C-5BA5-474F-AF54-EA2BD88037ED}" type="presParOf" srcId="{98A9FD0F-8017-4597-ABAC-106C342C26FB}" destId="{6F60ABD4-C13A-4E9A-8FBB-E37F722CF596}" srcOrd="2" destOrd="0" presId="urn:microsoft.com/office/officeart/2005/8/layout/pList2"/>
    <dgm:cxn modelId="{7352B27C-F26F-4CEB-BD43-D4280147C03B}" type="presParOf" srcId="{04F7D104-D566-4F6C-AB60-9D24081F4091}" destId="{A3456C67-7DE3-4409-8A22-9E48001FDD27}" srcOrd="1" destOrd="0" presId="urn:microsoft.com/office/officeart/2005/8/layout/pList2"/>
    <dgm:cxn modelId="{DF3439CB-AD1F-4694-83EF-FA81094A0F62}" type="presParOf" srcId="{04F7D104-D566-4F6C-AB60-9D24081F4091}" destId="{3F28AFF6-8189-4C69-BF54-8999C9D6202F}" srcOrd="2" destOrd="0" presId="urn:microsoft.com/office/officeart/2005/8/layout/pList2"/>
    <dgm:cxn modelId="{E1E96220-2402-45FF-A072-D2FF520B85FA}" type="presParOf" srcId="{3F28AFF6-8189-4C69-BF54-8999C9D6202F}" destId="{F4DAA931-9838-45B8-8AAE-7AB1A68123C0}" srcOrd="0" destOrd="0" presId="urn:microsoft.com/office/officeart/2005/8/layout/pList2"/>
    <dgm:cxn modelId="{43BFBF73-6F74-4B45-AAB8-FD05B558834C}" type="presParOf" srcId="{3F28AFF6-8189-4C69-BF54-8999C9D6202F}" destId="{7FBFDE60-DF56-463B-BA14-23DD2FF5F9B5}" srcOrd="1" destOrd="0" presId="urn:microsoft.com/office/officeart/2005/8/layout/pList2"/>
    <dgm:cxn modelId="{3DE7D0FC-F464-4064-9899-AD55C877ED1C}" type="presParOf" srcId="{3F28AFF6-8189-4C69-BF54-8999C9D6202F}" destId="{15B1CBF1-F093-4B79-B5F1-19BA1438CE73}" srcOrd="2" destOrd="0" presId="urn:microsoft.com/office/officeart/2005/8/layout/pList2"/>
    <dgm:cxn modelId="{DF1DAF49-D403-40DC-836B-D7780E586E69}" type="presParOf" srcId="{04F7D104-D566-4F6C-AB60-9D24081F4091}" destId="{2C7C0BBE-8D84-4F50-A3B0-0B302E88A8DA}" srcOrd="3" destOrd="0" presId="urn:microsoft.com/office/officeart/2005/8/layout/pList2"/>
    <dgm:cxn modelId="{BB2E6F02-D24C-49B4-A418-3A4EA5A56B87}" type="presParOf" srcId="{04F7D104-D566-4F6C-AB60-9D24081F4091}" destId="{8A9F1E1A-63CD-4B13-B069-D4CB58AE558A}" srcOrd="4" destOrd="0" presId="urn:microsoft.com/office/officeart/2005/8/layout/pList2"/>
    <dgm:cxn modelId="{B8345C71-EA6A-4751-83F7-B02CEA952932}" type="presParOf" srcId="{8A9F1E1A-63CD-4B13-B069-D4CB58AE558A}" destId="{10E4EEDB-682C-4FC4-83C1-081E1A1321B7}" srcOrd="0" destOrd="0" presId="urn:microsoft.com/office/officeart/2005/8/layout/pList2"/>
    <dgm:cxn modelId="{808D517C-C304-436F-9F1B-9D88BC28B3AF}" type="presParOf" srcId="{8A9F1E1A-63CD-4B13-B069-D4CB58AE558A}" destId="{62D20EE8-DDCA-4A78-A01C-9CF0C760587A}" srcOrd="1" destOrd="0" presId="urn:microsoft.com/office/officeart/2005/8/layout/pList2"/>
    <dgm:cxn modelId="{99DBD375-36C4-4B2D-9989-91EBD94AABE1}" type="presParOf" srcId="{8A9F1E1A-63CD-4B13-B069-D4CB58AE558A}" destId="{FC4CBA36-D9DC-4090-A0C0-6C882D777B8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F4981D-F84A-45C9-9DF0-0AFA27433B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9C6FC3B-876C-4BB0-8112-ADD34EDC6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introduced a novel scheme for rendering diverse discussion threads on microblogging platforms</a:t>
          </a:r>
        </a:p>
      </dgm:t>
    </dgm:pt>
    <dgm:pt modelId="{A2B793F5-83C1-4C0C-954F-6269BE859ADA}" type="parTrans" cxnId="{587404EF-C3AE-4589-A479-D6C4C22040A6}">
      <dgm:prSet/>
      <dgm:spPr/>
      <dgm:t>
        <a:bodyPr/>
        <a:lstStyle/>
        <a:p>
          <a:endParaRPr lang="en-US"/>
        </a:p>
      </dgm:t>
    </dgm:pt>
    <dgm:pt modelId="{3A76C2F5-B55D-4D2A-9C1D-6F44B1673F47}" type="sibTrans" cxnId="{587404EF-C3AE-4589-A479-D6C4C22040A6}">
      <dgm:prSet/>
      <dgm:spPr/>
      <dgm:t>
        <a:bodyPr/>
        <a:lstStyle/>
        <a:p>
          <a:endParaRPr lang="en-US"/>
        </a:p>
      </dgm:t>
    </dgm:pt>
    <dgm:pt modelId="{AA444098-BF08-43B9-AC2F-2E65D6D0A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Multi-dimensional data can be displayed</a:t>
          </a:r>
        </a:p>
      </dgm:t>
    </dgm:pt>
    <dgm:pt modelId="{CFDC0128-8EEA-46F6-B907-277F0BBFCFDF}" type="parTrans" cxnId="{F8FDC47F-5EC1-465B-A035-D062678C541F}">
      <dgm:prSet/>
      <dgm:spPr/>
      <dgm:t>
        <a:bodyPr/>
        <a:lstStyle/>
        <a:p>
          <a:endParaRPr lang="en-US"/>
        </a:p>
      </dgm:t>
    </dgm:pt>
    <dgm:pt modelId="{E8FD5F25-988D-4E17-B16F-997C03805BAB}" type="sibTrans" cxnId="{F8FDC47F-5EC1-465B-A035-D062678C541F}">
      <dgm:prSet/>
      <dgm:spPr/>
      <dgm:t>
        <a:bodyPr/>
        <a:lstStyle/>
        <a:p>
          <a:endParaRPr lang="en-US"/>
        </a:p>
      </dgm:t>
    </dgm:pt>
    <dgm:pt modelId="{67C05E80-9DA6-474C-884E-8DA63E7E2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for the answering of research questions</a:t>
          </a:r>
        </a:p>
      </dgm:t>
    </dgm:pt>
    <dgm:pt modelId="{11BC0BE2-96A1-4226-931E-142DD2C8B762}" type="parTrans" cxnId="{8BE79E00-7E71-45A0-B1A5-7AE0B5F9052E}">
      <dgm:prSet/>
      <dgm:spPr/>
      <dgm:t>
        <a:bodyPr/>
        <a:lstStyle/>
        <a:p>
          <a:endParaRPr lang="en-US"/>
        </a:p>
      </dgm:t>
    </dgm:pt>
    <dgm:pt modelId="{30CE4F02-1E53-4732-B6BA-A6B65669BFFF}" type="sibTrans" cxnId="{8BE79E00-7E71-45A0-B1A5-7AE0B5F9052E}">
      <dgm:prSet/>
      <dgm:spPr/>
      <dgm:t>
        <a:bodyPr/>
        <a:lstStyle/>
        <a:p>
          <a:endParaRPr lang="en-US"/>
        </a:p>
      </dgm:t>
    </dgm:pt>
    <dgm:pt modelId="{7DAF8D00-333E-4DC7-BBB2-6E76E9C42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Proposal of pipeline for data collection and preparation</a:t>
          </a:r>
        </a:p>
      </dgm:t>
    </dgm:pt>
    <dgm:pt modelId="{7025C139-46C2-4BF0-8B55-1ED846E8DF00}" type="parTrans" cxnId="{6C489287-B37F-421F-AF9A-C9300DED3DFD}">
      <dgm:prSet/>
      <dgm:spPr/>
      <dgm:t>
        <a:bodyPr/>
        <a:lstStyle/>
        <a:p>
          <a:endParaRPr lang="en-US"/>
        </a:p>
      </dgm:t>
    </dgm:pt>
    <dgm:pt modelId="{059A38A0-810F-4763-8D90-F1067C683BB4}" type="sibTrans" cxnId="{6C489287-B37F-421F-AF9A-C9300DED3DFD}">
      <dgm:prSet/>
      <dgm:spPr/>
      <dgm:t>
        <a:bodyPr/>
        <a:lstStyle/>
        <a:p>
          <a:endParaRPr lang="en-US"/>
        </a:p>
      </dgm:t>
    </dgm:pt>
    <dgm:pt modelId="{53F0C8A4-942F-45B4-8DEC-AD51F3196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Improvements:</a:t>
          </a:r>
        </a:p>
      </dgm:t>
    </dgm:pt>
    <dgm:pt modelId="{0E414298-AE30-4840-BA15-CBBEE728C1BE}" type="parTrans" cxnId="{807C4857-DED1-41BA-ACE3-62493CB53DD8}">
      <dgm:prSet/>
      <dgm:spPr/>
      <dgm:t>
        <a:bodyPr/>
        <a:lstStyle/>
        <a:p>
          <a:endParaRPr lang="en-US"/>
        </a:p>
      </dgm:t>
    </dgm:pt>
    <dgm:pt modelId="{18C6D6D5-9A80-4575-A94F-EF15F34886D3}" type="sibTrans" cxnId="{807C4857-DED1-41BA-ACE3-62493CB53DD8}">
      <dgm:prSet/>
      <dgm:spPr/>
      <dgm:t>
        <a:bodyPr/>
        <a:lstStyle/>
        <a:p>
          <a:endParaRPr lang="en-US"/>
        </a:p>
      </dgm:t>
    </dgm:pt>
    <dgm:pt modelId="{1597E931-2EE0-495F-A1F4-EAC86FD32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Solving of RAM issue through data streaming</a:t>
          </a:r>
        </a:p>
      </dgm:t>
    </dgm:pt>
    <dgm:pt modelId="{F692916C-DE8F-4AFD-B1FB-1231B8266143}" type="parTrans" cxnId="{D73F00A4-E6C4-4F7D-A337-95C45A711E79}">
      <dgm:prSet/>
      <dgm:spPr/>
      <dgm:t>
        <a:bodyPr/>
        <a:lstStyle/>
        <a:p>
          <a:endParaRPr lang="en-US"/>
        </a:p>
      </dgm:t>
    </dgm:pt>
    <dgm:pt modelId="{37DBB1EA-E00F-462B-8644-24CC19CFC14A}" type="sibTrans" cxnId="{D73F00A4-E6C4-4F7D-A337-95C45A711E79}">
      <dgm:prSet/>
      <dgm:spPr/>
      <dgm:t>
        <a:bodyPr/>
        <a:lstStyle/>
        <a:p>
          <a:endParaRPr lang="en-US"/>
        </a:p>
      </dgm:t>
    </dgm:pt>
    <dgm:pt modelId="{20398CAC-1D34-4761-A8F7-4EAAE990E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display quality through clustering of messages</a:t>
          </a:r>
        </a:p>
      </dgm:t>
    </dgm:pt>
    <dgm:pt modelId="{945F611C-F186-461C-8BDC-E1FC4EA706BE}" type="parTrans" cxnId="{4A33654F-7E66-4C37-A477-1ABD04839187}">
      <dgm:prSet/>
      <dgm:spPr/>
      <dgm:t>
        <a:bodyPr/>
        <a:lstStyle/>
        <a:p>
          <a:endParaRPr lang="en-US"/>
        </a:p>
      </dgm:t>
    </dgm:pt>
    <dgm:pt modelId="{37E5B6A6-57ED-4202-9CE5-2F6C7D712744}" type="sibTrans" cxnId="{4A33654F-7E66-4C37-A477-1ABD04839187}">
      <dgm:prSet/>
      <dgm:spPr/>
      <dgm:t>
        <a:bodyPr/>
        <a:lstStyle/>
        <a:p>
          <a:endParaRPr lang="en-US"/>
        </a:p>
      </dgm:t>
    </dgm:pt>
    <dgm:pt modelId="{CF8F5F20-83F3-4F6E-9246-A767DBC4F7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visualization schemes for flow/changes of topics during conversations</a:t>
          </a:r>
        </a:p>
      </dgm:t>
    </dgm:pt>
    <dgm:pt modelId="{6703C561-1C07-495A-A689-A766B3796A40}" type="parTrans" cxnId="{9E874673-9F08-4E60-A5D0-FDA499648C6C}">
      <dgm:prSet/>
      <dgm:spPr/>
      <dgm:t>
        <a:bodyPr/>
        <a:lstStyle/>
        <a:p>
          <a:endParaRPr lang="en-US"/>
        </a:p>
      </dgm:t>
    </dgm:pt>
    <dgm:pt modelId="{E632B62D-B3A1-483B-AC74-A013335D621C}" type="sibTrans" cxnId="{9E874673-9F08-4E60-A5D0-FDA499648C6C}">
      <dgm:prSet/>
      <dgm:spPr/>
      <dgm:t>
        <a:bodyPr/>
        <a:lstStyle/>
        <a:p>
          <a:endParaRPr lang="en-US"/>
        </a:p>
      </dgm:t>
    </dgm:pt>
    <dgm:pt modelId="{DEBA80E0-9B3A-4EBE-88C4-5C2BF84FABCA}" type="pres">
      <dgm:prSet presAssocID="{7CF4981D-F84A-45C9-9DF0-0AFA27433B94}" presName="root" presStyleCnt="0">
        <dgm:presLayoutVars>
          <dgm:dir/>
          <dgm:resizeHandles val="exact"/>
        </dgm:presLayoutVars>
      </dgm:prSet>
      <dgm:spPr/>
    </dgm:pt>
    <dgm:pt modelId="{0F986EF5-B9D3-4851-95A4-5ADD6F8DC1FD}" type="pres">
      <dgm:prSet presAssocID="{D9C6FC3B-876C-4BB0-8112-ADD34EDC6B2B}" presName="compNode" presStyleCnt="0"/>
      <dgm:spPr/>
    </dgm:pt>
    <dgm:pt modelId="{1E81EA06-2E06-4DD9-AA7C-D4E4C254D5AA}" type="pres">
      <dgm:prSet presAssocID="{D9C6FC3B-876C-4BB0-8112-ADD34EDC6B2B}" presName="bgRect" presStyleLbl="bgShp" presStyleIdx="0" presStyleCnt="5"/>
      <dgm:spPr/>
    </dgm:pt>
    <dgm:pt modelId="{60E31F7A-2364-4EA0-9EE4-F9DC6F67D594}" type="pres">
      <dgm:prSet presAssocID="{D9C6FC3B-876C-4BB0-8112-ADD34EDC6B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91CEB3-DD9C-4E09-9889-CEEAF3FB7EAB}" type="pres">
      <dgm:prSet presAssocID="{D9C6FC3B-876C-4BB0-8112-ADD34EDC6B2B}" presName="spaceRect" presStyleCnt="0"/>
      <dgm:spPr/>
    </dgm:pt>
    <dgm:pt modelId="{661BB3EB-A7C4-4DFF-9B93-C8157D9A636E}" type="pres">
      <dgm:prSet presAssocID="{D9C6FC3B-876C-4BB0-8112-ADD34EDC6B2B}" presName="parTx" presStyleLbl="revTx" presStyleIdx="0" presStyleCnt="6">
        <dgm:presLayoutVars>
          <dgm:chMax val="0"/>
          <dgm:chPref val="0"/>
        </dgm:presLayoutVars>
      </dgm:prSet>
      <dgm:spPr/>
    </dgm:pt>
    <dgm:pt modelId="{5F696436-2355-4755-8C5D-ECEFCB71CCC4}" type="pres">
      <dgm:prSet presAssocID="{3A76C2F5-B55D-4D2A-9C1D-6F44B1673F47}" presName="sibTrans" presStyleCnt="0"/>
      <dgm:spPr/>
    </dgm:pt>
    <dgm:pt modelId="{8BA6F442-EA98-4976-BA0C-7E9914496F74}" type="pres">
      <dgm:prSet presAssocID="{AA444098-BF08-43B9-AC2F-2E65D6D0A6F8}" presName="compNode" presStyleCnt="0"/>
      <dgm:spPr/>
    </dgm:pt>
    <dgm:pt modelId="{A6A250FD-5534-461A-B8B4-5A03C5D8FE1E}" type="pres">
      <dgm:prSet presAssocID="{AA444098-BF08-43B9-AC2F-2E65D6D0A6F8}" presName="bgRect" presStyleLbl="bgShp" presStyleIdx="1" presStyleCnt="5"/>
      <dgm:spPr/>
    </dgm:pt>
    <dgm:pt modelId="{0E3C804B-8BB5-409D-B273-C65FC9267E54}" type="pres">
      <dgm:prSet presAssocID="{AA444098-BF08-43B9-AC2F-2E65D6D0A6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ken"/>
        </a:ext>
      </dgm:extLst>
    </dgm:pt>
    <dgm:pt modelId="{F3D02ADF-0A86-41A3-9490-73BCF238576E}" type="pres">
      <dgm:prSet presAssocID="{AA444098-BF08-43B9-AC2F-2E65D6D0A6F8}" presName="spaceRect" presStyleCnt="0"/>
      <dgm:spPr/>
    </dgm:pt>
    <dgm:pt modelId="{6BD8DCEA-8865-4EA2-99D5-0D9A0F3CA5EC}" type="pres">
      <dgm:prSet presAssocID="{AA444098-BF08-43B9-AC2F-2E65D6D0A6F8}" presName="parTx" presStyleLbl="revTx" presStyleIdx="1" presStyleCnt="6">
        <dgm:presLayoutVars>
          <dgm:chMax val="0"/>
          <dgm:chPref val="0"/>
        </dgm:presLayoutVars>
      </dgm:prSet>
      <dgm:spPr/>
    </dgm:pt>
    <dgm:pt modelId="{C7E7AD15-9B26-4968-A7B8-09AD2A2386A9}" type="pres">
      <dgm:prSet presAssocID="{E8FD5F25-988D-4E17-B16F-997C03805BAB}" presName="sibTrans" presStyleCnt="0"/>
      <dgm:spPr/>
    </dgm:pt>
    <dgm:pt modelId="{3944FEC5-C23E-453B-B75A-56C450FC770C}" type="pres">
      <dgm:prSet presAssocID="{67C05E80-9DA6-474C-884E-8DA63E7E2342}" presName="compNode" presStyleCnt="0"/>
      <dgm:spPr/>
    </dgm:pt>
    <dgm:pt modelId="{72CFFEEA-F4C9-4541-9425-865B199FEDEB}" type="pres">
      <dgm:prSet presAssocID="{67C05E80-9DA6-474C-884E-8DA63E7E2342}" presName="bgRect" presStyleLbl="bgShp" presStyleIdx="2" presStyleCnt="5"/>
      <dgm:spPr/>
    </dgm:pt>
    <dgm:pt modelId="{7DD67E58-FC79-4278-8596-1B17ADD0ABAF}" type="pres">
      <dgm:prSet presAssocID="{67C05E80-9DA6-474C-884E-8DA63E7E23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BB55BCD-12F1-40D2-AB86-BF5D65A1B0C1}" type="pres">
      <dgm:prSet presAssocID="{67C05E80-9DA6-474C-884E-8DA63E7E2342}" presName="spaceRect" presStyleCnt="0"/>
      <dgm:spPr/>
    </dgm:pt>
    <dgm:pt modelId="{3F9939B1-A72F-4A92-8184-24371B057957}" type="pres">
      <dgm:prSet presAssocID="{67C05E80-9DA6-474C-884E-8DA63E7E2342}" presName="parTx" presStyleLbl="revTx" presStyleIdx="2" presStyleCnt="6">
        <dgm:presLayoutVars>
          <dgm:chMax val="0"/>
          <dgm:chPref val="0"/>
        </dgm:presLayoutVars>
      </dgm:prSet>
      <dgm:spPr/>
    </dgm:pt>
    <dgm:pt modelId="{55D4D8E0-C947-4971-BE3C-B5AC80226532}" type="pres">
      <dgm:prSet presAssocID="{30CE4F02-1E53-4732-B6BA-A6B65669BFFF}" presName="sibTrans" presStyleCnt="0"/>
      <dgm:spPr/>
    </dgm:pt>
    <dgm:pt modelId="{3AF65AE0-3DFB-45F5-9917-C8A9BBBB52B6}" type="pres">
      <dgm:prSet presAssocID="{7DAF8D00-333E-4DC7-BBB2-6E76E9C423D8}" presName="compNode" presStyleCnt="0"/>
      <dgm:spPr/>
    </dgm:pt>
    <dgm:pt modelId="{43485453-A1D9-4CBD-BEF1-E5EEAFF3C5E1}" type="pres">
      <dgm:prSet presAssocID="{7DAF8D00-333E-4DC7-BBB2-6E76E9C423D8}" presName="bgRect" presStyleLbl="bgShp" presStyleIdx="3" presStyleCnt="5"/>
      <dgm:spPr/>
    </dgm:pt>
    <dgm:pt modelId="{70E83FDE-4999-4559-9829-6CD3E363F462}" type="pres">
      <dgm:prSet presAssocID="{7DAF8D00-333E-4DC7-BBB2-6E76E9C423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38A890C-EDF5-4AB5-82EF-0C6DC8A97523}" type="pres">
      <dgm:prSet presAssocID="{7DAF8D00-333E-4DC7-BBB2-6E76E9C423D8}" presName="spaceRect" presStyleCnt="0"/>
      <dgm:spPr/>
    </dgm:pt>
    <dgm:pt modelId="{3D4DC003-19EF-4DC0-9F40-224A6A4C5739}" type="pres">
      <dgm:prSet presAssocID="{7DAF8D00-333E-4DC7-BBB2-6E76E9C423D8}" presName="parTx" presStyleLbl="revTx" presStyleIdx="3" presStyleCnt="6">
        <dgm:presLayoutVars>
          <dgm:chMax val="0"/>
          <dgm:chPref val="0"/>
        </dgm:presLayoutVars>
      </dgm:prSet>
      <dgm:spPr/>
    </dgm:pt>
    <dgm:pt modelId="{42560246-19D6-430E-8A88-16FF731E1733}" type="pres">
      <dgm:prSet presAssocID="{059A38A0-810F-4763-8D90-F1067C683BB4}" presName="sibTrans" presStyleCnt="0"/>
      <dgm:spPr/>
    </dgm:pt>
    <dgm:pt modelId="{54E9B8CE-90AF-4544-A77E-8F7D87BE2B07}" type="pres">
      <dgm:prSet presAssocID="{53F0C8A4-942F-45B4-8DEC-AD51F31960EF}" presName="compNode" presStyleCnt="0"/>
      <dgm:spPr/>
    </dgm:pt>
    <dgm:pt modelId="{AB59A02F-EC4C-4A61-A71D-F21910BCE01B}" type="pres">
      <dgm:prSet presAssocID="{53F0C8A4-942F-45B4-8DEC-AD51F31960EF}" presName="bgRect" presStyleLbl="bgShp" presStyleIdx="4" presStyleCnt="5"/>
      <dgm:spPr/>
    </dgm:pt>
    <dgm:pt modelId="{245C136F-0723-41BA-96CA-FFD1C6AD15DE}" type="pres">
      <dgm:prSet presAssocID="{53F0C8A4-942F-45B4-8DEC-AD51F31960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6C969F43-4158-4E00-8411-3D964745FB61}" type="pres">
      <dgm:prSet presAssocID="{53F0C8A4-942F-45B4-8DEC-AD51F31960EF}" presName="spaceRect" presStyleCnt="0"/>
      <dgm:spPr/>
    </dgm:pt>
    <dgm:pt modelId="{699E2234-734F-4115-B599-28DE3FF0A34D}" type="pres">
      <dgm:prSet presAssocID="{53F0C8A4-942F-45B4-8DEC-AD51F31960EF}" presName="parTx" presStyleLbl="revTx" presStyleIdx="4" presStyleCnt="6">
        <dgm:presLayoutVars>
          <dgm:chMax val="0"/>
          <dgm:chPref val="0"/>
        </dgm:presLayoutVars>
      </dgm:prSet>
      <dgm:spPr/>
    </dgm:pt>
    <dgm:pt modelId="{F8693613-22D7-4DDA-8BD7-07DD18F6187A}" type="pres">
      <dgm:prSet presAssocID="{53F0C8A4-942F-45B4-8DEC-AD51F31960EF}" presName="desTx" presStyleLbl="revTx" presStyleIdx="5" presStyleCnt="6">
        <dgm:presLayoutVars/>
      </dgm:prSet>
      <dgm:spPr/>
    </dgm:pt>
  </dgm:ptLst>
  <dgm:cxnLst>
    <dgm:cxn modelId="{8BE79E00-7E71-45A0-B1A5-7AE0B5F9052E}" srcId="{7CF4981D-F84A-45C9-9DF0-0AFA27433B94}" destId="{67C05E80-9DA6-474C-884E-8DA63E7E2342}" srcOrd="2" destOrd="0" parTransId="{11BC0BE2-96A1-4226-931E-142DD2C8B762}" sibTransId="{30CE4F02-1E53-4732-B6BA-A6B65669BFFF}"/>
    <dgm:cxn modelId="{4AB2C80A-A0BB-43FC-B8B4-B02AB3C7420E}" type="presOf" srcId="{D9C6FC3B-876C-4BB0-8112-ADD34EDC6B2B}" destId="{661BB3EB-A7C4-4DFF-9B93-C8157D9A636E}" srcOrd="0" destOrd="0" presId="urn:microsoft.com/office/officeart/2018/2/layout/IconVerticalSolidList"/>
    <dgm:cxn modelId="{42F9FB3B-8592-4549-B473-D2B89D777C1F}" type="presOf" srcId="{7DAF8D00-333E-4DC7-BBB2-6E76E9C423D8}" destId="{3D4DC003-19EF-4DC0-9F40-224A6A4C5739}" srcOrd="0" destOrd="0" presId="urn:microsoft.com/office/officeart/2018/2/layout/IconVerticalSolidList"/>
    <dgm:cxn modelId="{2A208268-C7EE-44C9-A853-F5D0A69504DD}" type="presOf" srcId="{7CF4981D-F84A-45C9-9DF0-0AFA27433B94}" destId="{DEBA80E0-9B3A-4EBE-88C4-5C2BF84FABCA}" srcOrd="0" destOrd="0" presId="urn:microsoft.com/office/officeart/2018/2/layout/IconVerticalSolidList"/>
    <dgm:cxn modelId="{4A33654F-7E66-4C37-A477-1ABD04839187}" srcId="{53F0C8A4-942F-45B4-8DEC-AD51F31960EF}" destId="{20398CAC-1D34-4761-A8F7-4EAAE990E12F}" srcOrd="1" destOrd="0" parTransId="{945F611C-F186-461C-8BDC-E1FC4EA706BE}" sibTransId="{37E5B6A6-57ED-4202-9CE5-2F6C7D712744}"/>
    <dgm:cxn modelId="{9E874673-9F08-4E60-A5D0-FDA499648C6C}" srcId="{53F0C8A4-942F-45B4-8DEC-AD51F31960EF}" destId="{CF8F5F20-83F3-4F6E-9246-A767DBC4F7BC}" srcOrd="2" destOrd="0" parTransId="{6703C561-1C07-495A-A689-A766B3796A40}" sibTransId="{E632B62D-B3A1-483B-AC74-A013335D621C}"/>
    <dgm:cxn modelId="{807C4857-DED1-41BA-ACE3-62493CB53DD8}" srcId="{7CF4981D-F84A-45C9-9DF0-0AFA27433B94}" destId="{53F0C8A4-942F-45B4-8DEC-AD51F31960EF}" srcOrd="4" destOrd="0" parTransId="{0E414298-AE30-4840-BA15-CBBEE728C1BE}" sibTransId="{18C6D6D5-9A80-4575-A94F-EF15F34886D3}"/>
    <dgm:cxn modelId="{C3B5187F-6EC1-4633-83DF-AFD3AE414FF6}" type="presOf" srcId="{CF8F5F20-83F3-4F6E-9246-A767DBC4F7BC}" destId="{F8693613-22D7-4DDA-8BD7-07DD18F6187A}" srcOrd="0" destOrd="2" presId="urn:microsoft.com/office/officeart/2018/2/layout/IconVerticalSolidList"/>
    <dgm:cxn modelId="{F8FDC47F-5EC1-465B-A035-D062678C541F}" srcId="{7CF4981D-F84A-45C9-9DF0-0AFA27433B94}" destId="{AA444098-BF08-43B9-AC2F-2E65D6D0A6F8}" srcOrd="1" destOrd="0" parTransId="{CFDC0128-8EEA-46F6-B907-277F0BBFCFDF}" sibTransId="{E8FD5F25-988D-4E17-B16F-997C03805BAB}"/>
    <dgm:cxn modelId="{6C489287-B37F-421F-AF9A-C9300DED3DFD}" srcId="{7CF4981D-F84A-45C9-9DF0-0AFA27433B94}" destId="{7DAF8D00-333E-4DC7-BBB2-6E76E9C423D8}" srcOrd="3" destOrd="0" parTransId="{7025C139-46C2-4BF0-8B55-1ED846E8DF00}" sibTransId="{059A38A0-810F-4763-8D90-F1067C683BB4}"/>
    <dgm:cxn modelId="{898C538C-2B93-4F4C-AF53-5DE9BBF65E60}" type="presOf" srcId="{1597E931-2EE0-495F-A1F4-EAC86FD3221A}" destId="{F8693613-22D7-4DDA-8BD7-07DD18F6187A}" srcOrd="0" destOrd="0" presId="urn:microsoft.com/office/officeart/2018/2/layout/IconVerticalSolidList"/>
    <dgm:cxn modelId="{D73F00A4-E6C4-4F7D-A337-95C45A711E79}" srcId="{53F0C8A4-942F-45B4-8DEC-AD51F31960EF}" destId="{1597E931-2EE0-495F-A1F4-EAC86FD3221A}" srcOrd="0" destOrd="0" parTransId="{F692916C-DE8F-4AFD-B1FB-1231B8266143}" sibTransId="{37DBB1EA-E00F-462B-8644-24CC19CFC14A}"/>
    <dgm:cxn modelId="{D86065C5-F143-4082-8258-CAD7B129D13C}" type="presOf" srcId="{67C05E80-9DA6-474C-884E-8DA63E7E2342}" destId="{3F9939B1-A72F-4A92-8184-24371B057957}" srcOrd="0" destOrd="0" presId="urn:microsoft.com/office/officeart/2018/2/layout/IconVerticalSolidList"/>
    <dgm:cxn modelId="{0210BBC5-FC32-4A23-ADA0-58EC76375A0B}" type="presOf" srcId="{53F0C8A4-942F-45B4-8DEC-AD51F31960EF}" destId="{699E2234-734F-4115-B599-28DE3FF0A34D}" srcOrd="0" destOrd="0" presId="urn:microsoft.com/office/officeart/2018/2/layout/IconVerticalSolidList"/>
    <dgm:cxn modelId="{016EC6C9-6C88-4C16-87F3-02113F47C024}" type="presOf" srcId="{20398CAC-1D34-4761-A8F7-4EAAE990E12F}" destId="{F8693613-22D7-4DDA-8BD7-07DD18F6187A}" srcOrd="0" destOrd="1" presId="urn:microsoft.com/office/officeart/2018/2/layout/IconVerticalSolidList"/>
    <dgm:cxn modelId="{AADDA2CC-5A53-4B46-A136-FAD93AA5695D}" type="presOf" srcId="{AA444098-BF08-43B9-AC2F-2E65D6D0A6F8}" destId="{6BD8DCEA-8865-4EA2-99D5-0D9A0F3CA5EC}" srcOrd="0" destOrd="0" presId="urn:microsoft.com/office/officeart/2018/2/layout/IconVerticalSolidList"/>
    <dgm:cxn modelId="{587404EF-C3AE-4589-A479-D6C4C22040A6}" srcId="{7CF4981D-F84A-45C9-9DF0-0AFA27433B94}" destId="{D9C6FC3B-876C-4BB0-8112-ADD34EDC6B2B}" srcOrd="0" destOrd="0" parTransId="{A2B793F5-83C1-4C0C-954F-6269BE859ADA}" sibTransId="{3A76C2F5-B55D-4D2A-9C1D-6F44B1673F47}"/>
    <dgm:cxn modelId="{3CA4207A-42C2-4D4B-9235-CA8CE36EEE2C}" type="presParOf" srcId="{DEBA80E0-9B3A-4EBE-88C4-5C2BF84FABCA}" destId="{0F986EF5-B9D3-4851-95A4-5ADD6F8DC1FD}" srcOrd="0" destOrd="0" presId="urn:microsoft.com/office/officeart/2018/2/layout/IconVerticalSolidList"/>
    <dgm:cxn modelId="{ED8F1EE5-06FA-4BAD-88E1-A932FC3E32FF}" type="presParOf" srcId="{0F986EF5-B9D3-4851-95A4-5ADD6F8DC1FD}" destId="{1E81EA06-2E06-4DD9-AA7C-D4E4C254D5AA}" srcOrd="0" destOrd="0" presId="urn:microsoft.com/office/officeart/2018/2/layout/IconVerticalSolidList"/>
    <dgm:cxn modelId="{1782A62D-6230-4073-9013-30025069AB4E}" type="presParOf" srcId="{0F986EF5-B9D3-4851-95A4-5ADD6F8DC1FD}" destId="{60E31F7A-2364-4EA0-9EE4-F9DC6F67D594}" srcOrd="1" destOrd="0" presId="urn:microsoft.com/office/officeart/2018/2/layout/IconVerticalSolidList"/>
    <dgm:cxn modelId="{F9A9F658-D561-47E2-AA90-4B0523469E4D}" type="presParOf" srcId="{0F986EF5-B9D3-4851-95A4-5ADD6F8DC1FD}" destId="{4F91CEB3-DD9C-4E09-9889-CEEAF3FB7EAB}" srcOrd="2" destOrd="0" presId="urn:microsoft.com/office/officeart/2018/2/layout/IconVerticalSolidList"/>
    <dgm:cxn modelId="{6F7C2897-8C4E-4992-9A40-C9CA8ECA29F0}" type="presParOf" srcId="{0F986EF5-B9D3-4851-95A4-5ADD6F8DC1FD}" destId="{661BB3EB-A7C4-4DFF-9B93-C8157D9A636E}" srcOrd="3" destOrd="0" presId="urn:microsoft.com/office/officeart/2018/2/layout/IconVerticalSolidList"/>
    <dgm:cxn modelId="{C29A8D48-4684-45AD-86E1-DEC699C7EFD7}" type="presParOf" srcId="{DEBA80E0-9B3A-4EBE-88C4-5C2BF84FABCA}" destId="{5F696436-2355-4755-8C5D-ECEFCB71CCC4}" srcOrd="1" destOrd="0" presId="urn:microsoft.com/office/officeart/2018/2/layout/IconVerticalSolidList"/>
    <dgm:cxn modelId="{023CC0E8-435A-4BF4-A082-8B100618A071}" type="presParOf" srcId="{DEBA80E0-9B3A-4EBE-88C4-5C2BF84FABCA}" destId="{8BA6F442-EA98-4976-BA0C-7E9914496F74}" srcOrd="2" destOrd="0" presId="urn:microsoft.com/office/officeart/2018/2/layout/IconVerticalSolidList"/>
    <dgm:cxn modelId="{9B2A970C-633A-4DFE-8A3E-382C0B2ACBB1}" type="presParOf" srcId="{8BA6F442-EA98-4976-BA0C-7E9914496F74}" destId="{A6A250FD-5534-461A-B8B4-5A03C5D8FE1E}" srcOrd="0" destOrd="0" presId="urn:microsoft.com/office/officeart/2018/2/layout/IconVerticalSolidList"/>
    <dgm:cxn modelId="{B42B6F2D-733F-4EF0-8AFA-FE41A551BFF2}" type="presParOf" srcId="{8BA6F442-EA98-4976-BA0C-7E9914496F74}" destId="{0E3C804B-8BB5-409D-B273-C65FC9267E54}" srcOrd="1" destOrd="0" presId="urn:microsoft.com/office/officeart/2018/2/layout/IconVerticalSolidList"/>
    <dgm:cxn modelId="{68DB2C96-18FB-43A0-A2AA-F40BB64B5F55}" type="presParOf" srcId="{8BA6F442-EA98-4976-BA0C-7E9914496F74}" destId="{F3D02ADF-0A86-41A3-9490-73BCF238576E}" srcOrd="2" destOrd="0" presId="urn:microsoft.com/office/officeart/2018/2/layout/IconVerticalSolidList"/>
    <dgm:cxn modelId="{EF0C8459-CC6F-49EC-89D6-8F3AFA50C286}" type="presParOf" srcId="{8BA6F442-EA98-4976-BA0C-7E9914496F74}" destId="{6BD8DCEA-8865-4EA2-99D5-0D9A0F3CA5EC}" srcOrd="3" destOrd="0" presId="urn:microsoft.com/office/officeart/2018/2/layout/IconVerticalSolidList"/>
    <dgm:cxn modelId="{993E8F09-D0AC-4AE8-9F60-EA3455142983}" type="presParOf" srcId="{DEBA80E0-9B3A-4EBE-88C4-5C2BF84FABCA}" destId="{C7E7AD15-9B26-4968-A7B8-09AD2A2386A9}" srcOrd="3" destOrd="0" presId="urn:microsoft.com/office/officeart/2018/2/layout/IconVerticalSolidList"/>
    <dgm:cxn modelId="{164CF85C-945C-4C26-BAAE-10AD7BF90D21}" type="presParOf" srcId="{DEBA80E0-9B3A-4EBE-88C4-5C2BF84FABCA}" destId="{3944FEC5-C23E-453B-B75A-56C450FC770C}" srcOrd="4" destOrd="0" presId="urn:microsoft.com/office/officeart/2018/2/layout/IconVerticalSolidList"/>
    <dgm:cxn modelId="{08CB7017-5357-4D51-AA33-AEBA71418F71}" type="presParOf" srcId="{3944FEC5-C23E-453B-B75A-56C450FC770C}" destId="{72CFFEEA-F4C9-4541-9425-865B199FEDEB}" srcOrd="0" destOrd="0" presId="urn:microsoft.com/office/officeart/2018/2/layout/IconVerticalSolidList"/>
    <dgm:cxn modelId="{DE25BABB-82A5-401E-A8EF-355564BACA94}" type="presParOf" srcId="{3944FEC5-C23E-453B-B75A-56C450FC770C}" destId="{7DD67E58-FC79-4278-8596-1B17ADD0ABAF}" srcOrd="1" destOrd="0" presId="urn:microsoft.com/office/officeart/2018/2/layout/IconVerticalSolidList"/>
    <dgm:cxn modelId="{90BF1E55-9ADC-4E42-A5A7-0851D5F2DDB7}" type="presParOf" srcId="{3944FEC5-C23E-453B-B75A-56C450FC770C}" destId="{EBB55BCD-12F1-40D2-AB86-BF5D65A1B0C1}" srcOrd="2" destOrd="0" presId="urn:microsoft.com/office/officeart/2018/2/layout/IconVerticalSolidList"/>
    <dgm:cxn modelId="{26A42E3B-3F1E-43ED-A911-2FA47D0D30F2}" type="presParOf" srcId="{3944FEC5-C23E-453B-B75A-56C450FC770C}" destId="{3F9939B1-A72F-4A92-8184-24371B057957}" srcOrd="3" destOrd="0" presId="urn:microsoft.com/office/officeart/2018/2/layout/IconVerticalSolidList"/>
    <dgm:cxn modelId="{EE31EE45-50C5-4463-86B2-F9EA893672D4}" type="presParOf" srcId="{DEBA80E0-9B3A-4EBE-88C4-5C2BF84FABCA}" destId="{55D4D8E0-C947-4971-BE3C-B5AC80226532}" srcOrd="5" destOrd="0" presId="urn:microsoft.com/office/officeart/2018/2/layout/IconVerticalSolidList"/>
    <dgm:cxn modelId="{830B3617-155D-4817-BF56-4A9F79BD93AC}" type="presParOf" srcId="{DEBA80E0-9B3A-4EBE-88C4-5C2BF84FABCA}" destId="{3AF65AE0-3DFB-45F5-9917-C8A9BBBB52B6}" srcOrd="6" destOrd="0" presId="urn:microsoft.com/office/officeart/2018/2/layout/IconVerticalSolidList"/>
    <dgm:cxn modelId="{E83B6EA8-7003-4A94-B5C4-9C2FA9E24191}" type="presParOf" srcId="{3AF65AE0-3DFB-45F5-9917-C8A9BBBB52B6}" destId="{43485453-A1D9-4CBD-BEF1-E5EEAFF3C5E1}" srcOrd="0" destOrd="0" presId="urn:microsoft.com/office/officeart/2018/2/layout/IconVerticalSolidList"/>
    <dgm:cxn modelId="{3D220E02-9674-4AA3-8F28-C5E7B4BFFCAE}" type="presParOf" srcId="{3AF65AE0-3DFB-45F5-9917-C8A9BBBB52B6}" destId="{70E83FDE-4999-4559-9829-6CD3E363F462}" srcOrd="1" destOrd="0" presId="urn:microsoft.com/office/officeart/2018/2/layout/IconVerticalSolidList"/>
    <dgm:cxn modelId="{62A9004F-385E-4B63-B379-B1CC907E4209}" type="presParOf" srcId="{3AF65AE0-3DFB-45F5-9917-C8A9BBBB52B6}" destId="{B38A890C-EDF5-4AB5-82EF-0C6DC8A97523}" srcOrd="2" destOrd="0" presId="urn:microsoft.com/office/officeart/2018/2/layout/IconVerticalSolidList"/>
    <dgm:cxn modelId="{9F14B690-D9EC-4797-BC7F-1968BA1E3D93}" type="presParOf" srcId="{3AF65AE0-3DFB-45F5-9917-C8A9BBBB52B6}" destId="{3D4DC003-19EF-4DC0-9F40-224A6A4C5739}" srcOrd="3" destOrd="0" presId="urn:microsoft.com/office/officeart/2018/2/layout/IconVerticalSolidList"/>
    <dgm:cxn modelId="{CE993796-0E12-4949-AFEF-389D7CDA5E25}" type="presParOf" srcId="{DEBA80E0-9B3A-4EBE-88C4-5C2BF84FABCA}" destId="{42560246-19D6-430E-8A88-16FF731E1733}" srcOrd="7" destOrd="0" presId="urn:microsoft.com/office/officeart/2018/2/layout/IconVerticalSolidList"/>
    <dgm:cxn modelId="{3F05A638-20A9-4659-B6C2-C719A3EDB95A}" type="presParOf" srcId="{DEBA80E0-9B3A-4EBE-88C4-5C2BF84FABCA}" destId="{54E9B8CE-90AF-4544-A77E-8F7D87BE2B07}" srcOrd="8" destOrd="0" presId="urn:microsoft.com/office/officeart/2018/2/layout/IconVerticalSolidList"/>
    <dgm:cxn modelId="{63D03F8A-8FC7-438D-B4BE-D0D439EFD4E8}" type="presParOf" srcId="{54E9B8CE-90AF-4544-A77E-8F7D87BE2B07}" destId="{AB59A02F-EC4C-4A61-A71D-F21910BCE01B}" srcOrd="0" destOrd="0" presId="urn:microsoft.com/office/officeart/2018/2/layout/IconVerticalSolidList"/>
    <dgm:cxn modelId="{39C231D2-44B0-46C0-B94F-595B4BD8BEFB}" type="presParOf" srcId="{54E9B8CE-90AF-4544-A77E-8F7D87BE2B07}" destId="{245C136F-0723-41BA-96CA-FFD1C6AD15DE}" srcOrd="1" destOrd="0" presId="urn:microsoft.com/office/officeart/2018/2/layout/IconVerticalSolidList"/>
    <dgm:cxn modelId="{B17ACA2B-455D-418A-BBCD-7ACA6164E3EC}" type="presParOf" srcId="{54E9B8CE-90AF-4544-A77E-8F7D87BE2B07}" destId="{6C969F43-4158-4E00-8411-3D964745FB61}" srcOrd="2" destOrd="0" presId="urn:microsoft.com/office/officeart/2018/2/layout/IconVerticalSolidList"/>
    <dgm:cxn modelId="{C32A92C3-89DD-4341-968B-26434166BCD0}" type="presParOf" srcId="{54E9B8CE-90AF-4544-A77E-8F7D87BE2B07}" destId="{699E2234-734F-4115-B599-28DE3FF0A34D}" srcOrd="3" destOrd="0" presId="urn:microsoft.com/office/officeart/2018/2/layout/IconVerticalSolidList"/>
    <dgm:cxn modelId="{C9E7C677-F658-4BE3-850C-9EC1B5512E08}" type="presParOf" srcId="{54E9B8CE-90AF-4544-A77E-8F7D87BE2B07}" destId="{F8693613-22D7-4DDA-8BD7-07DD18F61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5F50A-3EC9-4BBA-B08D-6FC7895B0290}" type="doc">
      <dgm:prSet loTypeId="urn:microsoft.com/office/officeart/2005/8/layout/vList3" loCatId="pictur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609461-BED3-479A-A3CA-B2385DDCB6E6}">
      <dgm:prSet/>
      <dgm:spPr/>
      <dgm:t>
        <a:bodyPr/>
        <a:lstStyle/>
        <a:p>
          <a:r>
            <a:rPr lang="en-US" dirty="0"/>
            <a:t>One-to-many relationship leads to complexity</a:t>
          </a:r>
        </a:p>
      </dgm:t>
    </dgm:pt>
    <dgm:pt modelId="{9C4D093A-65B3-4F1A-925E-997B1DA42829}" type="parTrans" cxnId="{D2036708-12E5-42B8-AFE4-D0BFCF825AA9}">
      <dgm:prSet/>
      <dgm:spPr/>
      <dgm:t>
        <a:bodyPr/>
        <a:lstStyle/>
        <a:p>
          <a:endParaRPr lang="en-US"/>
        </a:p>
      </dgm:t>
    </dgm:pt>
    <dgm:pt modelId="{6BA5821C-B4EE-442C-9045-747E5AB33EF2}" type="sibTrans" cxnId="{D2036708-12E5-42B8-AFE4-D0BFCF825AA9}">
      <dgm:prSet/>
      <dgm:spPr/>
      <dgm:t>
        <a:bodyPr/>
        <a:lstStyle/>
        <a:p>
          <a:endParaRPr lang="en-US"/>
        </a:p>
      </dgm:t>
    </dgm:pt>
    <dgm:pt modelId="{E6D7A34C-F83B-47EA-9C62-E759360011BE}">
      <dgm:prSet/>
      <dgm:spPr/>
      <dgm:t>
        <a:bodyPr/>
        <a:lstStyle/>
        <a:p>
          <a:r>
            <a:rPr lang="en-US" dirty="0"/>
            <a:t>No “bigger picture”</a:t>
          </a:r>
        </a:p>
      </dgm:t>
    </dgm:pt>
    <dgm:pt modelId="{5E26289B-A574-45A2-81E7-E44229FFFB4E}" type="parTrans" cxnId="{98A232CD-15B8-41DB-A73F-0753EBB7134C}">
      <dgm:prSet/>
      <dgm:spPr/>
      <dgm:t>
        <a:bodyPr/>
        <a:lstStyle/>
        <a:p>
          <a:endParaRPr lang="en-US"/>
        </a:p>
      </dgm:t>
    </dgm:pt>
    <dgm:pt modelId="{D9FF66D6-BD50-4100-A189-1F402EC21C71}" type="sibTrans" cxnId="{98A232CD-15B8-41DB-A73F-0753EBB7134C}">
      <dgm:prSet/>
      <dgm:spPr/>
      <dgm:t>
        <a:bodyPr/>
        <a:lstStyle/>
        <a:p>
          <a:endParaRPr lang="en-US"/>
        </a:p>
      </dgm:t>
    </dgm:pt>
    <dgm:pt modelId="{187865BB-6BFB-4404-B772-FFFF788E57ED}">
      <dgm:prSet/>
      <dgm:spPr/>
      <dgm:t>
        <a:bodyPr/>
        <a:lstStyle/>
        <a:p>
          <a:r>
            <a:rPr lang="en-US" dirty="0"/>
            <a:t>Analysis of flow of conversation only possible through text-by-text analysis</a:t>
          </a:r>
        </a:p>
      </dgm:t>
    </dgm:pt>
    <dgm:pt modelId="{A223A643-D56C-4575-8468-2F050FA7DED1}" type="parTrans" cxnId="{E663EB46-887B-4A55-8CF6-976E5B2DF413}">
      <dgm:prSet/>
      <dgm:spPr/>
      <dgm:t>
        <a:bodyPr/>
        <a:lstStyle/>
        <a:p>
          <a:endParaRPr lang="en-US"/>
        </a:p>
      </dgm:t>
    </dgm:pt>
    <dgm:pt modelId="{B8393DF9-FF9C-4D0E-9057-217FD62A0A89}" type="sibTrans" cxnId="{E663EB46-887B-4A55-8CF6-976E5B2DF413}">
      <dgm:prSet/>
      <dgm:spPr/>
      <dgm:t>
        <a:bodyPr/>
        <a:lstStyle/>
        <a:p>
          <a:endParaRPr lang="en-US"/>
        </a:p>
      </dgm:t>
    </dgm:pt>
    <dgm:pt modelId="{E8F12B06-8588-45F0-B3A7-FB25AFA6C85D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Discourse Analysis becomes very difficult!</a:t>
          </a:r>
        </a:p>
      </dgm:t>
    </dgm:pt>
    <dgm:pt modelId="{AC0B9574-F548-41FA-AEA3-0526D6102C21}" type="parTrans" cxnId="{83CEEE13-313D-45D4-BB79-8549750FC9E1}">
      <dgm:prSet/>
      <dgm:spPr/>
      <dgm:t>
        <a:bodyPr/>
        <a:lstStyle/>
        <a:p>
          <a:endParaRPr lang="en-US"/>
        </a:p>
      </dgm:t>
    </dgm:pt>
    <dgm:pt modelId="{6BBBCB95-5DEE-46F9-B55E-4548A2BF2A5C}" type="sibTrans" cxnId="{83CEEE13-313D-45D4-BB79-8549750FC9E1}">
      <dgm:prSet/>
      <dgm:spPr/>
      <dgm:t>
        <a:bodyPr/>
        <a:lstStyle/>
        <a:p>
          <a:endParaRPr lang="en-US"/>
        </a:p>
      </dgm:t>
    </dgm:pt>
    <dgm:pt modelId="{6D5A1B99-F1F4-4354-A949-9E6C3BED89A9}" type="pres">
      <dgm:prSet presAssocID="{E6E5F50A-3EC9-4BBA-B08D-6FC7895B0290}" presName="linearFlow" presStyleCnt="0">
        <dgm:presLayoutVars>
          <dgm:dir/>
          <dgm:resizeHandles val="exact"/>
        </dgm:presLayoutVars>
      </dgm:prSet>
      <dgm:spPr/>
    </dgm:pt>
    <dgm:pt modelId="{DBC31D90-0A33-46F3-8369-9ED23EB86816}" type="pres">
      <dgm:prSet presAssocID="{7A609461-BED3-479A-A3CA-B2385DDCB6E6}" presName="composite" presStyleCnt="0"/>
      <dgm:spPr/>
    </dgm:pt>
    <dgm:pt modelId="{7F9BD276-E885-4884-8046-3D42C360E502}" type="pres">
      <dgm:prSet presAssocID="{7A609461-BED3-479A-A3CA-B2385DDCB6E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 mit einfarbiger Füllung"/>
        </a:ext>
      </dgm:extLst>
    </dgm:pt>
    <dgm:pt modelId="{511BBD5E-F8A9-4D21-9C2C-78138B887346}" type="pres">
      <dgm:prSet presAssocID="{7A609461-BED3-479A-A3CA-B2385DDCB6E6}" presName="txShp" presStyleLbl="node1" presStyleIdx="0" presStyleCnt="4">
        <dgm:presLayoutVars>
          <dgm:bulletEnabled val="1"/>
        </dgm:presLayoutVars>
      </dgm:prSet>
      <dgm:spPr/>
    </dgm:pt>
    <dgm:pt modelId="{D4E78BDD-2221-4C38-9810-D3FA6A295070}" type="pres">
      <dgm:prSet presAssocID="{6BA5821C-B4EE-442C-9045-747E5AB33EF2}" presName="spacing" presStyleCnt="0"/>
      <dgm:spPr/>
    </dgm:pt>
    <dgm:pt modelId="{4C050C99-C9F2-457D-9D1C-DE95F49D5994}" type="pres">
      <dgm:prSet presAssocID="{E6D7A34C-F83B-47EA-9C62-E759360011BE}" presName="composite" presStyleCnt="0"/>
      <dgm:spPr/>
    </dgm:pt>
    <dgm:pt modelId="{4BEEEB60-7A8F-4A85-B0FE-E03AB52EFDE9}" type="pres">
      <dgm:prSet presAssocID="{E6D7A34C-F83B-47EA-9C62-E759360011BE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kop mit einfarbiger Füllung"/>
        </a:ext>
      </dgm:extLst>
    </dgm:pt>
    <dgm:pt modelId="{FE9F6987-488E-4B87-BCF4-EEF41C6BAF1B}" type="pres">
      <dgm:prSet presAssocID="{E6D7A34C-F83B-47EA-9C62-E759360011BE}" presName="txShp" presStyleLbl="node1" presStyleIdx="1" presStyleCnt="4">
        <dgm:presLayoutVars>
          <dgm:bulletEnabled val="1"/>
        </dgm:presLayoutVars>
      </dgm:prSet>
      <dgm:spPr/>
    </dgm:pt>
    <dgm:pt modelId="{2168C087-DA07-4139-87D5-21083DA60739}" type="pres">
      <dgm:prSet presAssocID="{D9FF66D6-BD50-4100-A189-1F402EC21C71}" presName="spacing" presStyleCnt="0"/>
      <dgm:spPr/>
    </dgm:pt>
    <dgm:pt modelId="{1EBEAB7E-A4A7-4923-97A5-512593B0756D}" type="pres">
      <dgm:prSet presAssocID="{187865BB-6BFB-4404-B772-FFFF788E57ED}" presName="composite" presStyleCnt="0"/>
      <dgm:spPr/>
    </dgm:pt>
    <dgm:pt modelId="{E298BF03-76ED-41D6-9C7F-221BCF3E149C}" type="pres">
      <dgm:prSet presAssocID="{187865BB-6BFB-4404-B772-FFFF788E57ED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kroskop mit einfarbiger Füllung"/>
        </a:ext>
      </dgm:extLst>
    </dgm:pt>
    <dgm:pt modelId="{D226B620-4514-46BC-84FD-A23BECE9209C}" type="pres">
      <dgm:prSet presAssocID="{187865BB-6BFB-4404-B772-FFFF788E57ED}" presName="txShp" presStyleLbl="node1" presStyleIdx="2" presStyleCnt="4">
        <dgm:presLayoutVars>
          <dgm:bulletEnabled val="1"/>
        </dgm:presLayoutVars>
      </dgm:prSet>
      <dgm:spPr/>
    </dgm:pt>
    <dgm:pt modelId="{69F17E11-78BF-47D6-98FA-2DA365CB3CB7}" type="pres">
      <dgm:prSet presAssocID="{B8393DF9-FF9C-4D0E-9057-217FD62A0A89}" presName="spacing" presStyleCnt="0"/>
      <dgm:spPr/>
    </dgm:pt>
    <dgm:pt modelId="{EAB9D104-B613-42E8-9219-42EF703C5C54}" type="pres">
      <dgm:prSet presAssocID="{E8F12B06-8588-45F0-B3A7-FB25AFA6C85D}" presName="composite" presStyleCnt="0"/>
      <dgm:spPr/>
    </dgm:pt>
    <dgm:pt modelId="{8222E490-0A76-41AC-90AC-9E78F0BBB54D}" type="pres">
      <dgm:prSet presAssocID="{E8F12B06-8588-45F0-B3A7-FB25AFA6C85D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wirrte Person mit einfarbiger Füllung"/>
        </a:ext>
      </dgm:extLst>
    </dgm:pt>
    <dgm:pt modelId="{88EA1BD2-7ACD-49F2-B44A-5F14637C6C9A}" type="pres">
      <dgm:prSet presAssocID="{E8F12B06-8588-45F0-B3A7-FB25AFA6C85D}" presName="txShp" presStyleLbl="node1" presStyleIdx="3" presStyleCnt="4">
        <dgm:presLayoutVars>
          <dgm:bulletEnabled val="1"/>
        </dgm:presLayoutVars>
      </dgm:prSet>
      <dgm:spPr/>
    </dgm:pt>
  </dgm:ptLst>
  <dgm:cxnLst>
    <dgm:cxn modelId="{D2036708-12E5-42B8-AFE4-D0BFCF825AA9}" srcId="{E6E5F50A-3EC9-4BBA-B08D-6FC7895B0290}" destId="{7A609461-BED3-479A-A3CA-B2385DDCB6E6}" srcOrd="0" destOrd="0" parTransId="{9C4D093A-65B3-4F1A-925E-997B1DA42829}" sibTransId="{6BA5821C-B4EE-442C-9045-747E5AB33EF2}"/>
    <dgm:cxn modelId="{83CEEE13-313D-45D4-BB79-8549750FC9E1}" srcId="{E6E5F50A-3EC9-4BBA-B08D-6FC7895B0290}" destId="{E8F12B06-8588-45F0-B3A7-FB25AFA6C85D}" srcOrd="3" destOrd="0" parTransId="{AC0B9574-F548-41FA-AEA3-0526D6102C21}" sibTransId="{6BBBCB95-5DEE-46F9-B55E-4548A2BF2A5C}"/>
    <dgm:cxn modelId="{A8DB4017-8ACC-4479-8273-B7CF7D06D805}" type="presOf" srcId="{E6D7A34C-F83B-47EA-9C62-E759360011BE}" destId="{FE9F6987-488E-4B87-BCF4-EEF41C6BAF1B}" srcOrd="0" destOrd="0" presId="urn:microsoft.com/office/officeart/2005/8/layout/vList3"/>
    <dgm:cxn modelId="{7492491B-9178-442B-96F2-B88F1F15E7E7}" type="presOf" srcId="{7A609461-BED3-479A-A3CA-B2385DDCB6E6}" destId="{511BBD5E-F8A9-4D21-9C2C-78138B887346}" srcOrd="0" destOrd="0" presId="urn:microsoft.com/office/officeart/2005/8/layout/vList3"/>
    <dgm:cxn modelId="{0A910824-B198-4C0C-B0CE-0D99BAEFCB1B}" type="presOf" srcId="{E8F12B06-8588-45F0-B3A7-FB25AFA6C85D}" destId="{88EA1BD2-7ACD-49F2-B44A-5F14637C6C9A}" srcOrd="0" destOrd="0" presId="urn:microsoft.com/office/officeart/2005/8/layout/vList3"/>
    <dgm:cxn modelId="{B756E43D-2C99-499B-A1CA-78FEE350DEF6}" type="presOf" srcId="{E6E5F50A-3EC9-4BBA-B08D-6FC7895B0290}" destId="{6D5A1B99-F1F4-4354-A949-9E6C3BED89A9}" srcOrd="0" destOrd="0" presId="urn:microsoft.com/office/officeart/2005/8/layout/vList3"/>
    <dgm:cxn modelId="{E663EB46-887B-4A55-8CF6-976E5B2DF413}" srcId="{E6E5F50A-3EC9-4BBA-B08D-6FC7895B0290}" destId="{187865BB-6BFB-4404-B772-FFFF788E57ED}" srcOrd="2" destOrd="0" parTransId="{A223A643-D56C-4575-8468-2F050FA7DED1}" sibTransId="{B8393DF9-FF9C-4D0E-9057-217FD62A0A89}"/>
    <dgm:cxn modelId="{7F5BE18B-8AC5-443C-B65D-EE1E5298D4E4}" type="presOf" srcId="{187865BB-6BFB-4404-B772-FFFF788E57ED}" destId="{D226B620-4514-46BC-84FD-A23BECE9209C}" srcOrd="0" destOrd="0" presId="urn:microsoft.com/office/officeart/2005/8/layout/vList3"/>
    <dgm:cxn modelId="{98A232CD-15B8-41DB-A73F-0753EBB7134C}" srcId="{E6E5F50A-3EC9-4BBA-B08D-6FC7895B0290}" destId="{E6D7A34C-F83B-47EA-9C62-E759360011BE}" srcOrd="1" destOrd="0" parTransId="{5E26289B-A574-45A2-81E7-E44229FFFB4E}" sibTransId="{D9FF66D6-BD50-4100-A189-1F402EC21C71}"/>
    <dgm:cxn modelId="{925BF7B8-C728-4112-B01D-4BA6549B202B}" type="presParOf" srcId="{6D5A1B99-F1F4-4354-A949-9E6C3BED89A9}" destId="{DBC31D90-0A33-46F3-8369-9ED23EB86816}" srcOrd="0" destOrd="0" presId="urn:microsoft.com/office/officeart/2005/8/layout/vList3"/>
    <dgm:cxn modelId="{D444698F-021D-4C91-A273-14ABD63C6A22}" type="presParOf" srcId="{DBC31D90-0A33-46F3-8369-9ED23EB86816}" destId="{7F9BD276-E885-4884-8046-3D42C360E502}" srcOrd="0" destOrd="0" presId="urn:microsoft.com/office/officeart/2005/8/layout/vList3"/>
    <dgm:cxn modelId="{AAD060E0-7061-4AD5-8439-C905FC6E1310}" type="presParOf" srcId="{DBC31D90-0A33-46F3-8369-9ED23EB86816}" destId="{511BBD5E-F8A9-4D21-9C2C-78138B887346}" srcOrd="1" destOrd="0" presId="urn:microsoft.com/office/officeart/2005/8/layout/vList3"/>
    <dgm:cxn modelId="{59329E0F-27E8-4923-85EA-8D98D366CC18}" type="presParOf" srcId="{6D5A1B99-F1F4-4354-A949-9E6C3BED89A9}" destId="{D4E78BDD-2221-4C38-9810-D3FA6A295070}" srcOrd="1" destOrd="0" presId="urn:microsoft.com/office/officeart/2005/8/layout/vList3"/>
    <dgm:cxn modelId="{F3FD7201-1EE5-4FBC-B4EA-40432E9A6D85}" type="presParOf" srcId="{6D5A1B99-F1F4-4354-A949-9E6C3BED89A9}" destId="{4C050C99-C9F2-457D-9D1C-DE95F49D5994}" srcOrd="2" destOrd="0" presId="urn:microsoft.com/office/officeart/2005/8/layout/vList3"/>
    <dgm:cxn modelId="{FD2A1027-7B49-47D0-9821-FAA88D76C64A}" type="presParOf" srcId="{4C050C99-C9F2-457D-9D1C-DE95F49D5994}" destId="{4BEEEB60-7A8F-4A85-B0FE-E03AB52EFDE9}" srcOrd="0" destOrd="0" presId="urn:microsoft.com/office/officeart/2005/8/layout/vList3"/>
    <dgm:cxn modelId="{10DA2E4D-7B6F-41E5-97D4-FA20E63E61D7}" type="presParOf" srcId="{4C050C99-C9F2-457D-9D1C-DE95F49D5994}" destId="{FE9F6987-488E-4B87-BCF4-EEF41C6BAF1B}" srcOrd="1" destOrd="0" presId="urn:microsoft.com/office/officeart/2005/8/layout/vList3"/>
    <dgm:cxn modelId="{ED79017D-D1BB-4D9D-8443-ED34366C9F3E}" type="presParOf" srcId="{6D5A1B99-F1F4-4354-A949-9E6C3BED89A9}" destId="{2168C087-DA07-4139-87D5-21083DA60739}" srcOrd="3" destOrd="0" presId="urn:microsoft.com/office/officeart/2005/8/layout/vList3"/>
    <dgm:cxn modelId="{8D675955-DC23-4DA3-AF1C-9B7B1CF38C63}" type="presParOf" srcId="{6D5A1B99-F1F4-4354-A949-9E6C3BED89A9}" destId="{1EBEAB7E-A4A7-4923-97A5-512593B0756D}" srcOrd="4" destOrd="0" presId="urn:microsoft.com/office/officeart/2005/8/layout/vList3"/>
    <dgm:cxn modelId="{160D09B1-71DB-4894-AA96-391B479C08C4}" type="presParOf" srcId="{1EBEAB7E-A4A7-4923-97A5-512593B0756D}" destId="{E298BF03-76ED-41D6-9C7F-221BCF3E149C}" srcOrd="0" destOrd="0" presId="urn:microsoft.com/office/officeart/2005/8/layout/vList3"/>
    <dgm:cxn modelId="{C0496547-32F0-40EB-A7AB-E9D7FEEE5B44}" type="presParOf" srcId="{1EBEAB7E-A4A7-4923-97A5-512593B0756D}" destId="{D226B620-4514-46BC-84FD-A23BECE9209C}" srcOrd="1" destOrd="0" presId="urn:microsoft.com/office/officeart/2005/8/layout/vList3"/>
    <dgm:cxn modelId="{5D5256BE-5A78-4BB6-AF9A-C1A424BE2E09}" type="presParOf" srcId="{6D5A1B99-F1F4-4354-A949-9E6C3BED89A9}" destId="{69F17E11-78BF-47D6-98FA-2DA365CB3CB7}" srcOrd="5" destOrd="0" presId="urn:microsoft.com/office/officeart/2005/8/layout/vList3"/>
    <dgm:cxn modelId="{D273B35F-5140-47CD-BFF9-3DB636573842}" type="presParOf" srcId="{6D5A1B99-F1F4-4354-A949-9E6C3BED89A9}" destId="{EAB9D104-B613-42E8-9219-42EF703C5C54}" srcOrd="6" destOrd="0" presId="urn:microsoft.com/office/officeart/2005/8/layout/vList3"/>
    <dgm:cxn modelId="{A0AD4B28-C80C-4C12-B1B2-1563C4AE360C}" type="presParOf" srcId="{EAB9D104-B613-42E8-9219-42EF703C5C54}" destId="{8222E490-0A76-41AC-90AC-9E78F0BBB54D}" srcOrd="0" destOrd="0" presId="urn:microsoft.com/office/officeart/2005/8/layout/vList3"/>
    <dgm:cxn modelId="{98A50406-D50F-4CA2-829A-CFC50B1EBADC}" type="presParOf" srcId="{EAB9D104-B613-42E8-9219-42EF703C5C54}" destId="{88EA1BD2-7ACD-49F2-B44A-5F14637C6C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B7D9B8-0D9B-4F09-88BD-E8D0861CE458}" type="doc">
      <dgm:prSet loTypeId="urn:microsoft.com/office/officeart/2005/8/layout/hChevron3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450FA93-CAE3-42AA-8DE6-9F70D0CF3B96}">
      <dgm:prSet/>
      <dgm:spPr/>
      <dgm:t>
        <a:bodyPr/>
        <a:lstStyle/>
        <a:p>
          <a:r>
            <a:rPr lang="en-US" baseline="0" dirty="0"/>
            <a:t>Collect data from </a:t>
          </a:r>
          <a:r>
            <a:rPr lang="en-US" i="1" baseline="0" dirty="0"/>
            <a:t>Twitter</a:t>
          </a:r>
          <a:endParaRPr lang="en-US" dirty="0"/>
        </a:p>
      </dgm:t>
    </dgm:pt>
    <dgm:pt modelId="{11EE0E47-DC00-48F3-B5B8-5BB120B473F0}" type="parTrans" cxnId="{92749ACA-4ED2-484E-9C9F-BEEA2374E1E2}">
      <dgm:prSet/>
      <dgm:spPr/>
      <dgm:t>
        <a:bodyPr/>
        <a:lstStyle/>
        <a:p>
          <a:endParaRPr lang="en-US"/>
        </a:p>
      </dgm:t>
    </dgm:pt>
    <dgm:pt modelId="{7D88F537-9FF7-4C84-B66D-43171C9F3337}" type="sibTrans" cxnId="{92749ACA-4ED2-484E-9C9F-BEEA2374E1E2}">
      <dgm:prSet/>
      <dgm:spPr/>
      <dgm:t>
        <a:bodyPr/>
        <a:lstStyle/>
        <a:p>
          <a:endParaRPr lang="en-US"/>
        </a:p>
      </dgm:t>
    </dgm:pt>
    <dgm:pt modelId="{E762FC49-62F7-4B97-800B-6BFB456B3921}">
      <dgm:prSet/>
      <dgm:spPr/>
      <dgm:t>
        <a:bodyPr/>
        <a:lstStyle/>
        <a:p>
          <a:r>
            <a:rPr lang="de-DE" baseline="0"/>
            <a:t>Pre-process data </a:t>
          </a:r>
          <a:endParaRPr lang="en-US"/>
        </a:p>
      </dgm:t>
    </dgm:pt>
    <dgm:pt modelId="{FD5CC321-7675-4DCF-9202-8741C936C468}" type="parTrans" cxnId="{5F27E3F3-250B-4FC7-93D1-44252237D934}">
      <dgm:prSet/>
      <dgm:spPr/>
      <dgm:t>
        <a:bodyPr/>
        <a:lstStyle/>
        <a:p>
          <a:endParaRPr lang="en-US"/>
        </a:p>
      </dgm:t>
    </dgm:pt>
    <dgm:pt modelId="{6CB95B8D-2F5A-4226-A8ED-5E2AD9462E4F}" type="sibTrans" cxnId="{5F27E3F3-250B-4FC7-93D1-44252237D934}">
      <dgm:prSet/>
      <dgm:spPr/>
      <dgm:t>
        <a:bodyPr/>
        <a:lstStyle/>
        <a:p>
          <a:endParaRPr lang="en-US"/>
        </a:p>
      </dgm:t>
    </dgm:pt>
    <dgm:pt modelId="{3FEDF18E-675C-4081-A548-21B9E362193C}">
      <dgm:prSet/>
      <dgm:spPr/>
      <dgm:t>
        <a:bodyPr/>
        <a:lstStyle/>
        <a:p>
          <a:r>
            <a:rPr lang="de-DE" baseline="0"/>
            <a:t>Add extra dimensions (if of interest)</a:t>
          </a:r>
          <a:endParaRPr lang="en-US"/>
        </a:p>
      </dgm:t>
    </dgm:pt>
    <dgm:pt modelId="{CF1D70DB-579A-42DF-8B54-E8AEA8103D49}" type="parTrans" cxnId="{E2997569-B365-431F-97AC-3ECD1307F2BA}">
      <dgm:prSet/>
      <dgm:spPr/>
      <dgm:t>
        <a:bodyPr/>
        <a:lstStyle/>
        <a:p>
          <a:endParaRPr lang="en-US"/>
        </a:p>
      </dgm:t>
    </dgm:pt>
    <dgm:pt modelId="{14A5FDC9-9545-4BE5-88BE-1BFF73D54B48}" type="sibTrans" cxnId="{E2997569-B365-431F-97AC-3ECD1307F2BA}">
      <dgm:prSet/>
      <dgm:spPr/>
      <dgm:t>
        <a:bodyPr/>
        <a:lstStyle/>
        <a:p>
          <a:endParaRPr lang="en-US"/>
        </a:p>
      </dgm:t>
    </dgm:pt>
    <dgm:pt modelId="{F012BDD7-1AAC-422C-9484-422888623B13}" type="pres">
      <dgm:prSet presAssocID="{0BB7D9B8-0D9B-4F09-88BD-E8D0861CE458}" presName="Name0" presStyleCnt="0">
        <dgm:presLayoutVars>
          <dgm:dir/>
          <dgm:resizeHandles val="exact"/>
        </dgm:presLayoutVars>
      </dgm:prSet>
      <dgm:spPr/>
    </dgm:pt>
    <dgm:pt modelId="{881FBF9D-B38F-40AF-BC8C-610A03C573EC}" type="pres">
      <dgm:prSet presAssocID="{B450FA93-CAE3-42AA-8DE6-9F70D0CF3B96}" presName="parTxOnly" presStyleLbl="node1" presStyleIdx="0" presStyleCnt="3">
        <dgm:presLayoutVars>
          <dgm:bulletEnabled val="1"/>
        </dgm:presLayoutVars>
      </dgm:prSet>
      <dgm:spPr/>
    </dgm:pt>
    <dgm:pt modelId="{9CEA5D0B-81AB-4E2F-B42B-32A9489CD7D6}" type="pres">
      <dgm:prSet presAssocID="{7D88F537-9FF7-4C84-B66D-43171C9F3337}" presName="parSpace" presStyleCnt="0"/>
      <dgm:spPr/>
    </dgm:pt>
    <dgm:pt modelId="{BE37DEBE-F8A7-4BDD-AA0E-1353061486B4}" type="pres">
      <dgm:prSet presAssocID="{E762FC49-62F7-4B97-800B-6BFB456B3921}" presName="parTxOnly" presStyleLbl="node1" presStyleIdx="1" presStyleCnt="3">
        <dgm:presLayoutVars>
          <dgm:bulletEnabled val="1"/>
        </dgm:presLayoutVars>
      </dgm:prSet>
      <dgm:spPr/>
    </dgm:pt>
    <dgm:pt modelId="{B94488D9-44AB-46AD-9A67-C5DE60CC905F}" type="pres">
      <dgm:prSet presAssocID="{6CB95B8D-2F5A-4226-A8ED-5E2AD9462E4F}" presName="parSpace" presStyleCnt="0"/>
      <dgm:spPr/>
    </dgm:pt>
    <dgm:pt modelId="{86D8EF3F-9553-49DA-A752-B1B69205E33F}" type="pres">
      <dgm:prSet presAssocID="{3FEDF18E-675C-4081-A548-21B9E362193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A14700E-E383-4C83-A01A-962C44BAB584}" type="presOf" srcId="{0BB7D9B8-0D9B-4F09-88BD-E8D0861CE458}" destId="{F012BDD7-1AAC-422C-9484-422888623B13}" srcOrd="0" destOrd="0" presId="urn:microsoft.com/office/officeart/2005/8/layout/hChevron3"/>
    <dgm:cxn modelId="{E2997569-B365-431F-97AC-3ECD1307F2BA}" srcId="{0BB7D9B8-0D9B-4F09-88BD-E8D0861CE458}" destId="{3FEDF18E-675C-4081-A548-21B9E362193C}" srcOrd="2" destOrd="0" parTransId="{CF1D70DB-579A-42DF-8B54-E8AEA8103D49}" sibTransId="{14A5FDC9-9545-4BE5-88BE-1BFF73D54B48}"/>
    <dgm:cxn modelId="{F26F614F-2662-4DD3-9567-121C0E70B1AD}" type="presOf" srcId="{E762FC49-62F7-4B97-800B-6BFB456B3921}" destId="{BE37DEBE-F8A7-4BDD-AA0E-1353061486B4}" srcOrd="0" destOrd="0" presId="urn:microsoft.com/office/officeart/2005/8/layout/hChevron3"/>
    <dgm:cxn modelId="{29F9DCB3-3584-4359-818E-5BB40E0607AC}" type="presOf" srcId="{B450FA93-CAE3-42AA-8DE6-9F70D0CF3B96}" destId="{881FBF9D-B38F-40AF-BC8C-610A03C573EC}" srcOrd="0" destOrd="0" presId="urn:microsoft.com/office/officeart/2005/8/layout/hChevron3"/>
    <dgm:cxn modelId="{92749ACA-4ED2-484E-9C9F-BEEA2374E1E2}" srcId="{0BB7D9B8-0D9B-4F09-88BD-E8D0861CE458}" destId="{B450FA93-CAE3-42AA-8DE6-9F70D0CF3B96}" srcOrd="0" destOrd="0" parTransId="{11EE0E47-DC00-48F3-B5B8-5BB120B473F0}" sibTransId="{7D88F537-9FF7-4C84-B66D-43171C9F3337}"/>
    <dgm:cxn modelId="{96DFF8EE-E0F2-4189-8F1E-D324E93FC031}" type="presOf" srcId="{3FEDF18E-675C-4081-A548-21B9E362193C}" destId="{86D8EF3F-9553-49DA-A752-B1B69205E33F}" srcOrd="0" destOrd="0" presId="urn:microsoft.com/office/officeart/2005/8/layout/hChevron3"/>
    <dgm:cxn modelId="{5F27E3F3-250B-4FC7-93D1-44252237D934}" srcId="{0BB7D9B8-0D9B-4F09-88BD-E8D0861CE458}" destId="{E762FC49-62F7-4B97-800B-6BFB456B3921}" srcOrd="1" destOrd="0" parTransId="{FD5CC321-7675-4DCF-9202-8741C936C468}" sibTransId="{6CB95B8D-2F5A-4226-A8ED-5E2AD9462E4F}"/>
    <dgm:cxn modelId="{F101C0C9-B345-4C0C-AE84-793848464244}" type="presParOf" srcId="{F012BDD7-1AAC-422C-9484-422888623B13}" destId="{881FBF9D-B38F-40AF-BC8C-610A03C573EC}" srcOrd="0" destOrd="0" presId="urn:microsoft.com/office/officeart/2005/8/layout/hChevron3"/>
    <dgm:cxn modelId="{92A232D9-BDF6-40D1-BC91-DFB0DB54BC80}" type="presParOf" srcId="{F012BDD7-1AAC-422C-9484-422888623B13}" destId="{9CEA5D0B-81AB-4E2F-B42B-32A9489CD7D6}" srcOrd="1" destOrd="0" presId="urn:microsoft.com/office/officeart/2005/8/layout/hChevron3"/>
    <dgm:cxn modelId="{BACD6475-BB68-44EA-8221-88EDC9BE42E4}" type="presParOf" srcId="{F012BDD7-1AAC-422C-9484-422888623B13}" destId="{BE37DEBE-F8A7-4BDD-AA0E-1353061486B4}" srcOrd="2" destOrd="0" presId="urn:microsoft.com/office/officeart/2005/8/layout/hChevron3"/>
    <dgm:cxn modelId="{13FEBFA4-0955-4C04-8BB4-434B1D2589F7}" type="presParOf" srcId="{F012BDD7-1AAC-422C-9484-422888623B13}" destId="{B94488D9-44AB-46AD-9A67-C5DE60CC905F}" srcOrd="3" destOrd="0" presId="urn:microsoft.com/office/officeart/2005/8/layout/hChevron3"/>
    <dgm:cxn modelId="{945CEBBA-7EF5-450F-BE8E-505DE00A8DB4}" type="presParOf" srcId="{F012BDD7-1AAC-422C-9484-422888623B13}" destId="{86D8EF3F-9553-49DA-A752-B1B69205E3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B7D9B8-0D9B-4F09-88BD-E8D0861CE458}" type="doc">
      <dgm:prSet loTypeId="urn:microsoft.com/office/officeart/2005/8/layout/p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BB8644-4AFE-45F9-B09E-E76A7E8BE335}">
      <dgm:prSet/>
      <dgm:spPr/>
      <dgm:t>
        <a:bodyPr/>
        <a:lstStyle/>
        <a:p>
          <a:r>
            <a:rPr lang="de-DE" baseline="0" dirty="0" err="1"/>
            <a:t>Reduce</a:t>
          </a:r>
          <a:r>
            <a:rPr lang="de-DE" baseline="0" dirty="0"/>
            <a:t> </a:t>
          </a:r>
          <a:r>
            <a:rPr lang="de-DE" baseline="0" dirty="0" err="1"/>
            <a:t>complexity</a:t>
          </a:r>
          <a:endParaRPr lang="en-US" dirty="0"/>
        </a:p>
      </dgm:t>
    </dgm:pt>
    <dgm:pt modelId="{DAAA1336-6ACB-469D-9015-EF2AEBF9383F}" type="parTrans" cxnId="{5340A46A-A411-4C30-9B38-A6B1F304978A}">
      <dgm:prSet/>
      <dgm:spPr/>
      <dgm:t>
        <a:bodyPr/>
        <a:lstStyle/>
        <a:p>
          <a:endParaRPr lang="en-US"/>
        </a:p>
      </dgm:t>
    </dgm:pt>
    <dgm:pt modelId="{8D184E53-D8F7-4259-974A-2320F34C1C5B}" type="sibTrans" cxnId="{5340A46A-A411-4C30-9B38-A6B1F304978A}">
      <dgm:prSet/>
      <dgm:spPr/>
      <dgm:t>
        <a:bodyPr/>
        <a:lstStyle/>
        <a:p>
          <a:endParaRPr lang="en-US"/>
        </a:p>
      </dgm:t>
    </dgm:pt>
    <dgm:pt modelId="{93AC7DC6-D43C-4882-BE72-F4AA13FC4953}">
      <dgm:prSet/>
      <dgm:spPr/>
      <dgm:t>
        <a:bodyPr/>
        <a:lstStyle/>
        <a:p>
          <a:r>
            <a:rPr lang="de-DE" baseline="0" dirty="0"/>
            <a:t>Show a </a:t>
          </a:r>
          <a:r>
            <a:rPr lang="de-DE" baseline="0" dirty="0" err="1"/>
            <a:t>broad</a:t>
          </a:r>
          <a:r>
            <a:rPr lang="de-DE" baseline="0" dirty="0"/>
            <a:t> </a:t>
          </a:r>
          <a:r>
            <a:rPr lang="de-DE" baseline="0" dirty="0" err="1"/>
            <a:t>overview</a:t>
          </a:r>
          <a:endParaRPr lang="en-US" dirty="0"/>
        </a:p>
      </dgm:t>
    </dgm:pt>
    <dgm:pt modelId="{EC01A0B9-DCF3-4C72-9478-76B318266F66}" type="parTrans" cxnId="{86640820-E896-49DB-97DE-2FFC86E1D86F}">
      <dgm:prSet/>
      <dgm:spPr/>
      <dgm:t>
        <a:bodyPr/>
        <a:lstStyle/>
        <a:p>
          <a:endParaRPr lang="en-US"/>
        </a:p>
      </dgm:t>
    </dgm:pt>
    <dgm:pt modelId="{FBDA1798-9A63-461D-AAA0-AC89E46A4EF5}" type="sibTrans" cxnId="{86640820-E896-49DB-97DE-2FFC86E1D86F}">
      <dgm:prSet/>
      <dgm:spPr/>
      <dgm:t>
        <a:bodyPr/>
        <a:lstStyle/>
        <a:p>
          <a:endParaRPr lang="en-US"/>
        </a:p>
      </dgm:t>
    </dgm:pt>
    <dgm:pt modelId="{9A9C154E-9118-4E4B-942B-E3AB21FF6E3A}">
      <dgm:prSet/>
      <dgm:spPr/>
      <dgm:t>
        <a:bodyPr/>
        <a:lstStyle/>
        <a:p>
          <a:r>
            <a:rPr lang="de-DE" baseline="0" dirty="0" err="1"/>
            <a:t>Allow</a:t>
          </a:r>
          <a:r>
            <a:rPr lang="de-DE" baseline="0" dirty="0"/>
            <a:t> </a:t>
          </a:r>
          <a:r>
            <a:rPr lang="de-DE" baseline="0" dirty="0" err="1"/>
            <a:t>for</a:t>
          </a:r>
          <a:r>
            <a:rPr lang="de-DE" baseline="0" dirty="0"/>
            <a:t> </a:t>
          </a:r>
          <a:r>
            <a:rPr lang="de-DE" baseline="0" dirty="0" err="1"/>
            <a:t>answering</a:t>
          </a:r>
          <a:r>
            <a:rPr lang="de-DE" baseline="0" dirty="0"/>
            <a:t> </a:t>
          </a:r>
          <a:r>
            <a:rPr lang="de-DE" baseline="0" dirty="0" err="1"/>
            <a:t>of</a:t>
          </a:r>
          <a:r>
            <a:rPr lang="de-DE" baseline="0" dirty="0"/>
            <a:t> </a:t>
          </a:r>
          <a:r>
            <a:rPr lang="de-DE" baseline="0" dirty="0" err="1"/>
            <a:t>complex</a:t>
          </a:r>
          <a:r>
            <a:rPr lang="de-DE" baseline="0" dirty="0"/>
            <a:t> </a:t>
          </a:r>
          <a:r>
            <a:rPr lang="de-DE" baseline="0" dirty="0" err="1"/>
            <a:t>questions</a:t>
          </a:r>
          <a:endParaRPr lang="en-US" dirty="0"/>
        </a:p>
      </dgm:t>
    </dgm:pt>
    <dgm:pt modelId="{A14076DB-40C3-40BC-BA6B-DB9589C7E794}" type="parTrans" cxnId="{26234FDC-3F39-406A-BFDB-7B80567F9E4B}">
      <dgm:prSet/>
      <dgm:spPr/>
      <dgm:t>
        <a:bodyPr/>
        <a:lstStyle/>
        <a:p>
          <a:endParaRPr lang="en-US"/>
        </a:p>
      </dgm:t>
    </dgm:pt>
    <dgm:pt modelId="{21C33718-A06B-4889-94CF-4E1A0EFAB2D9}" type="sibTrans" cxnId="{26234FDC-3F39-406A-BFDB-7B80567F9E4B}">
      <dgm:prSet/>
      <dgm:spPr/>
      <dgm:t>
        <a:bodyPr/>
        <a:lstStyle/>
        <a:p>
          <a:endParaRPr lang="en-US"/>
        </a:p>
      </dgm:t>
    </dgm:pt>
    <dgm:pt modelId="{1D113B8B-C6E7-4055-8DA7-09D5A5327021}" type="pres">
      <dgm:prSet presAssocID="{0BB7D9B8-0D9B-4F09-88BD-E8D0861CE458}" presName="Name0" presStyleCnt="0">
        <dgm:presLayoutVars>
          <dgm:dir/>
          <dgm:resizeHandles val="exact"/>
        </dgm:presLayoutVars>
      </dgm:prSet>
      <dgm:spPr/>
    </dgm:pt>
    <dgm:pt modelId="{90DD3CAA-1325-4845-8FA9-9DF3F2194883}" type="pres">
      <dgm:prSet presAssocID="{0FBB8644-4AFE-45F9-B09E-E76A7E8BE335}" presName="compNode" presStyleCnt="0"/>
      <dgm:spPr/>
    </dgm:pt>
    <dgm:pt modelId="{2FC3B396-9470-4D1B-B5E6-57AC9A6BC202}" type="pres">
      <dgm:prSet presAssocID="{0FBB8644-4AFE-45F9-B09E-E76A7E8BE335}" presName="pictRect" presStyleLbl="node1" presStyleIdx="0" presStyleCnt="3"/>
      <dgm:spPr>
        <a:prstGeom prst="round2Diag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8204" t="-10661" r="8204" b="-10661"/>
          </a:stretch>
        </a:blipFill>
      </dgm:spPr>
      <dgm:extLst>
        <a:ext uri="{E40237B7-FDA0-4F09-8148-C483321AD2D9}">
          <dgm14:cNvPr xmlns:dgm14="http://schemas.microsoft.com/office/drawing/2010/diagram" id="0" name="" descr="Zahnräder mit einfarbiger Füllung"/>
        </a:ext>
      </dgm:extLst>
    </dgm:pt>
    <dgm:pt modelId="{605D3F79-D48E-4C11-93AA-DFF5594EFBCD}" type="pres">
      <dgm:prSet presAssocID="{0FBB8644-4AFE-45F9-B09E-E76A7E8BE335}" presName="textRect" presStyleLbl="revTx" presStyleIdx="0" presStyleCnt="3">
        <dgm:presLayoutVars>
          <dgm:bulletEnabled val="1"/>
        </dgm:presLayoutVars>
      </dgm:prSet>
      <dgm:spPr/>
    </dgm:pt>
    <dgm:pt modelId="{0D8257FE-0FC0-495C-A300-499982DBBDC6}" type="pres">
      <dgm:prSet presAssocID="{8D184E53-D8F7-4259-974A-2320F34C1C5B}" presName="sibTrans" presStyleLbl="sibTrans2D1" presStyleIdx="0" presStyleCnt="0"/>
      <dgm:spPr/>
    </dgm:pt>
    <dgm:pt modelId="{107C0BB8-336C-460C-8DB6-797A250B19FB}" type="pres">
      <dgm:prSet presAssocID="{93AC7DC6-D43C-4882-BE72-F4AA13FC4953}" presName="compNode" presStyleCnt="0"/>
      <dgm:spPr/>
    </dgm:pt>
    <dgm:pt modelId="{76815C1D-39EC-497F-96B1-722296A53486}" type="pres">
      <dgm:prSet presAssocID="{93AC7DC6-D43C-4882-BE72-F4AA13FC4953}" presName="pictRect" presStyleLbl="node1" presStyleIdx="1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872" t="-10080" r="8872" b="-10080"/>
          </a:stretch>
        </a:blipFill>
      </dgm:spPr>
      <dgm:extLst>
        <a:ext uri="{E40237B7-FDA0-4F09-8148-C483321AD2D9}">
          <dgm14:cNvPr xmlns:dgm14="http://schemas.microsoft.com/office/drawing/2010/diagram" id="0" name="" descr="Soziales Netzwerk mit einfarbiger Füllung"/>
        </a:ext>
      </dgm:extLst>
    </dgm:pt>
    <dgm:pt modelId="{6FE9D257-FF2C-4D93-9A62-04B445E6D94F}" type="pres">
      <dgm:prSet presAssocID="{93AC7DC6-D43C-4882-BE72-F4AA13FC4953}" presName="textRect" presStyleLbl="revTx" presStyleIdx="1" presStyleCnt="3">
        <dgm:presLayoutVars>
          <dgm:bulletEnabled val="1"/>
        </dgm:presLayoutVars>
      </dgm:prSet>
      <dgm:spPr/>
    </dgm:pt>
    <dgm:pt modelId="{567A7373-C90B-436A-B4AC-DCD56D53DB76}" type="pres">
      <dgm:prSet presAssocID="{FBDA1798-9A63-461D-AAA0-AC89E46A4EF5}" presName="sibTrans" presStyleLbl="sibTrans2D1" presStyleIdx="0" presStyleCnt="0"/>
      <dgm:spPr/>
    </dgm:pt>
    <dgm:pt modelId="{D6B374C4-129B-4BAC-9CE4-2674979BB198}" type="pres">
      <dgm:prSet presAssocID="{9A9C154E-9118-4E4B-942B-E3AB21FF6E3A}" presName="compNode" presStyleCnt="0"/>
      <dgm:spPr/>
    </dgm:pt>
    <dgm:pt modelId="{EF5A556C-2956-41EA-A9F6-B81B5E61B6F0}" type="pres">
      <dgm:prSet presAssocID="{9A9C154E-9118-4E4B-942B-E3AB21FF6E3A}" presName="pictRect" presStyleLbl="node1" presStyleIdx="2" presStyleCnt="3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8872" t="-10080" r="8872" b="-10080"/>
          </a:stretch>
        </a:blipFill>
      </dgm:spPr>
      <dgm:extLst>
        <a:ext uri="{E40237B7-FDA0-4F09-8148-C483321AD2D9}">
          <dgm14:cNvPr xmlns:dgm14="http://schemas.microsoft.com/office/drawing/2010/diagram" id="0" name="" descr="Fragen mit einfarbiger Füllung"/>
        </a:ext>
      </dgm:extLst>
    </dgm:pt>
    <dgm:pt modelId="{8A2EDAE4-33E1-4677-9AA4-A2B45DC41A15}" type="pres">
      <dgm:prSet presAssocID="{9A9C154E-9118-4E4B-942B-E3AB21FF6E3A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18F99201-18F3-4CC9-AA54-0D9A6CD89796}" type="presOf" srcId="{93AC7DC6-D43C-4882-BE72-F4AA13FC4953}" destId="{6FE9D257-FF2C-4D93-9A62-04B445E6D94F}" srcOrd="0" destOrd="0" presId="urn:microsoft.com/office/officeart/2005/8/layout/pList1"/>
    <dgm:cxn modelId="{86640820-E896-49DB-97DE-2FFC86E1D86F}" srcId="{0BB7D9B8-0D9B-4F09-88BD-E8D0861CE458}" destId="{93AC7DC6-D43C-4882-BE72-F4AA13FC4953}" srcOrd="1" destOrd="0" parTransId="{EC01A0B9-DCF3-4C72-9478-76B318266F66}" sibTransId="{FBDA1798-9A63-461D-AAA0-AC89E46A4EF5}"/>
    <dgm:cxn modelId="{D4848E41-C98B-4AF5-A935-50545C7C089D}" type="presOf" srcId="{8D184E53-D8F7-4259-974A-2320F34C1C5B}" destId="{0D8257FE-0FC0-495C-A300-499982DBBDC6}" srcOrd="0" destOrd="0" presId="urn:microsoft.com/office/officeart/2005/8/layout/pList1"/>
    <dgm:cxn modelId="{36203144-03FE-4339-9FD5-7E6F112B96CD}" type="presOf" srcId="{0BB7D9B8-0D9B-4F09-88BD-E8D0861CE458}" destId="{1D113B8B-C6E7-4055-8DA7-09D5A5327021}" srcOrd="0" destOrd="0" presId="urn:microsoft.com/office/officeart/2005/8/layout/pList1"/>
    <dgm:cxn modelId="{11D48068-1DD7-478B-8338-532A67729C63}" type="presOf" srcId="{9A9C154E-9118-4E4B-942B-E3AB21FF6E3A}" destId="{8A2EDAE4-33E1-4677-9AA4-A2B45DC41A15}" srcOrd="0" destOrd="0" presId="urn:microsoft.com/office/officeart/2005/8/layout/pList1"/>
    <dgm:cxn modelId="{5340A46A-A411-4C30-9B38-A6B1F304978A}" srcId="{0BB7D9B8-0D9B-4F09-88BD-E8D0861CE458}" destId="{0FBB8644-4AFE-45F9-B09E-E76A7E8BE335}" srcOrd="0" destOrd="0" parTransId="{DAAA1336-6ACB-469D-9015-EF2AEBF9383F}" sibTransId="{8D184E53-D8F7-4259-974A-2320F34C1C5B}"/>
    <dgm:cxn modelId="{EF32F9AC-1E26-4754-BAB1-95B0CCD8D2C0}" type="presOf" srcId="{FBDA1798-9A63-461D-AAA0-AC89E46A4EF5}" destId="{567A7373-C90B-436A-B4AC-DCD56D53DB76}" srcOrd="0" destOrd="0" presId="urn:microsoft.com/office/officeart/2005/8/layout/pList1"/>
    <dgm:cxn modelId="{26234FDC-3F39-406A-BFDB-7B80567F9E4B}" srcId="{0BB7D9B8-0D9B-4F09-88BD-E8D0861CE458}" destId="{9A9C154E-9118-4E4B-942B-E3AB21FF6E3A}" srcOrd="2" destOrd="0" parTransId="{A14076DB-40C3-40BC-BA6B-DB9589C7E794}" sibTransId="{21C33718-A06B-4889-94CF-4E1A0EFAB2D9}"/>
    <dgm:cxn modelId="{52B4FEE6-0AFC-4636-9C60-D9A6C0FD7A75}" type="presOf" srcId="{0FBB8644-4AFE-45F9-B09E-E76A7E8BE335}" destId="{605D3F79-D48E-4C11-93AA-DFF5594EFBCD}" srcOrd="0" destOrd="0" presId="urn:microsoft.com/office/officeart/2005/8/layout/pList1"/>
    <dgm:cxn modelId="{2EF78C22-CCB2-4A30-A7AC-0491C91034B1}" type="presParOf" srcId="{1D113B8B-C6E7-4055-8DA7-09D5A5327021}" destId="{90DD3CAA-1325-4845-8FA9-9DF3F2194883}" srcOrd="0" destOrd="0" presId="urn:microsoft.com/office/officeart/2005/8/layout/pList1"/>
    <dgm:cxn modelId="{CFB09E96-5849-4EF6-A90F-C3965D22087D}" type="presParOf" srcId="{90DD3CAA-1325-4845-8FA9-9DF3F2194883}" destId="{2FC3B396-9470-4D1B-B5E6-57AC9A6BC202}" srcOrd="0" destOrd="0" presId="urn:microsoft.com/office/officeart/2005/8/layout/pList1"/>
    <dgm:cxn modelId="{221922CB-9696-439C-BAC8-C30647CEABBE}" type="presParOf" srcId="{90DD3CAA-1325-4845-8FA9-9DF3F2194883}" destId="{605D3F79-D48E-4C11-93AA-DFF5594EFBCD}" srcOrd="1" destOrd="0" presId="urn:microsoft.com/office/officeart/2005/8/layout/pList1"/>
    <dgm:cxn modelId="{E7092FAE-A57D-415E-AFF9-69A1EFEBB905}" type="presParOf" srcId="{1D113B8B-C6E7-4055-8DA7-09D5A5327021}" destId="{0D8257FE-0FC0-495C-A300-499982DBBDC6}" srcOrd="1" destOrd="0" presId="urn:microsoft.com/office/officeart/2005/8/layout/pList1"/>
    <dgm:cxn modelId="{9E0BA531-1A87-4AC1-AF0E-864617ECDDB6}" type="presParOf" srcId="{1D113B8B-C6E7-4055-8DA7-09D5A5327021}" destId="{107C0BB8-336C-460C-8DB6-797A250B19FB}" srcOrd="2" destOrd="0" presId="urn:microsoft.com/office/officeart/2005/8/layout/pList1"/>
    <dgm:cxn modelId="{0CEDE12E-7238-44BB-9E98-3A9D2F3A1560}" type="presParOf" srcId="{107C0BB8-336C-460C-8DB6-797A250B19FB}" destId="{76815C1D-39EC-497F-96B1-722296A53486}" srcOrd="0" destOrd="0" presId="urn:microsoft.com/office/officeart/2005/8/layout/pList1"/>
    <dgm:cxn modelId="{89F154D3-7BAC-49F5-9753-7F4DEE0DA255}" type="presParOf" srcId="{107C0BB8-336C-460C-8DB6-797A250B19FB}" destId="{6FE9D257-FF2C-4D93-9A62-04B445E6D94F}" srcOrd="1" destOrd="0" presId="urn:microsoft.com/office/officeart/2005/8/layout/pList1"/>
    <dgm:cxn modelId="{8B1DBD79-554E-4DDC-BF11-30D0CEE2D4FE}" type="presParOf" srcId="{1D113B8B-C6E7-4055-8DA7-09D5A5327021}" destId="{567A7373-C90B-436A-B4AC-DCD56D53DB76}" srcOrd="3" destOrd="0" presId="urn:microsoft.com/office/officeart/2005/8/layout/pList1"/>
    <dgm:cxn modelId="{D405F94F-2B18-4C9E-BD30-01F2CEA194CF}" type="presParOf" srcId="{1D113B8B-C6E7-4055-8DA7-09D5A5327021}" destId="{D6B374C4-129B-4BAC-9CE4-2674979BB198}" srcOrd="4" destOrd="0" presId="urn:microsoft.com/office/officeart/2005/8/layout/pList1"/>
    <dgm:cxn modelId="{43324E6B-2E1E-44F9-ACA3-0959B2B66B72}" type="presParOf" srcId="{D6B374C4-129B-4BAC-9CE4-2674979BB198}" destId="{EF5A556C-2956-41EA-A9F6-B81B5E61B6F0}" srcOrd="0" destOrd="0" presId="urn:microsoft.com/office/officeart/2005/8/layout/pList1"/>
    <dgm:cxn modelId="{B4A7775A-1D7E-4A5C-B437-6DA3F35CF639}" type="presParOf" srcId="{D6B374C4-129B-4BAC-9CE4-2674979BB198}" destId="{8A2EDAE4-33E1-4677-9AA4-A2B45DC41A1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13C84-BE40-48BC-BA17-7FBA3557703D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436A498-FB29-4411-9D2E-204516C9474A}">
      <dgm:prSet/>
      <dgm:spPr/>
      <dgm:t>
        <a:bodyPr/>
        <a:lstStyle/>
        <a:p>
          <a:r>
            <a:rPr lang="en-US"/>
            <a:t>Tornberg et al. used topic modeling for discourse analysis</a:t>
          </a:r>
        </a:p>
      </dgm:t>
    </dgm:pt>
    <dgm:pt modelId="{E59467C1-A9E6-4F1E-B924-D5A2A3881A7A}" type="parTrans" cxnId="{CE1EDE1D-BDFF-4D80-A832-657E975CF26B}">
      <dgm:prSet/>
      <dgm:spPr/>
      <dgm:t>
        <a:bodyPr/>
        <a:lstStyle/>
        <a:p>
          <a:endParaRPr lang="en-US"/>
        </a:p>
      </dgm:t>
    </dgm:pt>
    <dgm:pt modelId="{ACB45EC4-E1E0-4E0C-92D3-F84D5A89AE3A}" type="sibTrans" cxnId="{CE1EDE1D-BDFF-4D80-A832-657E975CF26B}">
      <dgm:prSet/>
      <dgm:spPr/>
      <dgm:t>
        <a:bodyPr/>
        <a:lstStyle/>
        <a:p>
          <a:endParaRPr lang="en-US"/>
        </a:p>
      </dgm:t>
    </dgm:pt>
    <dgm:pt modelId="{99E0E074-98B8-455D-9D46-0F9AC5D49B32}">
      <dgm:prSet/>
      <dgm:spPr/>
      <dgm:t>
        <a:bodyPr/>
        <a:lstStyle/>
        <a:p>
          <a:r>
            <a:rPr lang="en-US"/>
            <a:t>McKelvey et al. used diffusion networks to show relations between different users on Twitter</a:t>
          </a:r>
        </a:p>
      </dgm:t>
    </dgm:pt>
    <dgm:pt modelId="{B90A0F1F-C90F-4EB7-B1BD-3DA3DAA98958}" type="parTrans" cxnId="{46484995-DDBC-4DE6-9A49-88F4F1E26C94}">
      <dgm:prSet/>
      <dgm:spPr/>
      <dgm:t>
        <a:bodyPr/>
        <a:lstStyle/>
        <a:p>
          <a:endParaRPr lang="en-US"/>
        </a:p>
      </dgm:t>
    </dgm:pt>
    <dgm:pt modelId="{0CCEB5BF-F093-418D-A7F5-220AC970F3D1}" type="sibTrans" cxnId="{46484995-DDBC-4DE6-9A49-88F4F1E26C94}">
      <dgm:prSet/>
      <dgm:spPr/>
      <dgm:t>
        <a:bodyPr/>
        <a:lstStyle/>
        <a:p>
          <a:endParaRPr lang="en-US"/>
        </a:p>
      </dgm:t>
    </dgm:pt>
    <dgm:pt modelId="{57790340-1053-4D71-A034-D66BA81E20AD}">
      <dgm:prSet/>
      <dgm:spPr/>
      <dgm:t>
        <a:bodyPr/>
        <a:lstStyle/>
        <a:p>
          <a:r>
            <a:rPr lang="en-US"/>
            <a:t>Scharl et al. try to visualize different textual dimension of online discourse through a multitude of plots</a:t>
          </a:r>
        </a:p>
      </dgm:t>
    </dgm:pt>
    <dgm:pt modelId="{29A41CE6-25E8-45CB-A5D6-61408E5816B3}" type="parTrans" cxnId="{8319DDA7-0428-4BEF-B207-E16DC89AFDBA}">
      <dgm:prSet/>
      <dgm:spPr/>
      <dgm:t>
        <a:bodyPr/>
        <a:lstStyle/>
        <a:p>
          <a:endParaRPr lang="en-US"/>
        </a:p>
      </dgm:t>
    </dgm:pt>
    <dgm:pt modelId="{1524815D-580A-46ED-868F-7D585F533ECD}" type="sibTrans" cxnId="{8319DDA7-0428-4BEF-B207-E16DC89AFDBA}">
      <dgm:prSet/>
      <dgm:spPr/>
      <dgm:t>
        <a:bodyPr/>
        <a:lstStyle/>
        <a:p>
          <a:endParaRPr lang="en-US"/>
        </a:p>
      </dgm:t>
    </dgm:pt>
    <dgm:pt modelId="{593BB717-BD8A-450B-9581-200A5415CCA5}" type="pres">
      <dgm:prSet presAssocID="{5F113C84-BE40-48BC-BA17-7FBA3557703D}" presName="linear" presStyleCnt="0">
        <dgm:presLayoutVars>
          <dgm:animLvl val="lvl"/>
          <dgm:resizeHandles val="exact"/>
        </dgm:presLayoutVars>
      </dgm:prSet>
      <dgm:spPr/>
    </dgm:pt>
    <dgm:pt modelId="{95536A94-5B55-4926-96AE-50D750463A59}" type="pres">
      <dgm:prSet presAssocID="{0436A498-FB29-4411-9D2E-204516C947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8D8E7-94F9-44B7-B89A-F30789319525}" type="pres">
      <dgm:prSet presAssocID="{ACB45EC4-E1E0-4E0C-92D3-F84D5A89AE3A}" presName="spacer" presStyleCnt="0"/>
      <dgm:spPr/>
    </dgm:pt>
    <dgm:pt modelId="{76C5150D-EC24-47C8-93D8-725CE06D48AD}" type="pres">
      <dgm:prSet presAssocID="{99E0E074-98B8-455D-9D46-0F9AC5D49B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72B693-9F3D-43A7-9AFF-2323B34D2259}" type="pres">
      <dgm:prSet presAssocID="{0CCEB5BF-F093-418D-A7F5-220AC970F3D1}" presName="spacer" presStyleCnt="0"/>
      <dgm:spPr/>
    </dgm:pt>
    <dgm:pt modelId="{153F505C-CF57-4C6C-BE13-2A54C358143D}" type="pres">
      <dgm:prSet presAssocID="{57790340-1053-4D71-A034-D66BA81E20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23D300-CB9E-4F00-A437-62AD1FBD1C35}" type="presOf" srcId="{57790340-1053-4D71-A034-D66BA81E20AD}" destId="{153F505C-CF57-4C6C-BE13-2A54C358143D}" srcOrd="0" destOrd="0" presId="urn:microsoft.com/office/officeart/2005/8/layout/vList2"/>
    <dgm:cxn modelId="{CE1EDE1D-BDFF-4D80-A832-657E975CF26B}" srcId="{5F113C84-BE40-48BC-BA17-7FBA3557703D}" destId="{0436A498-FB29-4411-9D2E-204516C9474A}" srcOrd="0" destOrd="0" parTransId="{E59467C1-A9E6-4F1E-B924-D5A2A3881A7A}" sibTransId="{ACB45EC4-E1E0-4E0C-92D3-F84D5A89AE3A}"/>
    <dgm:cxn modelId="{FC04CA7A-000E-4D54-973E-77593F5F6713}" type="presOf" srcId="{0436A498-FB29-4411-9D2E-204516C9474A}" destId="{95536A94-5B55-4926-96AE-50D750463A59}" srcOrd="0" destOrd="0" presId="urn:microsoft.com/office/officeart/2005/8/layout/vList2"/>
    <dgm:cxn modelId="{59A61490-1E32-4113-8DA8-89DA9B3E829F}" type="presOf" srcId="{5F113C84-BE40-48BC-BA17-7FBA3557703D}" destId="{593BB717-BD8A-450B-9581-200A5415CCA5}" srcOrd="0" destOrd="0" presId="urn:microsoft.com/office/officeart/2005/8/layout/vList2"/>
    <dgm:cxn modelId="{46484995-DDBC-4DE6-9A49-88F4F1E26C94}" srcId="{5F113C84-BE40-48BC-BA17-7FBA3557703D}" destId="{99E0E074-98B8-455D-9D46-0F9AC5D49B32}" srcOrd="1" destOrd="0" parTransId="{B90A0F1F-C90F-4EB7-B1BD-3DA3DAA98958}" sibTransId="{0CCEB5BF-F093-418D-A7F5-220AC970F3D1}"/>
    <dgm:cxn modelId="{8319DDA7-0428-4BEF-B207-E16DC89AFDBA}" srcId="{5F113C84-BE40-48BC-BA17-7FBA3557703D}" destId="{57790340-1053-4D71-A034-D66BA81E20AD}" srcOrd="2" destOrd="0" parTransId="{29A41CE6-25E8-45CB-A5D6-61408E5816B3}" sibTransId="{1524815D-580A-46ED-868F-7D585F533ECD}"/>
    <dgm:cxn modelId="{2C3319E7-27DC-4744-8B3B-5D65ADAA3766}" type="presOf" srcId="{99E0E074-98B8-455D-9D46-0F9AC5D49B32}" destId="{76C5150D-EC24-47C8-93D8-725CE06D48AD}" srcOrd="0" destOrd="0" presId="urn:microsoft.com/office/officeart/2005/8/layout/vList2"/>
    <dgm:cxn modelId="{6955CE13-F865-4934-A539-3F06EB6BB4D5}" type="presParOf" srcId="{593BB717-BD8A-450B-9581-200A5415CCA5}" destId="{95536A94-5B55-4926-96AE-50D750463A59}" srcOrd="0" destOrd="0" presId="urn:microsoft.com/office/officeart/2005/8/layout/vList2"/>
    <dgm:cxn modelId="{A85EFCE4-39E3-412B-9769-73F6B6493D10}" type="presParOf" srcId="{593BB717-BD8A-450B-9581-200A5415CCA5}" destId="{5298D8E7-94F9-44B7-B89A-F30789319525}" srcOrd="1" destOrd="0" presId="urn:microsoft.com/office/officeart/2005/8/layout/vList2"/>
    <dgm:cxn modelId="{AF93C4FA-9B25-4B89-B4D1-E83044B15CAC}" type="presParOf" srcId="{593BB717-BD8A-450B-9581-200A5415CCA5}" destId="{76C5150D-EC24-47C8-93D8-725CE06D48AD}" srcOrd="2" destOrd="0" presId="urn:microsoft.com/office/officeart/2005/8/layout/vList2"/>
    <dgm:cxn modelId="{BA9D1D30-E400-48AE-BFFB-5C8C4BCD53F2}" type="presParOf" srcId="{593BB717-BD8A-450B-9581-200A5415CCA5}" destId="{3272B693-9F3D-43A7-9AFF-2323B34D2259}" srcOrd="3" destOrd="0" presId="urn:microsoft.com/office/officeart/2005/8/layout/vList2"/>
    <dgm:cxn modelId="{9F970B97-BD5D-4C94-B2FB-DF910B7C499A}" type="presParOf" srcId="{593BB717-BD8A-450B-9581-200A5415CCA5}" destId="{153F505C-CF57-4C6C-BE13-2A54C35814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65EB13-764F-4413-825B-F0CBE0E30ED6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4BB0109-AEE9-4291-A03C-00FCA04B104C}">
      <dgm:prSet/>
      <dgm:spPr/>
      <dgm:t>
        <a:bodyPr/>
        <a:lstStyle/>
        <a:p>
          <a:r>
            <a:rPr lang="en-US"/>
            <a:t>Collection:</a:t>
          </a:r>
        </a:p>
      </dgm:t>
    </dgm:pt>
    <dgm:pt modelId="{56F274A9-C70A-4258-A94D-C6F5AFFE23B6}" type="parTrans" cxnId="{C0D7912B-60DD-4DE2-BBF9-5FA1318D20FC}">
      <dgm:prSet/>
      <dgm:spPr/>
      <dgm:t>
        <a:bodyPr/>
        <a:lstStyle/>
        <a:p>
          <a:endParaRPr lang="en-US"/>
        </a:p>
      </dgm:t>
    </dgm:pt>
    <dgm:pt modelId="{2D79C7E3-9718-4A08-80FF-1D8EBA76343C}" type="sibTrans" cxnId="{C0D7912B-60DD-4DE2-BBF9-5FA1318D20FC}">
      <dgm:prSet/>
      <dgm:spPr/>
      <dgm:t>
        <a:bodyPr/>
        <a:lstStyle/>
        <a:p>
          <a:endParaRPr lang="en-US"/>
        </a:p>
      </dgm:t>
    </dgm:pt>
    <dgm:pt modelId="{5A6436A2-6348-456B-8AD8-79B8E199A4B1}">
      <dgm:prSet/>
      <dgm:spPr/>
      <dgm:t>
        <a:bodyPr/>
        <a:lstStyle/>
        <a:p>
          <a:r>
            <a:rPr lang="en-US"/>
            <a:t>We used tweets which are associated with the COVID-19 pandemic*</a:t>
          </a:r>
        </a:p>
      </dgm:t>
    </dgm:pt>
    <dgm:pt modelId="{84E9D7A7-EDFA-4A2C-81CC-4D730978DBCC}" type="parTrans" cxnId="{CB52EDEA-AC86-4F81-93AE-022F58CEA5D7}">
      <dgm:prSet/>
      <dgm:spPr/>
      <dgm:t>
        <a:bodyPr/>
        <a:lstStyle/>
        <a:p>
          <a:endParaRPr lang="en-US"/>
        </a:p>
      </dgm:t>
    </dgm:pt>
    <dgm:pt modelId="{5116B4E0-09CC-4820-B18E-C7EE70B99216}" type="sibTrans" cxnId="{CB52EDEA-AC86-4F81-93AE-022F58CEA5D7}">
      <dgm:prSet/>
      <dgm:spPr/>
      <dgm:t>
        <a:bodyPr/>
        <a:lstStyle/>
        <a:p>
          <a:endParaRPr lang="en-US"/>
        </a:p>
      </dgm:t>
    </dgm:pt>
    <dgm:pt modelId="{315EC92F-609F-41E4-804F-4A92324D859E}">
      <dgm:prSet/>
      <dgm:spPr/>
      <dgm:t>
        <a:bodyPr/>
        <a:lstStyle/>
        <a:p>
          <a:r>
            <a:rPr lang="en-US"/>
            <a:t>Download data via official Twitter-API</a:t>
          </a:r>
        </a:p>
      </dgm:t>
    </dgm:pt>
    <dgm:pt modelId="{4979A171-4CF5-469C-AA3B-C667938EEC52}" type="parTrans" cxnId="{9CB2D89C-ECF5-49CF-8957-67AB57B0C5ED}">
      <dgm:prSet/>
      <dgm:spPr/>
      <dgm:t>
        <a:bodyPr/>
        <a:lstStyle/>
        <a:p>
          <a:endParaRPr lang="en-US"/>
        </a:p>
      </dgm:t>
    </dgm:pt>
    <dgm:pt modelId="{D3005EF8-0379-4890-B0E0-2B92B3AA0D12}" type="sibTrans" cxnId="{9CB2D89C-ECF5-49CF-8957-67AB57B0C5ED}">
      <dgm:prSet/>
      <dgm:spPr/>
      <dgm:t>
        <a:bodyPr/>
        <a:lstStyle/>
        <a:p>
          <a:endParaRPr lang="en-US"/>
        </a:p>
      </dgm:t>
    </dgm:pt>
    <dgm:pt modelId="{557D1A49-2DA7-4F1E-ADEF-4E457A21F50B}">
      <dgm:prSet/>
      <dgm:spPr/>
      <dgm:t>
        <a:bodyPr/>
        <a:lstStyle/>
        <a:p>
          <a:r>
            <a:rPr lang="en-US"/>
            <a:t>Only retain tweets which:</a:t>
          </a:r>
        </a:p>
      </dgm:t>
    </dgm:pt>
    <dgm:pt modelId="{EDDE6EED-E534-45EB-9D49-6E6AD3A68152}" type="parTrans" cxnId="{BBD5EF1E-A959-44E8-B56C-54BD3593929D}">
      <dgm:prSet/>
      <dgm:spPr/>
      <dgm:t>
        <a:bodyPr/>
        <a:lstStyle/>
        <a:p>
          <a:endParaRPr lang="en-US"/>
        </a:p>
      </dgm:t>
    </dgm:pt>
    <dgm:pt modelId="{857415B4-0BD5-4A08-9803-FBEE729E79FF}" type="sibTrans" cxnId="{BBD5EF1E-A959-44E8-B56C-54BD3593929D}">
      <dgm:prSet/>
      <dgm:spPr/>
      <dgm:t>
        <a:bodyPr/>
        <a:lstStyle/>
        <a:p>
          <a:endParaRPr lang="en-US"/>
        </a:p>
      </dgm:t>
    </dgm:pt>
    <dgm:pt modelId="{FC060D54-702B-414E-9611-99E11B38B152}">
      <dgm:prSet/>
      <dgm:spPr/>
      <dgm:t>
        <a:bodyPr/>
        <a:lstStyle/>
        <a:p>
          <a:r>
            <a:rPr lang="en-US"/>
            <a:t>Do have a geo-location</a:t>
          </a:r>
        </a:p>
      </dgm:t>
    </dgm:pt>
    <dgm:pt modelId="{9EB51612-167A-4968-B2C4-B4B1B2BB0225}" type="parTrans" cxnId="{37AF0037-D4FE-4494-AD54-14D2D289B09E}">
      <dgm:prSet/>
      <dgm:spPr/>
      <dgm:t>
        <a:bodyPr/>
        <a:lstStyle/>
        <a:p>
          <a:endParaRPr lang="en-US"/>
        </a:p>
      </dgm:t>
    </dgm:pt>
    <dgm:pt modelId="{C8557115-E022-4ECB-A40C-18011933C71D}" type="sibTrans" cxnId="{37AF0037-D4FE-4494-AD54-14D2D289B09E}">
      <dgm:prSet/>
      <dgm:spPr/>
      <dgm:t>
        <a:bodyPr/>
        <a:lstStyle/>
        <a:p>
          <a:endParaRPr lang="en-US"/>
        </a:p>
      </dgm:t>
    </dgm:pt>
    <dgm:pt modelId="{9574E201-5F43-4AB7-8DEA-A084AA1DB2AF}">
      <dgm:prSet/>
      <dgm:spPr/>
      <dgm:t>
        <a:bodyPr/>
        <a:lstStyle/>
        <a:p>
          <a:r>
            <a:rPr lang="en-US"/>
            <a:t>Do have a timestamp</a:t>
          </a:r>
        </a:p>
      </dgm:t>
    </dgm:pt>
    <dgm:pt modelId="{742B6C80-0E56-4B17-8681-381E3994AAA6}" type="parTrans" cxnId="{EF8F39AE-F619-4952-AF2F-FC74D48CBCD5}">
      <dgm:prSet/>
      <dgm:spPr/>
      <dgm:t>
        <a:bodyPr/>
        <a:lstStyle/>
        <a:p>
          <a:endParaRPr lang="en-US"/>
        </a:p>
      </dgm:t>
    </dgm:pt>
    <dgm:pt modelId="{706371C0-B936-48D6-9234-D89C81018770}" type="sibTrans" cxnId="{EF8F39AE-F619-4952-AF2F-FC74D48CBCD5}">
      <dgm:prSet/>
      <dgm:spPr/>
      <dgm:t>
        <a:bodyPr/>
        <a:lstStyle/>
        <a:p>
          <a:endParaRPr lang="en-US"/>
        </a:p>
      </dgm:t>
    </dgm:pt>
    <dgm:pt modelId="{88730A6C-90E8-4A4F-B553-0E39470C393D}">
      <dgm:prSet/>
      <dgm:spPr/>
      <dgm:t>
        <a:bodyPr/>
        <a:lstStyle/>
        <a:p>
          <a:r>
            <a:rPr lang="de-DE"/>
            <a:t>Anonymization:</a:t>
          </a:r>
          <a:endParaRPr lang="en-US"/>
        </a:p>
      </dgm:t>
    </dgm:pt>
    <dgm:pt modelId="{354C9FBE-B9E6-460B-A69B-4D6A334EBDC3}" type="parTrans" cxnId="{900EE2A7-77E7-430A-A2B2-D5188FD21E5C}">
      <dgm:prSet/>
      <dgm:spPr/>
      <dgm:t>
        <a:bodyPr/>
        <a:lstStyle/>
        <a:p>
          <a:endParaRPr lang="en-US"/>
        </a:p>
      </dgm:t>
    </dgm:pt>
    <dgm:pt modelId="{A2475FDA-B8B7-46EA-A3F6-CA42D6E798FF}" type="sibTrans" cxnId="{900EE2A7-77E7-430A-A2B2-D5188FD21E5C}">
      <dgm:prSet/>
      <dgm:spPr/>
      <dgm:t>
        <a:bodyPr/>
        <a:lstStyle/>
        <a:p>
          <a:endParaRPr lang="en-US"/>
        </a:p>
      </dgm:t>
    </dgm:pt>
    <dgm:pt modelId="{675486A0-62ED-4087-ABBB-C4154723D29B}">
      <dgm:prSet/>
      <dgm:spPr/>
      <dgm:t>
        <a:bodyPr/>
        <a:lstStyle/>
        <a:p>
          <a:r>
            <a:rPr lang="en-US"/>
            <a:t>Exchange username with randomized ID</a:t>
          </a:r>
        </a:p>
      </dgm:t>
    </dgm:pt>
    <dgm:pt modelId="{0E3DADC6-8F96-425D-A6FA-2FE26F0A28CE}" type="parTrans" cxnId="{0AD9C766-61E2-462A-9B84-B9D9542FB4D9}">
      <dgm:prSet/>
      <dgm:spPr/>
      <dgm:t>
        <a:bodyPr/>
        <a:lstStyle/>
        <a:p>
          <a:endParaRPr lang="en-US"/>
        </a:p>
      </dgm:t>
    </dgm:pt>
    <dgm:pt modelId="{05583389-353B-474E-9176-1F33DF0B1278}" type="sibTrans" cxnId="{0AD9C766-61E2-462A-9B84-B9D9542FB4D9}">
      <dgm:prSet/>
      <dgm:spPr/>
      <dgm:t>
        <a:bodyPr/>
        <a:lstStyle/>
        <a:p>
          <a:endParaRPr lang="en-US"/>
        </a:p>
      </dgm:t>
    </dgm:pt>
    <dgm:pt modelId="{A7E7B1F6-CB7F-401A-8693-3B3C94DB15E2}">
      <dgm:prSet/>
      <dgm:spPr/>
      <dgm:t>
        <a:bodyPr/>
        <a:lstStyle/>
        <a:p>
          <a:r>
            <a:rPr lang="en-US"/>
            <a:t>Users with multiple tweets should have the same ID</a:t>
          </a:r>
        </a:p>
      </dgm:t>
    </dgm:pt>
    <dgm:pt modelId="{2E2E7B68-C013-4C7F-A612-1C1A05D28ECD}" type="parTrans" cxnId="{EA080186-6895-4F3D-88E7-57302956F6C6}">
      <dgm:prSet/>
      <dgm:spPr/>
      <dgm:t>
        <a:bodyPr/>
        <a:lstStyle/>
        <a:p>
          <a:endParaRPr lang="en-US"/>
        </a:p>
      </dgm:t>
    </dgm:pt>
    <dgm:pt modelId="{185D3645-92E4-4FEF-83BF-918EDB6A64BB}" type="sibTrans" cxnId="{EA080186-6895-4F3D-88E7-57302956F6C6}">
      <dgm:prSet/>
      <dgm:spPr/>
      <dgm:t>
        <a:bodyPr/>
        <a:lstStyle/>
        <a:p>
          <a:endParaRPr lang="en-US"/>
        </a:p>
      </dgm:t>
    </dgm:pt>
    <dgm:pt modelId="{F1D8A088-8668-4AB0-BBBD-8ED5500EACC3}" type="pres">
      <dgm:prSet presAssocID="{4165EB13-764F-4413-825B-F0CBE0E30ED6}" presName="linear" presStyleCnt="0">
        <dgm:presLayoutVars>
          <dgm:dir/>
          <dgm:animLvl val="lvl"/>
          <dgm:resizeHandles val="exact"/>
        </dgm:presLayoutVars>
      </dgm:prSet>
      <dgm:spPr/>
    </dgm:pt>
    <dgm:pt modelId="{70F2292C-00D1-4CD6-8D2B-07BCC4BA4D7E}" type="pres">
      <dgm:prSet presAssocID="{54BB0109-AEE9-4291-A03C-00FCA04B104C}" presName="parentLin" presStyleCnt="0"/>
      <dgm:spPr/>
    </dgm:pt>
    <dgm:pt modelId="{43555524-3F64-45EA-BF36-F3015750517D}" type="pres">
      <dgm:prSet presAssocID="{54BB0109-AEE9-4291-A03C-00FCA04B104C}" presName="parentLeftMargin" presStyleLbl="node1" presStyleIdx="0" presStyleCnt="2"/>
      <dgm:spPr/>
    </dgm:pt>
    <dgm:pt modelId="{B3C6719E-EC3B-4982-9011-5C518D23CB0B}" type="pres">
      <dgm:prSet presAssocID="{54BB0109-AEE9-4291-A03C-00FCA04B10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FB4BAA-148F-4B71-92A0-A3FB96D842B7}" type="pres">
      <dgm:prSet presAssocID="{54BB0109-AEE9-4291-A03C-00FCA04B104C}" presName="negativeSpace" presStyleCnt="0"/>
      <dgm:spPr/>
    </dgm:pt>
    <dgm:pt modelId="{3B15D433-FA80-4241-8900-DB0C8400E5E3}" type="pres">
      <dgm:prSet presAssocID="{54BB0109-AEE9-4291-A03C-00FCA04B104C}" presName="childText" presStyleLbl="conFgAcc1" presStyleIdx="0" presStyleCnt="2">
        <dgm:presLayoutVars>
          <dgm:bulletEnabled val="1"/>
        </dgm:presLayoutVars>
      </dgm:prSet>
      <dgm:spPr/>
    </dgm:pt>
    <dgm:pt modelId="{580DEA26-8259-452E-87AF-DC555F729640}" type="pres">
      <dgm:prSet presAssocID="{2D79C7E3-9718-4A08-80FF-1D8EBA76343C}" presName="spaceBetweenRectangles" presStyleCnt="0"/>
      <dgm:spPr/>
    </dgm:pt>
    <dgm:pt modelId="{865F0705-102C-43B4-9E08-0F3B8EEFD077}" type="pres">
      <dgm:prSet presAssocID="{88730A6C-90E8-4A4F-B553-0E39470C393D}" presName="parentLin" presStyleCnt="0"/>
      <dgm:spPr/>
    </dgm:pt>
    <dgm:pt modelId="{8A6C170B-3A64-478E-92AF-9525251DF1D2}" type="pres">
      <dgm:prSet presAssocID="{88730A6C-90E8-4A4F-B553-0E39470C393D}" presName="parentLeftMargin" presStyleLbl="node1" presStyleIdx="0" presStyleCnt="2"/>
      <dgm:spPr/>
    </dgm:pt>
    <dgm:pt modelId="{7B5B3B43-BA1B-4E2D-82DE-A96D2B970440}" type="pres">
      <dgm:prSet presAssocID="{88730A6C-90E8-4A4F-B553-0E39470C39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DC4C5D-A92C-402E-88D9-B3F5057FFCBA}" type="pres">
      <dgm:prSet presAssocID="{88730A6C-90E8-4A4F-B553-0E39470C393D}" presName="negativeSpace" presStyleCnt="0"/>
      <dgm:spPr/>
    </dgm:pt>
    <dgm:pt modelId="{1D656A69-F4D7-4C49-A648-9E23CE7CC400}" type="pres">
      <dgm:prSet presAssocID="{88730A6C-90E8-4A4F-B553-0E39470C39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D5EF1E-A959-44E8-B56C-54BD3593929D}" srcId="{54BB0109-AEE9-4291-A03C-00FCA04B104C}" destId="{557D1A49-2DA7-4F1E-ADEF-4E457A21F50B}" srcOrd="2" destOrd="0" parTransId="{EDDE6EED-E534-45EB-9D49-6E6AD3A68152}" sibTransId="{857415B4-0BD5-4A08-9803-FBEE729E79FF}"/>
    <dgm:cxn modelId="{188A3926-3261-4841-8B17-54E8201F1123}" type="presOf" srcId="{54BB0109-AEE9-4291-A03C-00FCA04B104C}" destId="{43555524-3F64-45EA-BF36-F3015750517D}" srcOrd="0" destOrd="0" presId="urn:microsoft.com/office/officeart/2005/8/layout/list1"/>
    <dgm:cxn modelId="{8721A827-B7F3-4921-B599-64BADE2F2557}" type="presOf" srcId="{557D1A49-2DA7-4F1E-ADEF-4E457A21F50B}" destId="{3B15D433-FA80-4241-8900-DB0C8400E5E3}" srcOrd="0" destOrd="2" presId="urn:microsoft.com/office/officeart/2005/8/layout/list1"/>
    <dgm:cxn modelId="{C0D7912B-60DD-4DE2-BBF9-5FA1318D20FC}" srcId="{4165EB13-764F-4413-825B-F0CBE0E30ED6}" destId="{54BB0109-AEE9-4291-A03C-00FCA04B104C}" srcOrd="0" destOrd="0" parTransId="{56F274A9-C70A-4258-A94D-C6F5AFFE23B6}" sibTransId="{2D79C7E3-9718-4A08-80FF-1D8EBA76343C}"/>
    <dgm:cxn modelId="{E02AA936-E94D-415C-BF05-25DA2DA1D400}" type="presOf" srcId="{88730A6C-90E8-4A4F-B553-0E39470C393D}" destId="{7B5B3B43-BA1B-4E2D-82DE-A96D2B970440}" srcOrd="1" destOrd="0" presId="urn:microsoft.com/office/officeart/2005/8/layout/list1"/>
    <dgm:cxn modelId="{37AF0037-D4FE-4494-AD54-14D2D289B09E}" srcId="{557D1A49-2DA7-4F1E-ADEF-4E457A21F50B}" destId="{FC060D54-702B-414E-9611-99E11B38B152}" srcOrd="0" destOrd="0" parTransId="{9EB51612-167A-4968-B2C4-B4B1B2BB0225}" sibTransId="{C8557115-E022-4ECB-A40C-18011933C71D}"/>
    <dgm:cxn modelId="{0AD9C766-61E2-462A-9B84-B9D9542FB4D9}" srcId="{88730A6C-90E8-4A4F-B553-0E39470C393D}" destId="{675486A0-62ED-4087-ABBB-C4154723D29B}" srcOrd="0" destOrd="0" parTransId="{0E3DADC6-8F96-425D-A6FA-2FE26F0A28CE}" sibTransId="{05583389-353B-474E-9176-1F33DF0B1278}"/>
    <dgm:cxn modelId="{A2F67E7A-1D5F-4B5C-8F90-399B84692C64}" type="presOf" srcId="{9574E201-5F43-4AB7-8DEA-A084AA1DB2AF}" destId="{3B15D433-FA80-4241-8900-DB0C8400E5E3}" srcOrd="0" destOrd="4" presId="urn:microsoft.com/office/officeart/2005/8/layout/list1"/>
    <dgm:cxn modelId="{EA080186-6895-4F3D-88E7-57302956F6C6}" srcId="{675486A0-62ED-4087-ABBB-C4154723D29B}" destId="{A7E7B1F6-CB7F-401A-8693-3B3C94DB15E2}" srcOrd="0" destOrd="0" parTransId="{2E2E7B68-C013-4C7F-A612-1C1A05D28ECD}" sibTransId="{185D3645-92E4-4FEF-83BF-918EDB6A64BB}"/>
    <dgm:cxn modelId="{79B36189-A00D-40D3-B251-B84DD4D8D66C}" type="presOf" srcId="{315EC92F-609F-41E4-804F-4A92324D859E}" destId="{3B15D433-FA80-4241-8900-DB0C8400E5E3}" srcOrd="0" destOrd="1" presId="urn:microsoft.com/office/officeart/2005/8/layout/list1"/>
    <dgm:cxn modelId="{390B5C8A-7115-4E52-BA26-4E51E0B0D75B}" type="presOf" srcId="{88730A6C-90E8-4A4F-B553-0E39470C393D}" destId="{8A6C170B-3A64-478E-92AF-9525251DF1D2}" srcOrd="0" destOrd="0" presId="urn:microsoft.com/office/officeart/2005/8/layout/list1"/>
    <dgm:cxn modelId="{9CB2D89C-ECF5-49CF-8957-67AB57B0C5ED}" srcId="{54BB0109-AEE9-4291-A03C-00FCA04B104C}" destId="{315EC92F-609F-41E4-804F-4A92324D859E}" srcOrd="1" destOrd="0" parTransId="{4979A171-4CF5-469C-AA3B-C667938EEC52}" sibTransId="{D3005EF8-0379-4890-B0E0-2B92B3AA0D12}"/>
    <dgm:cxn modelId="{900EE2A7-77E7-430A-A2B2-D5188FD21E5C}" srcId="{4165EB13-764F-4413-825B-F0CBE0E30ED6}" destId="{88730A6C-90E8-4A4F-B553-0E39470C393D}" srcOrd="1" destOrd="0" parTransId="{354C9FBE-B9E6-460B-A69B-4D6A334EBDC3}" sibTransId="{A2475FDA-B8B7-46EA-A3F6-CA42D6E798FF}"/>
    <dgm:cxn modelId="{EF8F39AE-F619-4952-AF2F-FC74D48CBCD5}" srcId="{557D1A49-2DA7-4F1E-ADEF-4E457A21F50B}" destId="{9574E201-5F43-4AB7-8DEA-A084AA1DB2AF}" srcOrd="1" destOrd="0" parTransId="{742B6C80-0E56-4B17-8681-381E3994AAA6}" sibTransId="{706371C0-B936-48D6-9234-D89C81018770}"/>
    <dgm:cxn modelId="{F77905B6-F1F8-4BB1-90FB-78683F868851}" type="presOf" srcId="{FC060D54-702B-414E-9611-99E11B38B152}" destId="{3B15D433-FA80-4241-8900-DB0C8400E5E3}" srcOrd="0" destOrd="3" presId="urn:microsoft.com/office/officeart/2005/8/layout/list1"/>
    <dgm:cxn modelId="{433FA8BC-CBCA-47F1-BC66-1E1A9179F3B6}" type="presOf" srcId="{4165EB13-764F-4413-825B-F0CBE0E30ED6}" destId="{F1D8A088-8668-4AB0-BBBD-8ED5500EACC3}" srcOrd="0" destOrd="0" presId="urn:microsoft.com/office/officeart/2005/8/layout/list1"/>
    <dgm:cxn modelId="{E0240CC3-E40D-4E28-A039-66477CC62C99}" type="presOf" srcId="{5A6436A2-6348-456B-8AD8-79B8E199A4B1}" destId="{3B15D433-FA80-4241-8900-DB0C8400E5E3}" srcOrd="0" destOrd="0" presId="urn:microsoft.com/office/officeart/2005/8/layout/list1"/>
    <dgm:cxn modelId="{6BF0FBC6-FE7B-44D0-9280-B2275DEB3E49}" type="presOf" srcId="{A7E7B1F6-CB7F-401A-8693-3B3C94DB15E2}" destId="{1D656A69-F4D7-4C49-A648-9E23CE7CC400}" srcOrd="0" destOrd="1" presId="urn:microsoft.com/office/officeart/2005/8/layout/list1"/>
    <dgm:cxn modelId="{3C3ADCE2-D186-42BA-8102-8DCF72F008DD}" type="presOf" srcId="{54BB0109-AEE9-4291-A03C-00FCA04B104C}" destId="{B3C6719E-EC3B-4982-9011-5C518D23CB0B}" srcOrd="1" destOrd="0" presId="urn:microsoft.com/office/officeart/2005/8/layout/list1"/>
    <dgm:cxn modelId="{FDED0DE4-B91C-441E-BA41-D073B939E117}" type="presOf" srcId="{675486A0-62ED-4087-ABBB-C4154723D29B}" destId="{1D656A69-F4D7-4C49-A648-9E23CE7CC400}" srcOrd="0" destOrd="0" presId="urn:microsoft.com/office/officeart/2005/8/layout/list1"/>
    <dgm:cxn modelId="{CB52EDEA-AC86-4F81-93AE-022F58CEA5D7}" srcId="{54BB0109-AEE9-4291-A03C-00FCA04B104C}" destId="{5A6436A2-6348-456B-8AD8-79B8E199A4B1}" srcOrd="0" destOrd="0" parTransId="{84E9D7A7-EDFA-4A2C-81CC-4D730978DBCC}" sibTransId="{5116B4E0-09CC-4820-B18E-C7EE70B99216}"/>
    <dgm:cxn modelId="{7F007A16-E126-44F0-B026-0957DC07702A}" type="presParOf" srcId="{F1D8A088-8668-4AB0-BBBD-8ED5500EACC3}" destId="{70F2292C-00D1-4CD6-8D2B-07BCC4BA4D7E}" srcOrd="0" destOrd="0" presId="urn:microsoft.com/office/officeart/2005/8/layout/list1"/>
    <dgm:cxn modelId="{A968A46B-EAFB-437E-AEC5-4D479133E38D}" type="presParOf" srcId="{70F2292C-00D1-4CD6-8D2B-07BCC4BA4D7E}" destId="{43555524-3F64-45EA-BF36-F3015750517D}" srcOrd="0" destOrd="0" presId="urn:microsoft.com/office/officeart/2005/8/layout/list1"/>
    <dgm:cxn modelId="{59860ECC-E471-4672-B259-EE3D49A5636F}" type="presParOf" srcId="{70F2292C-00D1-4CD6-8D2B-07BCC4BA4D7E}" destId="{B3C6719E-EC3B-4982-9011-5C518D23CB0B}" srcOrd="1" destOrd="0" presId="urn:microsoft.com/office/officeart/2005/8/layout/list1"/>
    <dgm:cxn modelId="{7ED5C8B3-DD40-46C1-9F01-3D3163AA4F90}" type="presParOf" srcId="{F1D8A088-8668-4AB0-BBBD-8ED5500EACC3}" destId="{D9FB4BAA-148F-4B71-92A0-A3FB96D842B7}" srcOrd="1" destOrd="0" presId="urn:microsoft.com/office/officeart/2005/8/layout/list1"/>
    <dgm:cxn modelId="{CE20F5E3-32B5-4CFE-8982-68141EE1DCF5}" type="presParOf" srcId="{F1D8A088-8668-4AB0-BBBD-8ED5500EACC3}" destId="{3B15D433-FA80-4241-8900-DB0C8400E5E3}" srcOrd="2" destOrd="0" presId="urn:microsoft.com/office/officeart/2005/8/layout/list1"/>
    <dgm:cxn modelId="{C6C31AFE-3600-44D0-9523-83D2D5448E0C}" type="presParOf" srcId="{F1D8A088-8668-4AB0-BBBD-8ED5500EACC3}" destId="{580DEA26-8259-452E-87AF-DC555F729640}" srcOrd="3" destOrd="0" presId="urn:microsoft.com/office/officeart/2005/8/layout/list1"/>
    <dgm:cxn modelId="{BCB75129-6E2F-4F7C-BEC6-0A5DABF63258}" type="presParOf" srcId="{F1D8A088-8668-4AB0-BBBD-8ED5500EACC3}" destId="{865F0705-102C-43B4-9E08-0F3B8EEFD077}" srcOrd="4" destOrd="0" presId="urn:microsoft.com/office/officeart/2005/8/layout/list1"/>
    <dgm:cxn modelId="{2A14CEA6-A22F-4BB7-AD17-327F467E5D96}" type="presParOf" srcId="{865F0705-102C-43B4-9E08-0F3B8EEFD077}" destId="{8A6C170B-3A64-478E-92AF-9525251DF1D2}" srcOrd="0" destOrd="0" presId="urn:microsoft.com/office/officeart/2005/8/layout/list1"/>
    <dgm:cxn modelId="{007F234D-4D34-4504-8376-780DDC1FBE40}" type="presParOf" srcId="{865F0705-102C-43B4-9E08-0F3B8EEFD077}" destId="{7B5B3B43-BA1B-4E2D-82DE-A96D2B970440}" srcOrd="1" destOrd="0" presId="urn:microsoft.com/office/officeart/2005/8/layout/list1"/>
    <dgm:cxn modelId="{1C2C4071-30FB-4A4F-849C-A7F13905EB45}" type="presParOf" srcId="{F1D8A088-8668-4AB0-BBBD-8ED5500EACC3}" destId="{29DC4C5D-A92C-402E-88D9-B3F5057FFCBA}" srcOrd="5" destOrd="0" presId="urn:microsoft.com/office/officeart/2005/8/layout/list1"/>
    <dgm:cxn modelId="{0F96D0E5-9F71-4312-96E3-DAD489E26428}" type="presParOf" srcId="{F1D8A088-8668-4AB0-BBBD-8ED5500EACC3}" destId="{1D656A69-F4D7-4C49-A648-9E23CE7CC4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8D6A4B-7F12-4D37-B1E0-E053779E41E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0A08F4-51FF-463C-BF2C-168A15BD80A7}">
      <dgm:prSet/>
      <dgm:spPr/>
      <dgm:t>
        <a:bodyPr/>
        <a:lstStyle/>
        <a:p>
          <a:pPr>
            <a:defRPr cap="all"/>
          </a:pPr>
          <a:r>
            <a:rPr lang="en-US"/>
            <a:t>Remove punctuation</a:t>
          </a:r>
        </a:p>
      </dgm:t>
    </dgm:pt>
    <dgm:pt modelId="{8269F31E-7E09-4EC4-8EE6-42D65C5F6B9E}" type="parTrans" cxnId="{8B09B8A9-0F25-4110-B971-C36C1564404F}">
      <dgm:prSet/>
      <dgm:spPr/>
      <dgm:t>
        <a:bodyPr/>
        <a:lstStyle/>
        <a:p>
          <a:endParaRPr lang="en-US"/>
        </a:p>
      </dgm:t>
    </dgm:pt>
    <dgm:pt modelId="{6B44F25C-EAC0-4EA8-8CAF-FF7AA841C865}" type="sibTrans" cxnId="{8B09B8A9-0F25-4110-B971-C36C1564404F}">
      <dgm:prSet/>
      <dgm:spPr/>
      <dgm:t>
        <a:bodyPr/>
        <a:lstStyle/>
        <a:p>
          <a:endParaRPr lang="en-US"/>
        </a:p>
      </dgm:t>
    </dgm:pt>
    <dgm:pt modelId="{A6643801-292F-46B9-A4CD-CC90505FF4DA}">
      <dgm:prSet/>
      <dgm:spPr/>
      <dgm:t>
        <a:bodyPr/>
        <a:lstStyle/>
        <a:p>
          <a:pPr>
            <a:defRPr cap="all"/>
          </a:pPr>
          <a:r>
            <a:rPr lang="en-US"/>
            <a:t>Emojis</a:t>
          </a:r>
        </a:p>
      </dgm:t>
    </dgm:pt>
    <dgm:pt modelId="{FBC39BDD-481E-4FDB-BE74-148EF9B43367}" type="parTrans" cxnId="{7C5F3EEB-FBD2-4460-B9B7-6E7CFF276357}">
      <dgm:prSet/>
      <dgm:spPr/>
      <dgm:t>
        <a:bodyPr/>
        <a:lstStyle/>
        <a:p>
          <a:endParaRPr lang="en-US"/>
        </a:p>
      </dgm:t>
    </dgm:pt>
    <dgm:pt modelId="{297138B8-8D81-412E-8F00-5FD0B0BFB39A}" type="sibTrans" cxnId="{7C5F3EEB-FBD2-4460-B9B7-6E7CFF276357}">
      <dgm:prSet/>
      <dgm:spPr/>
      <dgm:t>
        <a:bodyPr/>
        <a:lstStyle/>
        <a:p>
          <a:endParaRPr lang="en-US"/>
        </a:p>
      </dgm:t>
    </dgm:pt>
    <dgm:pt modelId="{34030B10-5AA2-425F-8F1E-D0DD2464ABB7}">
      <dgm:prSet/>
      <dgm:spPr/>
      <dgm:t>
        <a:bodyPr/>
        <a:lstStyle/>
        <a:p>
          <a:pPr>
            <a:defRPr cap="all"/>
          </a:pPr>
          <a:r>
            <a:rPr lang="en-US"/>
            <a:t>Any other non-alphanumerical token</a:t>
          </a:r>
        </a:p>
      </dgm:t>
    </dgm:pt>
    <dgm:pt modelId="{5DEE04EA-FA81-440F-95E5-26C020A46363}" type="parTrans" cxnId="{C3B31179-18E5-43E8-86FD-3D4BC31284DC}">
      <dgm:prSet/>
      <dgm:spPr/>
      <dgm:t>
        <a:bodyPr/>
        <a:lstStyle/>
        <a:p>
          <a:endParaRPr lang="en-US"/>
        </a:p>
      </dgm:t>
    </dgm:pt>
    <dgm:pt modelId="{18FD63FB-1902-4204-8D65-528D10F43AB2}" type="sibTrans" cxnId="{C3B31179-18E5-43E8-86FD-3D4BC31284DC}">
      <dgm:prSet/>
      <dgm:spPr/>
      <dgm:t>
        <a:bodyPr/>
        <a:lstStyle/>
        <a:p>
          <a:endParaRPr lang="en-US"/>
        </a:p>
      </dgm:t>
    </dgm:pt>
    <dgm:pt modelId="{71A62FFF-7BC8-4F4D-BC24-553D10EE3F35}" type="pres">
      <dgm:prSet presAssocID="{CC8D6A4B-7F12-4D37-B1E0-E053779E41E7}" presName="root" presStyleCnt="0">
        <dgm:presLayoutVars>
          <dgm:dir/>
          <dgm:resizeHandles val="exact"/>
        </dgm:presLayoutVars>
      </dgm:prSet>
      <dgm:spPr/>
    </dgm:pt>
    <dgm:pt modelId="{EEE5B087-3E4E-4563-9CDB-C344934E5226}" type="pres">
      <dgm:prSet presAssocID="{4E0A08F4-51FF-463C-BF2C-168A15BD80A7}" presName="compNode" presStyleCnt="0"/>
      <dgm:spPr/>
    </dgm:pt>
    <dgm:pt modelId="{7D8A8B1C-4EAE-4BDC-9175-2EFD361BD196}" type="pres">
      <dgm:prSet presAssocID="{4E0A08F4-51FF-463C-BF2C-168A15BD80A7}" presName="iconBgRect" presStyleLbl="bgShp" presStyleIdx="0" presStyleCnt="3"/>
      <dgm:spPr/>
    </dgm:pt>
    <dgm:pt modelId="{79931E59-73CD-426D-9ADF-2DFB8E3D5453}" type="pres">
      <dgm:prSet presAssocID="{4E0A08F4-51FF-463C-BF2C-168A15BD80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B62FAC2-52EC-4032-BC36-18DCEF63B1C1}" type="pres">
      <dgm:prSet presAssocID="{4E0A08F4-51FF-463C-BF2C-168A15BD80A7}" presName="spaceRect" presStyleCnt="0"/>
      <dgm:spPr/>
    </dgm:pt>
    <dgm:pt modelId="{017C0AFF-4BCB-4A85-9098-CE790D0B2C0C}" type="pres">
      <dgm:prSet presAssocID="{4E0A08F4-51FF-463C-BF2C-168A15BD80A7}" presName="textRect" presStyleLbl="revTx" presStyleIdx="0" presStyleCnt="3">
        <dgm:presLayoutVars>
          <dgm:chMax val="1"/>
          <dgm:chPref val="1"/>
        </dgm:presLayoutVars>
      </dgm:prSet>
      <dgm:spPr/>
    </dgm:pt>
    <dgm:pt modelId="{4E468670-0654-4B42-9BC4-60E3A28B82AB}" type="pres">
      <dgm:prSet presAssocID="{6B44F25C-EAC0-4EA8-8CAF-FF7AA841C865}" presName="sibTrans" presStyleCnt="0"/>
      <dgm:spPr/>
    </dgm:pt>
    <dgm:pt modelId="{A9D50541-9E3A-41E4-AF43-498C3C6D5DBD}" type="pres">
      <dgm:prSet presAssocID="{A6643801-292F-46B9-A4CD-CC90505FF4DA}" presName="compNode" presStyleCnt="0"/>
      <dgm:spPr/>
    </dgm:pt>
    <dgm:pt modelId="{C0700422-6E2B-49F8-8013-A302AD45E408}" type="pres">
      <dgm:prSet presAssocID="{A6643801-292F-46B9-A4CD-CC90505FF4DA}" presName="iconBgRect" presStyleLbl="bgShp" presStyleIdx="1" presStyleCnt="3"/>
      <dgm:spPr/>
    </dgm:pt>
    <dgm:pt modelId="{E5DFE104-B7C4-42B6-B6D2-D8814E2529B8}" type="pres">
      <dgm:prSet presAssocID="{A6643801-292F-46B9-A4CD-CC90505FF4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Outline"/>
        </a:ext>
      </dgm:extLst>
    </dgm:pt>
    <dgm:pt modelId="{523EF910-2A0C-4C5E-84C3-DEB07F52F0AE}" type="pres">
      <dgm:prSet presAssocID="{A6643801-292F-46B9-A4CD-CC90505FF4DA}" presName="spaceRect" presStyleCnt="0"/>
      <dgm:spPr/>
    </dgm:pt>
    <dgm:pt modelId="{AE8CDA68-16AA-468B-8E41-DEE1338C599F}" type="pres">
      <dgm:prSet presAssocID="{A6643801-292F-46B9-A4CD-CC90505FF4DA}" presName="textRect" presStyleLbl="revTx" presStyleIdx="1" presStyleCnt="3">
        <dgm:presLayoutVars>
          <dgm:chMax val="1"/>
          <dgm:chPref val="1"/>
        </dgm:presLayoutVars>
      </dgm:prSet>
      <dgm:spPr/>
    </dgm:pt>
    <dgm:pt modelId="{EBFE70A2-1344-4B42-BFEA-88A7FE6DB428}" type="pres">
      <dgm:prSet presAssocID="{297138B8-8D81-412E-8F00-5FD0B0BFB39A}" presName="sibTrans" presStyleCnt="0"/>
      <dgm:spPr/>
    </dgm:pt>
    <dgm:pt modelId="{56F1E7D0-B1CB-4DF2-9D77-2DD9E7C9CC3D}" type="pres">
      <dgm:prSet presAssocID="{34030B10-5AA2-425F-8F1E-D0DD2464ABB7}" presName="compNode" presStyleCnt="0"/>
      <dgm:spPr/>
    </dgm:pt>
    <dgm:pt modelId="{869F47F2-A417-4158-8B44-CA675DE17629}" type="pres">
      <dgm:prSet presAssocID="{34030B10-5AA2-425F-8F1E-D0DD2464ABB7}" presName="iconBgRect" presStyleLbl="bgShp" presStyleIdx="2" presStyleCnt="3"/>
      <dgm:spPr/>
    </dgm:pt>
    <dgm:pt modelId="{857E4A7D-6FBC-4A19-BE33-A1DA4A39AEC7}" type="pres">
      <dgm:prSet presAssocID="{34030B10-5AA2-425F-8F1E-D0DD2464AB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en mit einfarbiger Füllung"/>
        </a:ext>
      </dgm:extLst>
    </dgm:pt>
    <dgm:pt modelId="{A40B978F-43C2-47CA-8F55-365B2D1C84F8}" type="pres">
      <dgm:prSet presAssocID="{34030B10-5AA2-425F-8F1E-D0DD2464ABB7}" presName="spaceRect" presStyleCnt="0"/>
      <dgm:spPr/>
    </dgm:pt>
    <dgm:pt modelId="{2E421036-6E77-43C5-AD36-A4C9F6AABE11}" type="pres">
      <dgm:prSet presAssocID="{34030B10-5AA2-425F-8F1E-D0DD2464AB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B31179-18E5-43E8-86FD-3D4BC31284DC}" srcId="{CC8D6A4B-7F12-4D37-B1E0-E053779E41E7}" destId="{34030B10-5AA2-425F-8F1E-D0DD2464ABB7}" srcOrd="2" destOrd="0" parTransId="{5DEE04EA-FA81-440F-95E5-26C020A46363}" sibTransId="{18FD63FB-1902-4204-8D65-528D10F43AB2}"/>
    <dgm:cxn modelId="{7BE1A584-5EF5-4008-A650-242D411922C2}" type="presOf" srcId="{A6643801-292F-46B9-A4CD-CC90505FF4DA}" destId="{AE8CDA68-16AA-468B-8E41-DEE1338C599F}" srcOrd="0" destOrd="0" presId="urn:microsoft.com/office/officeart/2018/5/layout/IconCircleLabelList"/>
    <dgm:cxn modelId="{8493E6A4-D152-4749-8C25-5F37A9988879}" type="presOf" srcId="{4E0A08F4-51FF-463C-BF2C-168A15BD80A7}" destId="{017C0AFF-4BCB-4A85-9098-CE790D0B2C0C}" srcOrd="0" destOrd="0" presId="urn:microsoft.com/office/officeart/2018/5/layout/IconCircleLabelList"/>
    <dgm:cxn modelId="{2FD401A6-7780-4C5E-8836-EB16B20F2876}" type="presOf" srcId="{CC8D6A4B-7F12-4D37-B1E0-E053779E41E7}" destId="{71A62FFF-7BC8-4F4D-BC24-553D10EE3F35}" srcOrd="0" destOrd="0" presId="urn:microsoft.com/office/officeart/2018/5/layout/IconCircleLabelList"/>
    <dgm:cxn modelId="{8B09B8A9-0F25-4110-B971-C36C1564404F}" srcId="{CC8D6A4B-7F12-4D37-B1E0-E053779E41E7}" destId="{4E0A08F4-51FF-463C-BF2C-168A15BD80A7}" srcOrd="0" destOrd="0" parTransId="{8269F31E-7E09-4EC4-8EE6-42D65C5F6B9E}" sibTransId="{6B44F25C-EAC0-4EA8-8CAF-FF7AA841C865}"/>
    <dgm:cxn modelId="{971D28AE-83A7-43D9-800C-F970E7A67063}" type="presOf" srcId="{34030B10-5AA2-425F-8F1E-D0DD2464ABB7}" destId="{2E421036-6E77-43C5-AD36-A4C9F6AABE11}" srcOrd="0" destOrd="0" presId="urn:microsoft.com/office/officeart/2018/5/layout/IconCircleLabelList"/>
    <dgm:cxn modelId="{7C5F3EEB-FBD2-4460-B9B7-6E7CFF276357}" srcId="{CC8D6A4B-7F12-4D37-B1E0-E053779E41E7}" destId="{A6643801-292F-46B9-A4CD-CC90505FF4DA}" srcOrd="1" destOrd="0" parTransId="{FBC39BDD-481E-4FDB-BE74-148EF9B43367}" sibTransId="{297138B8-8D81-412E-8F00-5FD0B0BFB39A}"/>
    <dgm:cxn modelId="{B49BF212-C9EE-4EE8-8CFA-4127A3B56DEB}" type="presParOf" srcId="{71A62FFF-7BC8-4F4D-BC24-553D10EE3F35}" destId="{EEE5B087-3E4E-4563-9CDB-C344934E5226}" srcOrd="0" destOrd="0" presId="urn:microsoft.com/office/officeart/2018/5/layout/IconCircleLabelList"/>
    <dgm:cxn modelId="{7FB05EA7-D3E9-455B-B7F0-C2AEA0A8BD33}" type="presParOf" srcId="{EEE5B087-3E4E-4563-9CDB-C344934E5226}" destId="{7D8A8B1C-4EAE-4BDC-9175-2EFD361BD196}" srcOrd="0" destOrd="0" presId="urn:microsoft.com/office/officeart/2018/5/layout/IconCircleLabelList"/>
    <dgm:cxn modelId="{62C37102-3D96-4C62-B7DA-E38AA50B9976}" type="presParOf" srcId="{EEE5B087-3E4E-4563-9CDB-C344934E5226}" destId="{79931E59-73CD-426D-9ADF-2DFB8E3D5453}" srcOrd="1" destOrd="0" presId="urn:microsoft.com/office/officeart/2018/5/layout/IconCircleLabelList"/>
    <dgm:cxn modelId="{D35C55D6-CD38-4166-8876-FF10A570088A}" type="presParOf" srcId="{EEE5B087-3E4E-4563-9CDB-C344934E5226}" destId="{9B62FAC2-52EC-4032-BC36-18DCEF63B1C1}" srcOrd="2" destOrd="0" presId="urn:microsoft.com/office/officeart/2018/5/layout/IconCircleLabelList"/>
    <dgm:cxn modelId="{9F3C7F39-2BDC-4EBF-91B3-55E1836C7B7E}" type="presParOf" srcId="{EEE5B087-3E4E-4563-9CDB-C344934E5226}" destId="{017C0AFF-4BCB-4A85-9098-CE790D0B2C0C}" srcOrd="3" destOrd="0" presId="urn:microsoft.com/office/officeart/2018/5/layout/IconCircleLabelList"/>
    <dgm:cxn modelId="{6DD22191-EE9E-4EE7-8095-A6C77D9EE0A0}" type="presParOf" srcId="{71A62FFF-7BC8-4F4D-BC24-553D10EE3F35}" destId="{4E468670-0654-4B42-9BC4-60E3A28B82AB}" srcOrd="1" destOrd="0" presId="urn:microsoft.com/office/officeart/2018/5/layout/IconCircleLabelList"/>
    <dgm:cxn modelId="{98EAB806-6C03-475A-8D87-6343CE14CEEA}" type="presParOf" srcId="{71A62FFF-7BC8-4F4D-BC24-553D10EE3F35}" destId="{A9D50541-9E3A-41E4-AF43-498C3C6D5DBD}" srcOrd="2" destOrd="0" presId="urn:microsoft.com/office/officeart/2018/5/layout/IconCircleLabelList"/>
    <dgm:cxn modelId="{07010C59-FE2B-4353-9BFD-6FCFAFE56933}" type="presParOf" srcId="{A9D50541-9E3A-41E4-AF43-498C3C6D5DBD}" destId="{C0700422-6E2B-49F8-8013-A302AD45E408}" srcOrd="0" destOrd="0" presId="urn:microsoft.com/office/officeart/2018/5/layout/IconCircleLabelList"/>
    <dgm:cxn modelId="{F2C78279-AF71-45D9-8008-4FF63E0BCC10}" type="presParOf" srcId="{A9D50541-9E3A-41E4-AF43-498C3C6D5DBD}" destId="{E5DFE104-B7C4-42B6-B6D2-D8814E2529B8}" srcOrd="1" destOrd="0" presId="urn:microsoft.com/office/officeart/2018/5/layout/IconCircleLabelList"/>
    <dgm:cxn modelId="{CF4B680C-A8DF-4FC3-A35F-493D5A63F140}" type="presParOf" srcId="{A9D50541-9E3A-41E4-AF43-498C3C6D5DBD}" destId="{523EF910-2A0C-4C5E-84C3-DEB07F52F0AE}" srcOrd="2" destOrd="0" presId="urn:microsoft.com/office/officeart/2018/5/layout/IconCircleLabelList"/>
    <dgm:cxn modelId="{218D7F7C-1628-49C8-B144-9F472BD42E94}" type="presParOf" srcId="{A9D50541-9E3A-41E4-AF43-498C3C6D5DBD}" destId="{AE8CDA68-16AA-468B-8E41-DEE1338C599F}" srcOrd="3" destOrd="0" presId="urn:microsoft.com/office/officeart/2018/5/layout/IconCircleLabelList"/>
    <dgm:cxn modelId="{6F5683D8-5B85-4254-AF0B-DC6FB9EC2006}" type="presParOf" srcId="{71A62FFF-7BC8-4F4D-BC24-553D10EE3F35}" destId="{EBFE70A2-1344-4B42-BFEA-88A7FE6DB428}" srcOrd="3" destOrd="0" presId="urn:microsoft.com/office/officeart/2018/5/layout/IconCircleLabelList"/>
    <dgm:cxn modelId="{61263E42-23E4-4D79-AB18-CD061C326608}" type="presParOf" srcId="{71A62FFF-7BC8-4F4D-BC24-553D10EE3F35}" destId="{56F1E7D0-B1CB-4DF2-9D77-2DD9E7C9CC3D}" srcOrd="4" destOrd="0" presId="urn:microsoft.com/office/officeart/2018/5/layout/IconCircleLabelList"/>
    <dgm:cxn modelId="{FE060AE5-B0C9-467F-8680-239BEBE438A7}" type="presParOf" srcId="{56F1E7D0-B1CB-4DF2-9D77-2DD9E7C9CC3D}" destId="{869F47F2-A417-4158-8B44-CA675DE17629}" srcOrd="0" destOrd="0" presId="urn:microsoft.com/office/officeart/2018/5/layout/IconCircleLabelList"/>
    <dgm:cxn modelId="{CE8CE000-37C7-44A2-A705-B59A1DC81F79}" type="presParOf" srcId="{56F1E7D0-B1CB-4DF2-9D77-2DD9E7C9CC3D}" destId="{857E4A7D-6FBC-4A19-BE33-A1DA4A39AEC7}" srcOrd="1" destOrd="0" presId="urn:microsoft.com/office/officeart/2018/5/layout/IconCircleLabelList"/>
    <dgm:cxn modelId="{ADCF1E3F-8982-4449-B294-D992B4186E81}" type="presParOf" srcId="{56F1E7D0-B1CB-4DF2-9D77-2DD9E7C9CC3D}" destId="{A40B978F-43C2-47CA-8F55-365B2D1C84F8}" srcOrd="2" destOrd="0" presId="urn:microsoft.com/office/officeart/2018/5/layout/IconCircleLabelList"/>
    <dgm:cxn modelId="{E62CCFB0-6E7C-42D8-BC7F-A4B6A12C4DAE}" type="presParOf" srcId="{56F1E7D0-B1CB-4DF2-9D77-2DD9E7C9CC3D}" destId="{2E421036-6E77-43C5-AD36-A4C9F6AABE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1314F2-787A-45C9-8D17-3EE1831F96B0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28A256-7088-48E0-8C82-3A967F991EC8}">
      <dgm:prSet/>
      <dgm:spPr/>
      <dgm:t>
        <a:bodyPr/>
        <a:lstStyle/>
        <a:p>
          <a:r>
            <a:rPr lang="en-US" dirty="0"/>
            <a:t>We store our data in Geo-JSON file format</a:t>
          </a:r>
        </a:p>
      </dgm:t>
    </dgm:pt>
    <dgm:pt modelId="{D496738D-0720-4584-B458-63BEE07B1FD8}" type="parTrans" cxnId="{D429D898-A42E-40A7-9C12-BB84634CE357}">
      <dgm:prSet/>
      <dgm:spPr/>
      <dgm:t>
        <a:bodyPr/>
        <a:lstStyle/>
        <a:p>
          <a:endParaRPr lang="en-US"/>
        </a:p>
      </dgm:t>
    </dgm:pt>
    <dgm:pt modelId="{7612BD3D-6C04-4D4D-84B0-56E90D6F05D7}" type="sibTrans" cxnId="{D429D898-A42E-40A7-9C12-BB84634CE357}">
      <dgm:prSet/>
      <dgm:spPr/>
      <dgm:t>
        <a:bodyPr/>
        <a:lstStyle/>
        <a:p>
          <a:endParaRPr lang="en-US"/>
        </a:p>
      </dgm:t>
    </dgm:pt>
    <dgm:pt modelId="{D8AB9D52-4E1E-4205-BD94-38600BEAA634}">
      <dgm:prSet/>
      <dgm:spPr/>
      <dgm:t>
        <a:bodyPr/>
        <a:lstStyle/>
        <a:p>
          <a:r>
            <a:rPr lang="en-US"/>
            <a:t>Key(Country):</a:t>
          </a:r>
        </a:p>
      </dgm:t>
    </dgm:pt>
    <dgm:pt modelId="{B8E955DF-A46D-41DD-8D0D-5C5B5DDA4D44}" type="parTrans" cxnId="{7C9DD0FC-91B6-43EA-9F60-E9AF32ADAE4D}">
      <dgm:prSet/>
      <dgm:spPr/>
      <dgm:t>
        <a:bodyPr/>
        <a:lstStyle/>
        <a:p>
          <a:endParaRPr lang="en-US"/>
        </a:p>
      </dgm:t>
    </dgm:pt>
    <dgm:pt modelId="{56B466CE-4F11-4EAD-91D6-30EE9C1CFE9C}" type="sibTrans" cxnId="{7C9DD0FC-91B6-43EA-9F60-E9AF32ADAE4D}">
      <dgm:prSet/>
      <dgm:spPr/>
      <dgm:t>
        <a:bodyPr/>
        <a:lstStyle/>
        <a:p>
          <a:endParaRPr lang="en-US"/>
        </a:p>
      </dgm:t>
    </dgm:pt>
    <dgm:pt modelId="{25988E8C-A060-4E92-AA12-11FA5311062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Entry(Geometrical data (for country borders))</a:t>
          </a:r>
        </a:p>
      </dgm:t>
    </dgm:pt>
    <dgm:pt modelId="{1211271D-1A42-4236-9EC0-4F89736641DE}" type="parTrans" cxnId="{1370C822-99CF-4638-9E63-CAD58461A15C}">
      <dgm:prSet/>
      <dgm:spPr/>
      <dgm:t>
        <a:bodyPr/>
        <a:lstStyle/>
        <a:p>
          <a:endParaRPr lang="en-US"/>
        </a:p>
      </dgm:t>
    </dgm:pt>
    <dgm:pt modelId="{B007DE47-F64C-4ADF-BE0A-6177E3121DFD}" type="sibTrans" cxnId="{1370C822-99CF-4638-9E63-CAD58461A15C}">
      <dgm:prSet/>
      <dgm:spPr/>
      <dgm:t>
        <a:bodyPr/>
        <a:lstStyle/>
        <a:p>
          <a:endParaRPr lang="en-US"/>
        </a:p>
      </dgm:t>
    </dgm:pt>
    <dgm:pt modelId="{EBCCC008-8B9D-4AEB-ADA2-8450E585677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Entry(List of messages):</a:t>
          </a:r>
        </a:p>
      </dgm:t>
    </dgm:pt>
    <dgm:pt modelId="{A330D149-99AA-4219-84F2-DCA1F9E102DA}" type="parTrans" cxnId="{C1845E7C-6F4F-413E-A69D-521373400707}">
      <dgm:prSet/>
      <dgm:spPr/>
      <dgm:t>
        <a:bodyPr/>
        <a:lstStyle/>
        <a:p>
          <a:endParaRPr lang="en-US"/>
        </a:p>
      </dgm:t>
    </dgm:pt>
    <dgm:pt modelId="{0D5B4292-56A7-473B-8B85-C5F2BDC641AF}" type="sibTrans" cxnId="{C1845E7C-6F4F-413E-A69D-521373400707}">
      <dgm:prSet/>
      <dgm:spPr/>
      <dgm:t>
        <a:bodyPr/>
        <a:lstStyle/>
        <a:p>
          <a:endParaRPr lang="en-US"/>
        </a:p>
      </dgm:t>
    </dgm:pt>
    <dgm:pt modelId="{7941BE28-2497-42E1-9733-47FB1B2B83E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Key(Message ID):</a:t>
          </a:r>
        </a:p>
      </dgm:t>
    </dgm:pt>
    <dgm:pt modelId="{98BB6856-6205-48AE-A9E5-1CC82717BD39}" type="parTrans" cxnId="{20AC0028-174B-4761-A13C-1EC553B2D09B}">
      <dgm:prSet/>
      <dgm:spPr/>
      <dgm:t>
        <a:bodyPr/>
        <a:lstStyle/>
        <a:p>
          <a:endParaRPr lang="en-US"/>
        </a:p>
      </dgm:t>
    </dgm:pt>
    <dgm:pt modelId="{08948166-3A7D-4036-9AD3-C48E5D629A33}" type="sibTrans" cxnId="{20AC0028-174B-4761-A13C-1EC553B2D09B}">
      <dgm:prSet/>
      <dgm:spPr/>
      <dgm:t>
        <a:bodyPr/>
        <a:lstStyle/>
        <a:p>
          <a:endParaRPr lang="en-US"/>
        </a:p>
      </dgm:t>
    </dgm:pt>
    <dgm:pt modelId="{05FC221E-1805-4E43-8DD4-12ECCC6A1BD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Entry(Text)</a:t>
          </a:r>
        </a:p>
      </dgm:t>
    </dgm:pt>
    <dgm:pt modelId="{61D1414A-B6CB-4A32-9637-28EBD77DA0D4}" type="parTrans" cxnId="{4FEA6042-E19F-4DDD-B8E5-26FAFCB5831C}">
      <dgm:prSet/>
      <dgm:spPr/>
      <dgm:t>
        <a:bodyPr/>
        <a:lstStyle/>
        <a:p>
          <a:endParaRPr lang="en-US"/>
        </a:p>
      </dgm:t>
    </dgm:pt>
    <dgm:pt modelId="{4C92AC0A-4321-4CD7-8E4E-3BCA57B02242}" type="sibTrans" cxnId="{4FEA6042-E19F-4DDD-B8E5-26FAFCB5831C}">
      <dgm:prSet/>
      <dgm:spPr/>
      <dgm:t>
        <a:bodyPr/>
        <a:lstStyle/>
        <a:p>
          <a:endParaRPr lang="en-US"/>
        </a:p>
      </dgm:t>
    </dgm:pt>
    <dgm:pt modelId="{5640405C-450E-4386-8ADA-70A9610F30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Entry(Time)</a:t>
          </a:r>
        </a:p>
      </dgm:t>
    </dgm:pt>
    <dgm:pt modelId="{1B5663C0-37DC-4729-B5B3-D5F4A4172357}" type="parTrans" cxnId="{88475BE4-A096-4740-A28F-32864AA31981}">
      <dgm:prSet/>
      <dgm:spPr/>
      <dgm:t>
        <a:bodyPr/>
        <a:lstStyle/>
        <a:p>
          <a:endParaRPr lang="en-US"/>
        </a:p>
      </dgm:t>
    </dgm:pt>
    <dgm:pt modelId="{C1BE1D8D-914F-4EDB-8612-50924133CE81}" type="sibTrans" cxnId="{88475BE4-A096-4740-A28F-32864AA31981}">
      <dgm:prSet/>
      <dgm:spPr/>
      <dgm:t>
        <a:bodyPr/>
        <a:lstStyle/>
        <a:p>
          <a:endParaRPr lang="en-US"/>
        </a:p>
      </dgm:t>
    </dgm:pt>
    <dgm:pt modelId="{57249DA9-4B49-4F47-8371-48579531DB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Entry(Sentiment)</a:t>
          </a:r>
        </a:p>
      </dgm:t>
    </dgm:pt>
    <dgm:pt modelId="{88C7692F-C6CB-4A3D-9770-05BC2A4720EA}" type="parTrans" cxnId="{80481A6A-87BD-4608-9C7C-E040F371C7FB}">
      <dgm:prSet/>
      <dgm:spPr/>
      <dgm:t>
        <a:bodyPr/>
        <a:lstStyle/>
        <a:p>
          <a:endParaRPr lang="en-US"/>
        </a:p>
      </dgm:t>
    </dgm:pt>
    <dgm:pt modelId="{7DECCC82-9552-4F68-81EF-041858A92A4D}" type="sibTrans" cxnId="{80481A6A-87BD-4608-9C7C-E040F371C7FB}">
      <dgm:prSet/>
      <dgm:spPr/>
      <dgm:t>
        <a:bodyPr/>
        <a:lstStyle/>
        <a:p>
          <a:endParaRPr lang="en-US"/>
        </a:p>
      </dgm:t>
    </dgm:pt>
    <dgm:pt modelId="{F66D9F18-5F31-43E9-B797-DB1DA55E7BF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…</a:t>
          </a:r>
        </a:p>
      </dgm:t>
    </dgm:pt>
    <dgm:pt modelId="{0E0A4114-7F09-4BA5-B6C5-FD86E6EB1845}" type="parTrans" cxnId="{656DD3AB-3297-48B1-879F-725901770B66}">
      <dgm:prSet/>
      <dgm:spPr/>
      <dgm:t>
        <a:bodyPr/>
        <a:lstStyle/>
        <a:p>
          <a:endParaRPr lang="en-US"/>
        </a:p>
      </dgm:t>
    </dgm:pt>
    <dgm:pt modelId="{6C7F85DD-E387-4DF1-A511-A5FF7A27804F}" type="sibTrans" cxnId="{656DD3AB-3297-48B1-879F-725901770B66}">
      <dgm:prSet/>
      <dgm:spPr/>
      <dgm:t>
        <a:bodyPr/>
        <a:lstStyle/>
        <a:p>
          <a:endParaRPr lang="en-US"/>
        </a:p>
      </dgm:t>
    </dgm:pt>
    <dgm:pt modelId="{98737A40-A6DD-4568-8178-E3387B084725}" type="pres">
      <dgm:prSet presAssocID="{C01314F2-787A-45C9-8D17-3EE1831F96B0}" presName="linear" presStyleCnt="0">
        <dgm:presLayoutVars>
          <dgm:dir/>
          <dgm:animLvl val="lvl"/>
          <dgm:resizeHandles val="exact"/>
        </dgm:presLayoutVars>
      </dgm:prSet>
      <dgm:spPr/>
    </dgm:pt>
    <dgm:pt modelId="{F29DAD97-1536-4195-A3CA-D1FFD00DAE5E}" type="pres">
      <dgm:prSet presAssocID="{5628A256-7088-48E0-8C82-3A967F991EC8}" presName="parentLin" presStyleCnt="0"/>
      <dgm:spPr/>
    </dgm:pt>
    <dgm:pt modelId="{AD4E57C2-8AA3-48C1-AA85-1C364FC5E605}" type="pres">
      <dgm:prSet presAssocID="{5628A256-7088-48E0-8C82-3A967F991EC8}" presName="parentLeftMargin" presStyleLbl="node1" presStyleIdx="0" presStyleCnt="2"/>
      <dgm:spPr/>
    </dgm:pt>
    <dgm:pt modelId="{E492027D-67B3-4227-915E-E4CD968C9911}" type="pres">
      <dgm:prSet presAssocID="{5628A256-7088-48E0-8C82-3A967F991E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F536F8-604E-440F-88E4-F4F8C08A27F6}" type="pres">
      <dgm:prSet presAssocID="{5628A256-7088-48E0-8C82-3A967F991EC8}" presName="negativeSpace" presStyleCnt="0"/>
      <dgm:spPr/>
    </dgm:pt>
    <dgm:pt modelId="{17E7C876-D9FE-41B0-9F78-288D4DCF4FBC}" type="pres">
      <dgm:prSet presAssocID="{5628A256-7088-48E0-8C82-3A967F991EC8}" presName="childText" presStyleLbl="conFgAcc1" presStyleIdx="0" presStyleCnt="2">
        <dgm:presLayoutVars>
          <dgm:bulletEnabled val="1"/>
        </dgm:presLayoutVars>
      </dgm:prSet>
      <dgm:spPr/>
    </dgm:pt>
    <dgm:pt modelId="{C9EC6DA9-49F4-4D31-B01A-EDEC578BF33A}" type="pres">
      <dgm:prSet presAssocID="{7612BD3D-6C04-4D4D-84B0-56E90D6F05D7}" presName="spaceBetweenRectangles" presStyleCnt="0"/>
      <dgm:spPr/>
    </dgm:pt>
    <dgm:pt modelId="{55D8B5FA-94EA-449E-B2E5-4AD9785ACA28}" type="pres">
      <dgm:prSet presAssocID="{D8AB9D52-4E1E-4205-BD94-38600BEAA634}" presName="parentLin" presStyleCnt="0"/>
      <dgm:spPr/>
    </dgm:pt>
    <dgm:pt modelId="{908A0477-D636-4D06-8BB4-1B91CDE22A70}" type="pres">
      <dgm:prSet presAssocID="{D8AB9D52-4E1E-4205-BD94-38600BEAA634}" presName="parentLeftMargin" presStyleLbl="node1" presStyleIdx="0" presStyleCnt="2"/>
      <dgm:spPr/>
    </dgm:pt>
    <dgm:pt modelId="{58043A2B-CB54-4E78-B552-5B03010C2F4E}" type="pres">
      <dgm:prSet presAssocID="{D8AB9D52-4E1E-4205-BD94-38600BEAA6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209954-D046-46AF-9B8F-B336CE2BB558}" type="pres">
      <dgm:prSet presAssocID="{D8AB9D52-4E1E-4205-BD94-38600BEAA634}" presName="negativeSpace" presStyleCnt="0"/>
      <dgm:spPr/>
    </dgm:pt>
    <dgm:pt modelId="{D6D3B0AD-8E28-46A7-83FD-04DBC6D45C3E}" type="pres">
      <dgm:prSet presAssocID="{D8AB9D52-4E1E-4205-BD94-38600BEAA6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39190E-AAB4-4CFF-AC81-9376EB5CCFDF}" type="presOf" srcId="{5640405C-450E-4386-8ADA-70A9610F3099}" destId="{D6D3B0AD-8E28-46A7-83FD-04DBC6D45C3E}" srcOrd="0" destOrd="4" presId="urn:microsoft.com/office/officeart/2005/8/layout/list1"/>
    <dgm:cxn modelId="{BF69DC20-2414-4F0C-BCE7-4D35D2630E50}" type="presOf" srcId="{F66D9F18-5F31-43E9-B797-DB1DA55E7BFF}" destId="{D6D3B0AD-8E28-46A7-83FD-04DBC6D45C3E}" srcOrd="0" destOrd="6" presId="urn:microsoft.com/office/officeart/2005/8/layout/list1"/>
    <dgm:cxn modelId="{1370C822-99CF-4638-9E63-CAD58461A15C}" srcId="{D8AB9D52-4E1E-4205-BD94-38600BEAA634}" destId="{25988E8C-A060-4E92-AA12-11FA53110624}" srcOrd="0" destOrd="0" parTransId="{1211271D-1A42-4236-9EC0-4F89736641DE}" sibTransId="{B007DE47-F64C-4ADF-BE0A-6177E3121DFD}"/>
    <dgm:cxn modelId="{B0161E25-A599-4C9E-B631-95C6E1DC38F4}" type="presOf" srcId="{D8AB9D52-4E1E-4205-BD94-38600BEAA634}" destId="{58043A2B-CB54-4E78-B552-5B03010C2F4E}" srcOrd="1" destOrd="0" presId="urn:microsoft.com/office/officeart/2005/8/layout/list1"/>
    <dgm:cxn modelId="{20AC0028-174B-4761-A13C-1EC553B2D09B}" srcId="{EBCCC008-8B9D-4AEB-ADA2-8450E585677F}" destId="{7941BE28-2497-42E1-9733-47FB1B2B83E7}" srcOrd="0" destOrd="0" parTransId="{98BB6856-6205-48AE-A9E5-1CC82717BD39}" sibTransId="{08948166-3A7D-4036-9AD3-C48E5D629A33}"/>
    <dgm:cxn modelId="{C2CA842F-63A4-462B-98F7-DE7514755C30}" type="presOf" srcId="{25988E8C-A060-4E92-AA12-11FA53110624}" destId="{D6D3B0AD-8E28-46A7-83FD-04DBC6D45C3E}" srcOrd="0" destOrd="0" presId="urn:microsoft.com/office/officeart/2005/8/layout/list1"/>
    <dgm:cxn modelId="{4FEA6042-E19F-4DDD-B8E5-26FAFCB5831C}" srcId="{7941BE28-2497-42E1-9733-47FB1B2B83E7}" destId="{05FC221E-1805-4E43-8DD4-12ECCC6A1BDA}" srcOrd="0" destOrd="0" parTransId="{61D1414A-B6CB-4A32-9637-28EBD77DA0D4}" sibTransId="{4C92AC0A-4321-4CD7-8E4E-3BCA57B02242}"/>
    <dgm:cxn modelId="{80481A6A-87BD-4608-9C7C-E040F371C7FB}" srcId="{7941BE28-2497-42E1-9733-47FB1B2B83E7}" destId="{57249DA9-4B49-4F47-8371-48579531DBF2}" srcOrd="2" destOrd="0" parTransId="{88C7692F-C6CB-4A3D-9770-05BC2A4720EA}" sibTransId="{7DECCC82-9552-4F68-81EF-041858A92A4D}"/>
    <dgm:cxn modelId="{2ECD346A-DEA1-4DFE-913F-37397A2B7C87}" type="presOf" srcId="{7941BE28-2497-42E1-9733-47FB1B2B83E7}" destId="{D6D3B0AD-8E28-46A7-83FD-04DBC6D45C3E}" srcOrd="0" destOrd="2" presId="urn:microsoft.com/office/officeart/2005/8/layout/list1"/>
    <dgm:cxn modelId="{C1845E7C-6F4F-413E-A69D-521373400707}" srcId="{D8AB9D52-4E1E-4205-BD94-38600BEAA634}" destId="{EBCCC008-8B9D-4AEB-ADA2-8450E585677F}" srcOrd="1" destOrd="0" parTransId="{A330D149-99AA-4219-84F2-DCA1F9E102DA}" sibTransId="{0D5B4292-56A7-473B-8B85-C5F2BDC641AF}"/>
    <dgm:cxn modelId="{5FD75783-FB53-4659-9FB4-02BAB247D443}" type="presOf" srcId="{5628A256-7088-48E0-8C82-3A967F991EC8}" destId="{AD4E57C2-8AA3-48C1-AA85-1C364FC5E605}" srcOrd="0" destOrd="0" presId="urn:microsoft.com/office/officeart/2005/8/layout/list1"/>
    <dgm:cxn modelId="{B0B13D88-C3A5-46BD-8B56-1DE54F7C7D71}" type="presOf" srcId="{05FC221E-1805-4E43-8DD4-12ECCC6A1BDA}" destId="{D6D3B0AD-8E28-46A7-83FD-04DBC6D45C3E}" srcOrd="0" destOrd="3" presId="urn:microsoft.com/office/officeart/2005/8/layout/list1"/>
    <dgm:cxn modelId="{D429D898-A42E-40A7-9C12-BB84634CE357}" srcId="{C01314F2-787A-45C9-8D17-3EE1831F96B0}" destId="{5628A256-7088-48E0-8C82-3A967F991EC8}" srcOrd="0" destOrd="0" parTransId="{D496738D-0720-4584-B458-63BEE07B1FD8}" sibTransId="{7612BD3D-6C04-4D4D-84B0-56E90D6F05D7}"/>
    <dgm:cxn modelId="{67D2C8A1-D06A-410D-9E9C-B11939A026A4}" type="presOf" srcId="{D8AB9D52-4E1E-4205-BD94-38600BEAA634}" destId="{908A0477-D636-4D06-8BB4-1B91CDE22A70}" srcOrd="0" destOrd="0" presId="urn:microsoft.com/office/officeart/2005/8/layout/list1"/>
    <dgm:cxn modelId="{656DD3AB-3297-48B1-879F-725901770B66}" srcId="{7941BE28-2497-42E1-9733-47FB1B2B83E7}" destId="{F66D9F18-5F31-43E9-B797-DB1DA55E7BFF}" srcOrd="3" destOrd="0" parTransId="{0E0A4114-7F09-4BA5-B6C5-FD86E6EB1845}" sibTransId="{6C7F85DD-E387-4DF1-A511-A5FF7A27804F}"/>
    <dgm:cxn modelId="{A20897CF-5CF0-4011-9815-6FDB9B2822E8}" type="presOf" srcId="{C01314F2-787A-45C9-8D17-3EE1831F96B0}" destId="{98737A40-A6DD-4568-8178-E3387B084725}" srcOrd="0" destOrd="0" presId="urn:microsoft.com/office/officeart/2005/8/layout/list1"/>
    <dgm:cxn modelId="{D5544ED9-CCF7-42C5-A4C4-CE8A8310991B}" type="presOf" srcId="{EBCCC008-8B9D-4AEB-ADA2-8450E585677F}" destId="{D6D3B0AD-8E28-46A7-83FD-04DBC6D45C3E}" srcOrd="0" destOrd="1" presId="urn:microsoft.com/office/officeart/2005/8/layout/list1"/>
    <dgm:cxn modelId="{1BE67AE3-B26D-448C-A765-D74661BC3D53}" type="presOf" srcId="{5628A256-7088-48E0-8C82-3A967F991EC8}" destId="{E492027D-67B3-4227-915E-E4CD968C9911}" srcOrd="1" destOrd="0" presId="urn:microsoft.com/office/officeart/2005/8/layout/list1"/>
    <dgm:cxn modelId="{88475BE4-A096-4740-A28F-32864AA31981}" srcId="{7941BE28-2497-42E1-9733-47FB1B2B83E7}" destId="{5640405C-450E-4386-8ADA-70A9610F3099}" srcOrd="1" destOrd="0" parTransId="{1B5663C0-37DC-4729-B5B3-D5F4A4172357}" sibTransId="{C1BE1D8D-914F-4EDB-8612-50924133CE81}"/>
    <dgm:cxn modelId="{9DFDC2EC-70A3-4F38-9525-1B498D51D29C}" type="presOf" srcId="{57249DA9-4B49-4F47-8371-48579531DBF2}" destId="{D6D3B0AD-8E28-46A7-83FD-04DBC6D45C3E}" srcOrd="0" destOrd="5" presId="urn:microsoft.com/office/officeart/2005/8/layout/list1"/>
    <dgm:cxn modelId="{7C9DD0FC-91B6-43EA-9F60-E9AF32ADAE4D}" srcId="{C01314F2-787A-45C9-8D17-3EE1831F96B0}" destId="{D8AB9D52-4E1E-4205-BD94-38600BEAA634}" srcOrd="1" destOrd="0" parTransId="{B8E955DF-A46D-41DD-8D0D-5C5B5DDA4D44}" sibTransId="{56B466CE-4F11-4EAD-91D6-30EE9C1CFE9C}"/>
    <dgm:cxn modelId="{DC5E53D4-12B9-4806-8EF0-5C56A390E9BF}" type="presParOf" srcId="{98737A40-A6DD-4568-8178-E3387B084725}" destId="{F29DAD97-1536-4195-A3CA-D1FFD00DAE5E}" srcOrd="0" destOrd="0" presId="urn:microsoft.com/office/officeart/2005/8/layout/list1"/>
    <dgm:cxn modelId="{C4596627-C1AA-43B7-8754-A05F8CE71FD7}" type="presParOf" srcId="{F29DAD97-1536-4195-A3CA-D1FFD00DAE5E}" destId="{AD4E57C2-8AA3-48C1-AA85-1C364FC5E605}" srcOrd="0" destOrd="0" presId="urn:microsoft.com/office/officeart/2005/8/layout/list1"/>
    <dgm:cxn modelId="{B6C4AA7C-E028-4B21-A9E5-66E4A2E6DA4A}" type="presParOf" srcId="{F29DAD97-1536-4195-A3CA-D1FFD00DAE5E}" destId="{E492027D-67B3-4227-915E-E4CD968C9911}" srcOrd="1" destOrd="0" presId="urn:microsoft.com/office/officeart/2005/8/layout/list1"/>
    <dgm:cxn modelId="{7040CF8C-110D-4EEB-84B6-F18A6B1766ED}" type="presParOf" srcId="{98737A40-A6DD-4568-8178-E3387B084725}" destId="{8CF536F8-604E-440F-88E4-F4F8C08A27F6}" srcOrd="1" destOrd="0" presId="urn:microsoft.com/office/officeart/2005/8/layout/list1"/>
    <dgm:cxn modelId="{6462DD35-96D4-4B49-82F7-7071A32F12C0}" type="presParOf" srcId="{98737A40-A6DD-4568-8178-E3387B084725}" destId="{17E7C876-D9FE-41B0-9F78-288D4DCF4FBC}" srcOrd="2" destOrd="0" presId="urn:microsoft.com/office/officeart/2005/8/layout/list1"/>
    <dgm:cxn modelId="{F09BDA2B-61B4-4B77-99B5-6E7E8284A469}" type="presParOf" srcId="{98737A40-A6DD-4568-8178-E3387B084725}" destId="{C9EC6DA9-49F4-4D31-B01A-EDEC578BF33A}" srcOrd="3" destOrd="0" presId="urn:microsoft.com/office/officeart/2005/8/layout/list1"/>
    <dgm:cxn modelId="{07113859-C8EE-47D9-BF37-508F05B9D2AD}" type="presParOf" srcId="{98737A40-A6DD-4568-8178-E3387B084725}" destId="{55D8B5FA-94EA-449E-B2E5-4AD9785ACA28}" srcOrd="4" destOrd="0" presId="urn:microsoft.com/office/officeart/2005/8/layout/list1"/>
    <dgm:cxn modelId="{CA1839F3-4014-421B-9D21-0365EFAB3304}" type="presParOf" srcId="{55D8B5FA-94EA-449E-B2E5-4AD9785ACA28}" destId="{908A0477-D636-4D06-8BB4-1B91CDE22A70}" srcOrd="0" destOrd="0" presId="urn:microsoft.com/office/officeart/2005/8/layout/list1"/>
    <dgm:cxn modelId="{1DFA8C1E-AC82-4213-8205-7D262CBADBF3}" type="presParOf" srcId="{55D8B5FA-94EA-449E-B2E5-4AD9785ACA28}" destId="{58043A2B-CB54-4E78-B552-5B03010C2F4E}" srcOrd="1" destOrd="0" presId="urn:microsoft.com/office/officeart/2005/8/layout/list1"/>
    <dgm:cxn modelId="{670CD6EF-9D08-460D-AF41-F2967414A520}" type="presParOf" srcId="{98737A40-A6DD-4568-8178-E3387B084725}" destId="{7B209954-D046-46AF-9B8F-B336CE2BB558}" srcOrd="5" destOrd="0" presId="urn:microsoft.com/office/officeart/2005/8/layout/list1"/>
    <dgm:cxn modelId="{DE4CC668-5643-4A96-BE9A-1046AF6049F7}" type="presParOf" srcId="{98737A40-A6DD-4568-8178-E3387B084725}" destId="{D6D3B0AD-8E28-46A7-83FD-04DBC6D45C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A00BB2-0751-4A93-9C40-90852727F339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0F7F5B0C-AFDB-4D02-9A13-CD3F90630769}">
      <dgm:prSet/>
      <dgm:spPr/>
      <dgm:t>
        <a:bodyPr/>
        <a:lstStyle/>
        <a:p>
          <a:r>
            <a:rPr lang="en-US" baseline="0" dirty="0"/>
            <a:t>Read the Geo-JSON</a:t>
          </a:r>
          <a:endParaRPr lang="de-DE" dirty="0"/>
        </a:p>
      </dgm:t>
    </dgm:pt>
    <dgm:pt modelId="{0DA9942D-F29C-4895-A9B9-CAF5B9F3A19B}" type="parTrans" cxnId="{B3694437-2936-4590-9FD1-CB372B4A278C}">
      <dgm:prSet/>
      <dgm:spPr/>
      <dgm:t>
        <a:bodyPr/>
        <a:lstStyle/>
        <a:p>
          <a:endParaRPr lang="de-DE"/>
        </a:p>
      </dgm:t>
    </dgm:pt>
    <dgm:pt modelId="{292B9115-ED0A-4240-8A04-6A90C8FAB0E1}" type="sibTrans" cxnId="{B3694437-2936-4590-9FD1-CB372B4A278C}">
      <dgm:prSet/>
      <dgm:spPr/>
      <dgm:t>
        <a:bodyPr/>
        <a:lstStyle/>
        <a:p>
          <a:endParaRPr lang="de-DE"/>
        </a:p>
      </dgm:t>
    </dgm:pt>
    <dgm:pt modelId="{EBB894B2-C1E6-4AC6-A3EC-3031B2DFAF94}">
      <dgm:prSet/>
      <dgm:spPr/>
      <dgm:t>
        <a:bodyPr/>
        <a:lstStyle/>
        <a:p>
          <a:r>
            <a:rPr lang="en-US" baseline="0" dirty="0"/>
            <a:t>Write each message into an object</a:t>
          </a:r>
          <a:endParaRPr lang="de-DE" dirty="0"/>
        </a:p>
      </dgm:t>
    </dgm:pt>
    <dgm:pt modelId="{F36514D3-4A66-4F51-BE0A-3CF4BB243510}" type="parTrans" cxnId="{C95B203B-8583-4BBD-84E3-0A9E42D19E1A}">
      <dgm:prSet/>
      <dgm:spPr/>
      <dgm:t>
        <a:bodyPr/>
        <a:lstStyle/>
        <a:p>
          <a:endParaRPr lang="de-DE"/>
        </a:p>
      </dgm:t>
    </dgm:pt>
    <dgm:pt modelId="{1E8CF8C3-7417-41D3-B675-D4F17F4D631D}" type="sibTrans" cxnId="{C95B203B-8583-4BBD-84E3-0A9E42D19E1A}">
      <dgm:prSet/>
      <dgm:spPr/>
      <dgm:t>
        <a:bodyPr/>
        <a:lstStyle/>
        <a:p>
          <a:endParaRPr lang="de-DE"/>
        </a:p>
      </dgm:t>
    </dgm:pt>
    <dgm:pt modelId="{C45A2EF9-E8F6-42C1-88D1-9E2DA9D54271}">
      <dgm:prSet/>
      <dgm:spPr/>
      <dgm:t>
        <a:bodyPr/>
        <a:lstStyle/>
        <a:p>
          <a:r>
            <a:rPr lang="en-US" baseline="0"/>
            <a:t>Derive location of each object by</a:t>
          </a:r>
          <a:endParaRPr lang="de-DE"/>
        </a:p>
      </dgm:t>
    </dgm:pt>
    <dgm:pt modelId="{980A836D-CFF8-457B-95C3-C173D3AA189D}" type="parTrans" cxnId="{FBD0DA72-C666-4602-999B-BF01364EC159}">
      <dgm:prSet/>
      <dgm:spPr/>
      <dgm:t>
        <a:bodyPr/>
        <a:lstStyle/>
        <a:p>
          <a:endParaRPr lang="de-DE"/>
        </a:p>
      </dgm:t>
    </dgm:pt>
    <dgm:pt modelId="{DC782085-6C56-450A-A41C-503BC6CD0428}" type="sibTrans" cxnId="{FBD0DA72-C666-4602-999B-BF01364EC159}">
      <dgm:prSet/>
      <dgm:spPr/>
      <dgm:t>
        <a:bodyPr/>
        <a:lstStyle/>
        <a:p>
          <a:endParaRPr lang="de-DE"/>
        </a:p>
      </dgm:t>
    </dgm:pt>
    <dgm:pt modelId="{1DE6524B-A89D-4876-A6D0-88A903C33F61}">
      <dgm:prSet/>
      <dgm:spPr/>
      <dgm:t>
        <a:bodyPr/>
        <a:lstStyle/>
        <a:p>
          <a:r>
            <a:rPr lang="en-US"/>
            <a:t>X and Z coordinates from the message’s state</a:t>
          </a:r>
          <a:endParaRPr lang="de-DE"/>
        </a:p>
      </dgm:t>
    </dgm:pt>
    <dgm:pt modelId="{F3EA1E6D-A1F9-434F-96D7-69828DEE3824}" type="parTrans" cxnId="{E1ADB26C-EAE8-4452-B7D7-241D055746A4}">
      <dgm:prSet/>
      <dgm:spPr/>
      <dgm:t>
        <a:bodyPr/>
        <a:lstStyle/>
        <a:p>
          <a:endParaRPr lang="de-DE"/>
        </a:p>
      </dgm:t>
    </dgm:pt>
    <dgm:pt modelId="{81F78078-5247-4854-9863-A1C092BBB126}" type="sibTrans" cxnId="{E1ADB26C-EAE8-4452-B7D7-241D055746A4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D1575D2A-9B08-474E-805A-127832EAFCF8}">
          <dgm:prSet/>
          <dgm:spPr/>
          <dgm:t>
            <a:bodyPr/>
            <a:lstStyle/>
            <a:p>
              <a:r>
                <a:rPr lang="en-US"/>
                <a:t>Y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>
                      <a:latin typeface="Cambria Math" panose="02040503050406030204" pitchFamily="18" charset="0"/>
                    </a:rPr>
                    <m:t>𝑖𝑛𝑑𝑒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𝑠𝑡𝑎𝑡𝑒</m:t>
                      </m:r>
                    </m:sub>
                  </m:sSub>
                  <m:r>
                    <a:rPr lang="en-US" b="0" i="0"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lang="en-US" b="0" i="0">
                      <a:latin typeface="Cambria Math" panose="02040503050406030204" pitchFamily="18" charset="0"/>
                    </a:rPr>
                    <m:t>offset</m:t>
                  </m:r>
                </m:oMath>
              </a14:m>
              <a:endParaRPr lang="de-DE"/>
            </a:p>
          </dgm:t>
        </dgm:pt>
      </mc:Choice>
      <mc:Fallback xmlns="">
        <dgm:pt modelId="{D1575D2A-9B08-474E-805A-127832EAFCF8}">
          <dgm:prSet/>
          <dgm:spPr/>
          <dgm:t>
            <a:bodyPr/>
            <a:lstStyle/>
            <a:p>
              <a:r>
                <a:rPr lang="en-US"/>
                <a:t>Y </a:t>
              </a:r>
              <a:r>
                <a:rPr lang="en-US" i="0"/>
                <a:t>=</a:t>
              </a:r>
              <a:r>
                <a:rPr lang="en-US" b="0" i="0"/>
                <a:t>𝑖𝑛𝑑𝑒𝑥_(𝑚𝑒𝑠𝑠𝑎𝑔𝑒 𝑖𝑛 𝑠𝑡𝑎𝑡𝑒)+offset</a:t>
              </a:r>
              <a:endParaRPr lang="de-DE"/>
            </a:p>
          </dgm:t>
        </dgm:pt>
      </mc:Fallback>
    </mc:AlternateContent>
    <dgm:pt modelId="{E6DA972D-3611-49CD-8131-AD5E5F7C0D19}" type="parTrans" cxnId="{B8326030-6241-47FA-8DD7-FFA3AD65BF2F}">
      <dgm:prSet/>
      <dgm:spPr/>
      <dgm:t>
        <a:bodyPr/>
        <a:lstStyle/>
        <a:p>
          <a:endParaRPr lang="de-DE"/>
        </a:p>
      </dgm:t>
    </dgm:pt>
    <dgm:pt modelId="{9E47C744-5099-4870-9C0F-8CEA0195E9FE}" type="sibTrans" cxnId="{B8326030-6241-47FA-8DD7-FFA3AD65BF2F}">
      <dgm:prSet/>
      <dgm:spPr/>
      <dgm:t>
        <a:bodyPr/>
        <a:lstStyle/>
        <a:p>
          <a:endParaRPr lang="de-DE"/>
        </a:p>
      </dgm:t>
    </dgm:pt>
    <dgm:pt modelId="{0C35A880-09A7-4FE7-9AA4-F7D8F1B7D06D}">
      <dgm:prSet/>
      <dgm:spPr/>
      <dgm:t>
        <a:bodyPr/>
        <a:lstStyle/>
        <a:p>
          <a:r>
            <a:rPr lang="en-US" baseline="0">
              <a:sym typeface="Wingdings" panose="05000000000000000000" pitchFamily="2" charset="2"/>
            </a:rPr>
            <a:t></a:t>
          </a:r>
          <a:r>
            <a:rPr lang="en-US" baseline="0"/>
            <a:t> Rigid pattern of evenly spaced messages</a:t>
          </a:r>
          <a:endParaRPr lang="de-DE"/>
        </a:p>
      </dgm:t>
    </dgm:pt>
    <dgm:pt modelId="{97490F9B-E3EE-4159-80BF-90141B09A0FA}" type="parTrans" cxnId="{09E30404-E94A-4730-8C6D-064BCD2A4A0D}">
      <dgm:prSet/>
      <dgm:spPr/>
      <dgm:t>
        <a:bodyPr/>
        <a:lstStyle/>
        <a:p>
          <a:endParaRPr lang="de-DE"/>
        </a:p>
      </dgm:t>
    </dgm:pt>
    <dgm:pt modelId="{8D3A478E-73FC-4D4C-920C-AAAB00A0646B}" type="sibTrans" cxnId="{09E30404-E94A-4730-8C6D-064BCD2A4A0D}">
      <dgm:prSet/>
      <dgm:spPr/>
      <dgm:t>
        <a:bodyPr/>
        <a:lstStyle/>
        <a:p>
          <a:endParaRPr lang="de-DE"/>
        </a:p>
      </dgm:t>
    </dgm:pt>
    <dgm:pt modelId="{BDA5E47B-8A9F-4BCA-BE7D-8B078CCE959B}" type="pres">
      <dgm:prSet presAssocID="{40A00BB2-0751-4A93-9C40-90852727F339}" presName="linear" presStyleCnt="0">
        <dgm:presLayoutVars>
          <dgm:dir/>
          <dgm:resizeHandles val="exact"/>
        </dgm:presLayoutVars>
      </dgm:prSet>
      <dgm:spPr/>
    </dgm:pt>
    <dgm:pt modelId="{1D832249-C05F-42D9-A927-703837270D31}" type="pres">
      <dgm:prSet presAssocID="{0F7F5B0C-AFDB-4D02-9A13-CD3F90630769}" presName="comp" presStyleCnt="0"/>
      <dgm:spPr/>
    </dgm:pt>
    <dgm:pt modelId="{DC6F8BD4-8BC8-412B-AFC9-D3D4E876211C}" type="pres">
      <dgm:prSet presAssocID="{0F7F5B0C-AFDB-4D02-9A13-CD3F90630769}" presName="box" presStyleLbl="node1" presStyleIdx="0" presStyleCnt="4"/>
      <dgm:spPr/>
    </dgm:pt>
    <dgm:pt modelId="{A4081708-89EB-4DA7-A261-141B71FA996E}" type="pres">
      <dgm:prSet presAssocID="{0F7F5B0C-AFDB-4D02-9A13-CD3F9063076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Dokument mit einfarbiger Füllung"/>
        </a:ext>
      </dgm:extLst>
    </dgm:pt>
    <dgm:pt modelId="{C6E0B6F9-4414-4E83-8E2F-37244CCA5D7A}" type="pres">
      <dgm:prSet presAssocID="{0F7F5B0C-AFDB-4D02-9A13-CD3F90630769}" presName="text" presStyleLbl="node1" presStyleIdx="0" presStyleCnt="4">
        <dgm:presLayoutVars>
          <dgm:bulletEnabled val="1"/>
        </dgm:presLayoutVars>
      </dgm:prSet>
      <dgm:spPr/>
    </dgm:pt>
    <dgm:pt modelId="{C86108DE-8F62-4F84-B011-B0716A60EDA0}" type="pres">
      <dgm:prSet presAssocID="{292B9115-ED0A-4240-8A04-6A90C8FAB0E1}" presName="spacer" presStyleCnt="0"/>
      <dgm:spPr/>
    </dgm:pt>
    <dgm:pt modelId="{D3D24B6A-9266-474B-B077-21E027DA0B15}" type="pres">
      <dgm:prSet presAssocID="{EBB894B2-C1E6-4AC6-A3EC-3031B2DFAF94}" presName="comp" presStyleCnt="0"/>
      <dgm:spPr/>
    </dgm:pt>
    <dgm:pt modelId="{2FC16D50-C1CC-471E-88DE-575A8E31E715}" type="pres">
      <dgm:prSet presAssocID="{EBB894B2-C1E6-4AC6-A3EC-3031B2DFAF94}" presName="box" presStyleLbl="node1" presStyleIdx="1" presStyleCnt="4"/>
      <dgm:spPr/>
    </dgm:pt>
    <dgm:pt modelId="{F6B65877-0558-46DE-86D8-7A518915621A}" type="pres">
      <dgm:prSet presAssocID="{EBB894B2-C1E6-4AC6-A3EC-3031B2DFAF94}" presName="img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Chatblase mit einfarbiger Füllung"/>
        </a:ext>
      </dgm:extLst>
    </dgm:pt>
    <dgm:pt modelId="{121AD215-1FFF-428B-9779-C65BEB2D6A33}" type="pres">
      <dgm:prSet presAssocID="{EBB894B2-C1E6-4AC6-A3EC-3031B2DFAF94}" presName="text" presStyleLbl="node1" presStyleIdx="1" presStyleCnt="4">
        <dgm:presLayoutVars>
          <dgm:bulletEnabled val="1"/>
        </dgm:presLayoutVars>
      </dgm:prSet>
      <dgm:spPr/>
    </dgm:pt>
    <dgm:pt modelId="{BC1ED508-DAED-462E-972A-0D8A122D940D}" type="pres">
      <dgm:prSet presAssocID="{1E8CF8C3-7417-41D3-B675-D4F17F4D631D}" presName="spacer" presStyleCnt="0"/>
      <dgm:spPr/>
    </dgm:pt>
    <dgm:pt modelId="{E6F4F9B0-DC98-40A2-AC7A-C40E368D9E2B}" type="pres">
      <dgm:prSet presAssocID="{C45A2EF9-E8F6-42C1-88D1-9E2DA9D54271}" presName="comp" presStyleCnt="0"/>
      <dgm:spPr/>
    </dgm:pt>
    <dgm:pt modelId="{F40FEFBA-DE19-40A5-AAB6-B72B991C87AF}" type="pres">
      <dgm:prSet presAssocID="{C45A2EF9-E8F6-42C1-88D1-9E2DA9D54271}" presName="box" presStyleLbl="node1" presStyleIdx="2" presStyleCnt="4"/>
      <dgm:spPr/>
    </dgm:pt>
    <dgm:pt modelId="{6578EEC7-3F2E-4931-BCE5-8757AA93BE26}" type="pres">
      <dgm:prSet presAssocID="{C45A2EF9-E8F6-42C1-88D1-9E2DA9D54271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Erdkugel: Amerika mit einfarbiger Füllung"/>
        </a:ext>
      </dgm:extLst>
    </dgm:pt>
    <dgm:pt modelId="{343F6A1F-28E4-45C1-ABCD-EFBE822C2ADB}" type="pres">
      <dgm:prSet presAssocID="{C45A2EF9-E8F6-42C1-88D1-9E2DA9D54271}" presName="text" presStyleLbl="node1" presStyleIdx="2" presStyleCnt="4">
        <dgm:presLayoutVars>
          <dgm:bulletEnabled val="1"/>
        </dgm:presLayoutVars>
      </dgm:prSet>
      <dgm:spPr/>
    </dgm:pt>
    <dgm:pt modelId="{54DFCB83-3115-4532-A65A-4CE644A17619}" type="pres">
      <dgm:prSet presAssocID="{DC782085-6C56-450A-A41C-503BC6CD0428}" presName="spacer" presStyleCnt="0"/>
      <dgm:spPr/>
    </dgm:pt>
    <dgm:pt modelId="{8D5A9B68-5CA6-44C0-9B45-1E1D4FA70159}" type="pres">
      <dgm:prSet presAssocID="{0C35A880-09A7-4FE7-9AA4-F7D8F1B7D06D}" presName="comp" presStyleCnt="0"/>
      <dgm:spPr/>
    </dgm:pt>
    <dgm:pt modelId="{0D2D4980-C690-409E-9DF0-13088564174C}" type="pres">
      <dgm:prSet presAssocID="{0C35A880-09A7-4FE7-9AA4-F7D8F1B7D06D}" presName="box" presStyleLbl="node1" presStyleIdx="3" presStyleCnt="4"/>
      <dgm:spPr/>
    </dgm:pt>
    <dgm:pt modelId="{0AA93B13-8F3B-4076-824C-1683756731EA}" type="pres">
      <dgm:prSet presAssocID="{0C35A880-09A7-4FE7-9AA4-F7D8F1B7D06D}" presName="img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Abacus mit einfarbiger Füllung"/>
        </a:ext>
      </dgm:extLst>
    </dgm:pt>
    <dgm:pt modelId="{728E619F-3E2C-4479-A951-F1F1E88B1189}" type="pres">
      <dgm:prSet presAssocID="{0C35A880-09A7-4FE7-9AA4-F7D8F1B7D06D}" presName="text" presStyleLbl="node1" presStyleIdx="3" presStyleCnt="4">
        <dgm:presLayoutVars>
          <dgm:bulletEnabled val="1"/>
        </dgm:presLayoutVars>
      </dgm:prSet>
      <dgm:spPr/>
    </dgm:pt>
  </dgm:ptLst>
  <dgm:cxnLst>
    <dgm:cxn modelId="{09E30404-E94A-4730-8C6D-064BCD2A4A0D}" srcId="{40A00BB2-0751-4A93-9C40-90852727F339}" destId="{0C35A880-09A7-4FE7-9AA4-F7D8F1B7D06D}" srcOrd="3" destOrd="0" parTransId="{97490F9B-E3EE-4159-80BF-90141B09A0FA}" sibTransId="{8D3A478E-73FC-4D4C-920C-AAAB00A0646B}"/>
    <dgm:cxn modelId="{7D29A005-8381-43D2-B134-D6DCDD7C6B9E}" type="presOf" srcId="{1DE6524B-A89D-4876-A6D0-88A903C33F61}" destId="{343F6A1F-28E4-45C1-ABCD-EFBE822C2ADB}" srcOrd="1" destOrd="1" presId="urn:microsoft.com/office/officeart/2005/8/layout/vList4"/>
    <dgm:cxn modelId="{71CF530C-9646-4340-A0C2-D153E4D23D5F}" type="presOf" srcId="{D1575D2A-9B08-474E-805A-127832EAFCF8}" destId="{F40FEFBA-DE19-40A5-AAB6-B72B991C87AF}" srcOrd="0" destOrd="2" presId="urn:microsoft.com/office/officeart/2005/8/layout/vList4"/>
    <dgm:cxn modelId="{8E122113-8ABD-4DAF-9A79-2D610E029C9C}" type="presOf" srcId="{C45A2EF9-E8F6-42C1-88D1-9E2DA9D54271}" destId="{F40FEFBA-DE19-40A5-AAB6-B72B991C87AF}" srcOrd="0" destOrd="0" presId="urn:microsoft.com/office/officeart/2005/8/layout/vList4"/>
    <dgm:cxn modelId="{B8326030-6241-47FA-8DD7-FFA3AD65BF2F}" srcId="{C45A2EF9-E8F6-42C1-88D1-9E2DA9D54271}" destId="{D1575D2A-9B08-474E-805A-127832EAFCF8}" srcOrd="1" destOrd="0" parTransId="{E6DA972D-3611-49CD-8131-AD5E5F7C0D19}" sibTransId="{9E47C744-5099-4870-9C0F-8CEA0195E9FE}"/>
    <dgm:cxn modelId="{D3885430-6B06-4A83-ACE5-06F659170EBE}" type="presOf" srcId="{0F7F5B0C-AFDB-4D02-9A13-CD3F90630769}" destId="{C6E0B6F9-4414-4E83-8E2F-37244CCA5D7A}" srcOrd="1" destOrd="0" presId="urn:microsoft.com/office/officeart/2005/8/layout/vList4"/>
    <dgm:cxn modelId="{B3694437-2936-4590-9FD1-CB372B4A278C}" srcId="{40A00BB2-0751-4A93-9C40-90852727F339}" destId="{0F7F5B0C-AFDB-4D02-9A13-CD3F90630769}" srcOrd="0" destOrd="0" parTransId="{0DA9942D-F29C-4895-A9B9-CAF5B9F3A19B}" sibTransId="{292B9115-ED0A-4240-8A04-6A90C8FAB0E1}"/>
    <dgm:cxn modelId="{C95B203B-8583-4BBD-84E3-0A9E42D19E1A}" srcId="{40A00BB2-0751-4A93-9C40-90852727F339}" destId="{EBB894B2-C1E6-4AC6-A3EC-3031B2DFAF94}" srcOrd="1" destOrd="0" parTransId="{F36514D3-4A66-4F51-BE0A-3CF4BB243510}" sibTransId="{1E8CF8C3-7417-41D3-B675-D4F17F4D631D}"/>
    <dgm:cxn modelId="{A8CC4749-F839-4C9F-B7E0-C04FDD519CA4}" type="presOf" srcId="{C45A2EF9-E8F6-42C1-88D1-9E2DA9D54271}" destId="{343F6A1F-28E4-45C1-ABCD-EFBE822C2ADB}" srcOrd="1" destOrd="0" presId="urn:microsoft.com/office/officeart/2005/8/layout/vList4"/>
    <dgm:cxn modelId="{E1ADB26C-EAE8-4452-B7D7-241D055746A4}" srcId="{C45A2EF9-E8F6-42C1-88D1-9E2DA9D54271}" destId="{1DE6524B-A89D-4876-A6D0-88A903C33F61}" srcOrd="0" destOrd="0" parTransId="{F3EA1E6D-A1F9-434F-96D7-69828DEE3824}" sibTransId="{81F78078-5247-4854-9863-A1C092BBB126}"/>
    <dgm:cxn modelId="{86854A6D-D1D8-4651-9225-5374974CA405}" type="presOf" srcId="{EBB894B2-C1E6-4AC6-A3EC-3031B2DFAF94}" destId="{121AD215-1FFF-428B-9779-C65BEB2D6A33}" srcOrd="1" destOrd="0" presId="urn:microsoft.com/office/officeart/2005/8/layout/vList4"/>
    <dgm:cxn modelId="{E2B10B6F-067E-4792-BB82-F0E3FB4356C8}" type="presOf" srcId="{0C35A880-09A7-4FE7-9AA4-F7D8F1B7D06D}" destId="{0D2D4980-C690-409E-9DF0-13088564174C}" srcOrd="0" destOrd="0" presId="urn:microsoft.com/office/officeart/2005/8/layout/vList4"/>
    <dgm:cxn modelId="{FBD0DA72-C666-4602-999B-BF01364EC159}" srcId="{40A00BB2-0751-4A93-9C40-90852727F339}" destId="{C45A2EF9-E8F6-42C1-88D1-9E2DA9D54271}" srcOrd="2" destOrd="0" parTransId="{980A836D-CFF8-457B-95C3-C173D3AA189D}" sibTransId="{DC782085-6C56-450A-A41C-503BC6CD0428}"/>
    <dgm:cxn modelId="{A2255955-7B21-42F2-93D4-B11FBA3492F1}" type="presOf" srcId="{D1575D2A-9B08-474E-805A-127832EAFCF8}" destId="{343F6A1F-28E4-45C1-ABCD-EFBE822C2ADB}" srcOrd="1" destOrd="2" presId="urn:microsoft.com/office/officeart/2005/8/layout/vList4"/>
    <dgm:cxn modelId="{6EB65CAC-AEDA-41F7-867C-1F5FAF2BB324}" type="presOf" srcId="{EBB894B2-C1E6-4AC6-A3EC-3031B2DFAF94}" destId="{2FC16D50-C1CC-471E-88DE-575A8E31E715}" srcOrd="0" destOrd="0" presId="urn:microsoft.com/office/officeart/2005/8/layout/vList4"/>
    <dgm:cxn modelId="{744A59BD-64DB-4FDA-ABCD-5D98204887C5}" type="presOf" srcId="{0C35A880-09A7-4FE7-9AA4-F7D8F1B7D06D}" destId="{728E619F-3E2C-4479-A951-F1F1E88B1189}" srcOrd="1" destOrd="0" presId="urn:microsoft.com/office/officeart/2005/8/layout/vList4"/>
    <dgm:cxn modelId="{E28F10C9-4D7F-4EC3-A9D7-7B22526A1A80}" type="presOf" srcId="{1DE6524B-A89D-4876-A6D0-88A903C33F61}" destId="{F40FEFBA-DE19-40A5-AAB6-B72B991C87AF}" srcOrd="0" destOrd="1" presId="urn:microsoft.com/office/officeart/2005/8/layout/vList4"/>
    <dgm:cxn modelId="{5117FBF8-24CC-422B-9387-3FD07D7E4862}" type="presOf" srcId="{0F7F5B0C-AFDB-4D02-9A13-CD3F90630769}" destId="{DC6F8BD4-8BC8-412B-AFC9-D3D4E876211C}" srcOrd="0" destOrd="0" presId="urn:microsoft.com/office/officeart/2005/8/layout/vList4"/>
    <dgm:cxn modelId="{809DB5FA-3974-447C-9FF8-2DD2039AB400}" type="presOf" srcId="{40A00BB2-0751-4A93-9C40-90852727F339}" destId="{BDA5E47B-8A9F-4BCA-BE7D-8B078CCE959B}" srcOrd="0" destOrd="0" presId="urn:microsoft.com/office/officeart/2005/8/layout/vList4"/>
    <dgm:cxn modelId="{65DFC1A2-ECC0-4C03-A44B-3510632FD5BF}" type="presParOf" srcId="{BDA5E47B-8A9F-4BCA-BE7D-8B078CCE959B}" destId="{1D832249-C05F-42D9-A927-703837270D31}" srcOrd="0" destOrd="0" presId="urn:microsoft.com/office/officeart/2005/8/layout/vList4"/>
    <dgm:cxn modelId="{4677BD2D-5A9C-4027-BBA7-558186A0D1D6}" type="presParOf" srcId="{1D832249-C05F-42D9-A927-703837270D31}" destId="{DC6F8BD4-8BC8-412B-AFC9-D3D4E876211C}" srcOrd="0" destOrd="0" presId="urn:microsoft.com/office/officeart/2005/8/layout/vList4"/>
    <dgm:cxn modelId="{69C60F59-CAB7-4FF0-98F4-7C270FD4FA08}" type="presParOf" srcId="{1D832249-C05F-42D9-A927-703837270D31}" destId="{A4081708-89EB-4DA7-A261-141B71FA996E}" srcOrd="1" destOrd="0" presId="urn:microsoft.com/office/officeart/2005/8/layout/vList4"/>
    <dgm:cxn modelId="{A1013312-1D00-4436-9C7D-BC011E4BB192}" type="presParOf" srcId="{1D832249-C05F-42D9-A927-703837270D31}" destId="{C6E0B6F9-4414-4E83-8E2F-37244CCA5D7A}" srcOrd="2" destOrd="0" presId="urn:microsoft.com/office/officeart/2005/8/layout/vList4"/>
    <dgm:cxn modelId="{66259815-C482-4B84-9AC8-3070945DDF1C}" type="presParOf" srcId="{BDA5E47B-8A9F-4BCA-BE7D-8B078CCE959B}" destId="{C86108DE-8F62-4F84-B011-B0716A60EDA0}" srcOrd="1" destOrd="0" presId="urn:microsoft.com/office/officeart/2005/8/layout/vList4"/>
    <dgm:cxn modelId="{8063B586-9E04-49AB-912E-B8C92BDBCAB1}" type="presParOf" srcId="{BDA5E47B-8A9F-4BCA-BE7D-8B078CCE959B}" destId="{D3D24B6A-9266-474B-B077-21E027DA0B15}" srcOrd="2" destOrd="0" presId="urn:microsoft.com/office/officeart/2005/8/layout/vList4"/>
    <dgm:cxn modelId="{38258F7B-C9CA-485E-8636-DFB27DB7331D}" type="presParOf" srcId="{D3D24B6A-9266-474B-B077-21E027DA0B15}" destId="{2FC16D50-C1CC-471E-88DE-575A8E31E715}" srcOrd="0" destOrd="0" presId="urn:microsoft.com/office/officeart/2005/8/layout/vList4"/>
    <dgm:cxn modelId="{A6C90946-AD63-4089-8F97-D22F3CCA6AB9}" type="presParOf" srcId="{D3D24B6A-9266-474B-B077-21E027DA0B15}" destId="{F6B65877-0558-46DE-86D8-7A518915621A}" srcOrd="1" destOrd="0" presId="urn:microsoft.com/office/officeart/2005/8/layout/vList4"/>
    <dgm:cxn modelId="{33DC18EB-C385-4147-BFB9-7BDFCB4DC2E7}" type="presParOf" srcId="{D3D24B6A-9266-474B-B077-21E027DA0B15}" destId="{121AD215-1FFF-428B-9779-C65BEB2D6A33}" srcOrd="2" destOrd="0" presId="urn:microsoft.com/office/officeart/2005/8/layout/vList4"/>
    <dgm:cxn modelId="{C65EBBF3-0954-4886-897B-CF5F4A183A69}" type="presParOf" srcId="{BDA5E47B-8A9F-4BCA-BE7D-8B078CCE959B}" destId="{BC1ED508-DAED-462E-972A-0D8A122D940D}" srcOrd="3" destOrd="0" presId="urn:microsoft.com/office/officeart/2005/8/layout/vList4"/>
    <dgm:cxn modelId="{E4EC771A-2392-4CC0-8C7F-DBDB745CEFC2}" type="presParOf" srcId="{BDA5E47B-8A9F-4BCA-BE7D-8B078CCE959B}" destId="{E6F4F9B0-DC98-40A2-AC7A-C40E368D9E2B}" srcOrd="4" destOrd="0" presId="urn:microsoft.com/office/officeart/2005/8/layout/vList4"/>
    <dgm:cxn modelId="{0DC41AA1-B113-46D4-BAC0-E2DE05DA9416}" type="presParOf" srcId="{E6F4F9B0-DC98-40A2-AC7A-C40E368D9E2B}" destId="{F40FEFBA-DE19-40A5-AAB6-B72B991C87AF}" srcOrd="0" destOrd="0" presId="urn:microsoft.com/office/officeart/2005/8/layout/vList4"/>
    <dgm:cxn modelId="{D1E52072-D34B-474B-BD18-EBBFB0C015DD}" type="presParOf" srcId="{E6F4F9B0-DC98-40A2-AC7A-C40E368D9E2B}" destId="{6578EEC7-3F2E-4931-BCE5-8757AA93BE26}" srcOrd="1" destOrd="0" presId="urn:microsoft.com/office/officeart/2005/8/layout/vList4"/>
    <dgm:cxn modelId="{FA6F1119-6F0B-4110-AE90-4B7A8C5C6409}" type="presParOf" srcId="{E6F4F9B0-DC98-40A2-AC7A-C40E368D9E2B}" destId="{343F6A1F-28E4-45C1-ABCD-EFBE822C2ADB}" srcOrd="2" destOrd="0" presId="urn:microsoft.com/office/officeart/2005/8/layout/vList4"/>
    <dgm:cxn modelId="{1356071F-51FF-4A90-A3AB-EB4706739668}" type="presParOf" srcId="{BDA5E47B-8A9F-4BCA-BE7D-8B078CCE959B}" destId="{54DFCB83-3115-4532-A65A-4CE644A17619}" srcOrd="5" destOrd="0" presId="urn:microsoft.com/office/officeart/2005/8/layout/vList4"/>
    <dgm:cxn modelId="{7B5675B6-4592-4373-AC09-E077E13B9D62}" type="presParOf" srcId="{BDA5E47B-8A9F-4BCA-BE7D-8B078CCE959B}" destId="{8D5A9B68-5CA6-44C0-9B45-1E1D4FA70159}" srcOrd="6" destOrd="0" presId="urn:microsoft.com/office/officeart/2005/8/layout/vList4"/>
    <dgm:cxn modelId="{F61151A5-9F9C-4980-8C95-B6526C2F13F2}" type="presParOf" srcId="{8D5A9B68-5CA6-44C0-9B45-1E1D4FA70159}" destId="{0D2D4980-C690-409E-9DF0-13088564174C}" srcOrd="0" destOrd="0" presId="urn:microsoft.com/office/officeart/2005/8/layout/vList4"/>
    <dgm:cxn modelId="{861B3690-6AB8-4B39-97EC-2FFC013CC80F}" type="presParOf" srcId="{8D5A9B68-5CA6-44C0-9B45-1E1D4FA70159}" destId="{0AA93B13-8F3B-4076-824C-1683756731EA}" srcOrd="1" destOrd="0" presId="urn:microsoft.com/office/officeart/2005/8/layout/vList4"/>
    <dgm:cxn modelId="{D7D77930-7401-40F2-B356-851BF6D104A0}" type="presParOf" srcId="{8D5A9B68-5CA6-44C0-9B45-1E1D4FA70159}" destId="{728E619F-3E2C-4479-A951-F1F1E88B11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D4319-EEBD-4B0A-969A-A69BA7A89D91}">
      <dsp:nvSpPr>
        <dsp:cNvPr id="0" name=""/>
        <dsp:cNvSpPr/>
      </dsp:nvSpPr>
      <dsp:spPr>
        <a:xfrm rot="10800000">
          <a:off x="2758018" y="548"/>
          <a:ext cx="8618400" cy="23488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35788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Microblogging services are a key part of social media platforms</a:t>
          </a:r>
        </a:p>
      </dsp:txBody>
      <dsp:txXfrm rot="10800000">
        <a:off x="3345236" y="548"/>
        <a:ext cx="8031182" cy="2348873"/>
      </dsp:txXfrm>
    </dsp:sp>
    <dsp:sp modelId="{E7F185E8-524C-4611-9D86-93F147AC9524}">
      <dsp:nvSpPr>
        <dsp:cNvPr id="0" name=""/>
        <dsp:cNvSpPr/>
      </dsp:nvSpPr>
      <dsp:spPr>
        <a:xfrm>
          <a:off x="1583581" y="548"/>
          <a:ext cx="2348873" cy="23488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5C8E82-D430-4A73-BED8-58A230F27AFA}">
      <dsp:nvSpPr>
        <dsp:cNvPr id="0" name=""/>
        <dsp:cNvSpPr/>
      </dsp:nvSpPr>
      <dsp:spPr>
        <a:xfrm rot="10800000">
          <a:off x="2758018" y="3050578"/>
          <a:ext cx="8618400" cy="23488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35788" tIns="140970" rIns="263144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Topics include: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Culture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Politics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Science</a:t>
          </a:r>
        </a:p>
      </dsp:txBody>
      <dsp:txXfrm rot="10800000">
        <a:off x="3345236" y="3050578"/>
        <a:ext cx="8031182" cy="2348873"/>
      </dsp:txXfrm>
    </dsp:sp>
    <dsp:sp modelId="{F59B6AAD-A421-445D-954D-8E4EA220D683}">
      <dsp:nvSpPr>
        <dsp:cNvPr id="0" name=""/>
        <dsp:cNvSpPr/>
      </dsp:nvSpPr>
      <dsp:spPr>
        <a:xfrm>
          <a:off x="1583581" y="3050578"/>
          <a:ext cx="2348873" cy="23488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780ED-C1BF-4D36-A986-6C024B16691B}">
      <dsp:nvSpPr>
        <dsp:cNvPr id="0" name=""/>
        <dsp:cNvSpPr/>
      </dsp:nvSpPr>
      <dsp:spPr>
        <a:xfrm>
          <a:off x="0" y="332369"/>
          <a:ext cx="8388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02" tIns="374904" rIns="6510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 coordinates use the computed ones from before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Color the message according to dimension of choice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E.g. sentiment of message text</a:t>
          </a:r>
        </a:p>
      </dsp:txBody>
      <dsp:txXfrm>
        <a:off x="0" y="332369"/>
        <a:ext cx="8388000" cy="1360800"/>
      </dsp:txXfrm>
    </dsp:sp>
    <dsp:sp modelId="{9D9DF40F-A13D-47EE-A6A5-1D2F6CAE4D92}">
      <dsp:nvSpPr>
        <dsp:cNvPr id="0" name=""/>
        <dsp:cNvSpPr/>
      </dsp:nvSpPr>
      <dsp:spPr>
        <a:xfrm>
          <a:off x="419400" y="66689"/>
          <a:ext cx="587160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3D-render a cube object for each message-object</a:t>
          </a:r>
        </a:p>
      </dsp:txBody>
      <dsp:txXfrm>
        <a:off x="445339" y="92628"/>
        <a:ext cx="5819722" cy="479482"/>
      </dsp:txXfrm>
    </dsp:sp>
    <dsp:sp modelId="{20F760D8-0BB6-4AE6-96DC-CEA3504823DE}">
      <dsp:nvSpPr>
        <dsp:cNvPr id="0" name=""/>
        <dsp:cNvSpPr/>
      </dsp:nvSpPr>
      <dsp:spPr>
        <a:xfrm>
          <a:off x="0" y="2056049"/>
          <a:ext cx="83880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02" tIns="374904" rIns="6510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Display meta-information about message (location, time, sentiment…)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If selected message is an answer to another question: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Connect the two corresponding objects via an arrow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If corresponding message is answer as well: repeat</a:t>
          </a:r>
        </a:p>
      </dsp:txBody>
      <dsp:txXfrm>
        <a:off x="0" y="2056049"/>
        <a:ext cx="8388000" cy="1644300"/>
      </dsp:txXfrm>
    </dsp:sp>
    <dsp:sp modelId="{7CFCF149-9305-4288-AA7B-E33D2DC3C7A8}">
      <dsp:nvSpPr>
        <dsp:cNvPr id="0" name=""/>
        <dsp:cNvSpPr/>
      </dsp:nvSpPr>
      <dsp:spPr>
        <a:xfrm>
          <a:off x="419400" y="1790369"/>
          <a:ext cx="587160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selection:</a:t>
          </a:r>
        </a:p>
      </dsp:txBody>
      <dsp:txXfrm>
        <a:off x="445339" y="1816308"/>
        <a:ext cx="5819722" cy="479482"/>
      </dsp:txXfrm>
    </dsp:sp>
    <dsp:sp modelId="{C8C96A71-DC85-47FE-9D6C-5BA9B8A630A4}">
      <dsp:nvSpPr>
        <dsp:cNvPr id="0" name=""/>
        <dsp:cNvSpPr/>
      </dsp:nvSpPr>
      <dsp:spPr>
        <a:xfrm>
          <a:off x="0" y="4063230"/>
          <a:ext cx="838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7DCA-777E-4119-953D-9DCAA360814C}">
      <dsp:nvSpPr>
        <dsp:cNvPr id="0" name=""/>
        <dsp:cNvSpPr/>
      </dsp:nvSpPr>
      <dsp:spPr>
        <a:xfrm>
          <a:off x="419400" y="3797550"/>
          <a:ext cx="587160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Display aggregate statistics</a:t>
          </a:r>
        </a:p>
      </dsp:txBody>
      <dsp:txXfrm>
        <a:off x="445339" y="3823489"/>
        <a:ext cx="5819722" cy="479482"/>
      </dsp:txXfrm>
    </dsp:sp>
    <dsp:sp modelId="{60A065F3-5AB9-4DC9-BD6F-D68229AC8644}">
      <dsp:nvSpPr>
        <dsp:cNvPr id="0" name=""/>
        <dsp:cNvSpPr/>
      </dsp:nvSpPr>
      <dsp:spPr>
        <a:xfrm>
          <a:off x="0" y="4879710"/>
          <a:ext cx="838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12D0B-BC56-41C9-B108-4448262238B5}">
      <dsp:nvSpPr>
        <dsp:cNvPr id="0" name=""/>
        <dsp:cNvSpPr/>
      </dsp:nvSpPr>
      <dsp:spPr>
        <a:xfrm>
          <a:off x="419400" y="4614030"/>
          <a:ext cx="587160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Display UI for filter options</a:t>
          </a:r>
          <a:endParaRPr lang="en-US" sz="1800" kern="1200"/>
        </a:p>
      </dsp:txBody>
      <dsp:txXfrm>
        <a:off x="445339" y="4639969"/>
        <a:ext cx="581972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1B5CA-2753-4B42-BFEE-DD91ACACBC23}">
      <dsp:nvSpPr>
        <dsp:cNvPr id="0" name=""/>
        <dsp:cNvSpPr/>
      </dsp:nvSpPr>
      <dsp:spPr>
        <a:xfrm>
          <a:off x="0" y="0"/>
          <a:ext cx="12797018" cy="2430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ABD4-C13A-4E9A-8FBB-E37F722CF596}">
      <dsp:nvSpPr>
        <dsp:cNvPr id="0" name=""/>
        <dsp:cNvSpPr/>
      </dsp:nvSpPr>
      <dsp:spPr>
        <a:xfrm>
          <a:off x="383910" y="324000"/>
          <a:ext cx="3759124" cy="17820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9354" t="-15051" r="19354" b="-1505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4DE53-B575-4676-A879-E1AEC55106A0}">
      <dsp:nvSpPr>
        <dsp:cNvPr id="0" name=""/>
        <dsp:cNvSpPr/>
      </dsp:nvSpPr>
      <dsp:spPr>
        <a:xfrm rot="10800000">
          <a:off x="383910" y="2430000"/>
          <a:ext cx="3759124" cy="2970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 runs into RAM issues fast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ym typeface="Wingdings" panose="05000000000000000000" pitchFamily="2" charset="2"/>
            </a:rPr>
            <a:t> Streaming of data</a:t>
          </a:r>
          <a:endParaRPr lang="en-US" sz="2500" kern="1200" dirty="0"/>
        </a:p>
      </dsp:txBody>
      <dsp:txXfrm rot="10800000">
        <a:off x="475248" y="2430000"/>
        <a:ext cx="3576448" cy="2878662"/>
      </dsp:txXfrm>
    </dsp:sp>
    <dsp:sp modelId="{15B1CBF1-F093-4B79-B5F1-19BA1438CE73}">
      <dsp:nvSpPr>
        <dsp:cNvPr id="0" name=""/>
        <dsp:cNvSpPr/>
      </dsp:nvSpPr>
      <dsp:spPr>
        <a:xfrm>
          <a:off x="4518946" y="324000"/>
          <a:ext cx="3759124" cy="17820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9354" t="-14646" r="19354" b="-1464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A931-9838-45B8-8AAE-7AB1A68123C0}">
      <dsp:nvSpPr>
        <dsp:cNvPr id="0" name=""/>
        <dsp:cNvSpPr/>
      </dsp:nvSpPr>
      <dsp:spPr>
        <a:xfrm rot="10800000">
          <a:off x="4518946" y="2430000"/>
          <a:ext cx="3759124" cy="2970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Twitter-API is a bottleneck for loading messages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ym typeface="Wingdings" panose="05000000000000000000" pitchFamily="2" charset="2"/>
            </a:rPr>
            <a:t> pre-load a lot of data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 rot="10800000">
        <a:off x="4610284" y="2430000"/>
        <a:ext cx="3576448" cy="2878662"/>
      </dsp:txXfrm>
    </dsp:sp>
    <dsp:sp modelId="{FC4CBA36-D9DC-4090-A0C0-6C882D777B8C}">
      <dsp:nvSpPr>
        <dsp:cNvPr id="0" name=""/>
        <dsp:cNvSpPr/>
      </dsp:nvSpPr>
      <dsp:spPr>
        <a:xfrm>
          <a:off x="8653983" y="324000"/>
          <a:ext cx="3759124" cy="17820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9354" t="-14646" r="19354" b="-1464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EEDB-682C-4FC4-83C1-081E1A1321B7}">
      <dsp:nvSpPr>
        <dsp:cNvPr id="0" name=""/>
        <dsp:cNvSpPr/>
      </dsp:nvSpPr>
      <dsp:spPr>
        <a:xfrm rot="10800000">
          <a:off x="8653983" y="2430000"/>
          <a:ext cx="3759124" cy="2970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Meaningful rendering of messages is limited to ~1000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ym typeface="Wingdings" panose="05000000000000000000" pitchFamily="2" charset="2"/>
            </a:rPr>
            <a:t> Clustering of messages</a:t>
          </a:r>
          <a:endParaRPr lang="en-US" sz="2500" kern="1200" dirty="0"/>
        </a:p>
      </dsp:txBody>
      <dsp:txXfrm rot="10800000">
        <a:off x="8745321" y="2430000"/>
        <a:ext cx="3576448" cy="28786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1EA06-2E06-4DD9-AA7C-D4E4C254D5AA}">
      <dsp:nvSpPr>
        <dsp:cNvPr id="0" name=""/>
        <dsp:cNvSpPr/>
      </dsp:nvSpPr>
      <dsp:spPr>
        <a:xfrm>
          <a:off x="0" y="4218"/>
          <a:ext cx="12960000" cy="8985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31F7A-2364-4EA0-9EE4-F9DC6F67D594}">
      <dsp:nvSpPr>
        <dsp:cNvPr id="0" name=""/>
        <dsp:cNvSpPr/>
      </dsp:nvSpPr>
      <dsp:spPr>
        <a:xfrm>
          <a:off x="271824" y="206402"/>
          <a:ext cx="494226" cy="494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B3EB-A7C4-4DFF-9B93-C8157D9A636E}">
      <dsp:nvSpPr>
        <dsp:cNvPr id="0" name=""/>
        <dsp:cNvSpPr/>
      </dsp:nvSpPr>
      <dsp:spPr>
        <a:xfrm>
          <a:off x="1037875" y="4218"/>
          <a:ext cx="11922124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introduced a novel scheme for rendering diverse discussion threads on microblogging platforms</a:t>
          </a:r>
        </a:p>
      </dsp:txBody>
      <dsp:txXfrm>
        <a:off x="1037875" y="4218"/>
        <a:ext cx="11922124" cy="898593"/>
      </dsp:txXfrm>
    </dsp:sp>
    <dsp:sp modelId="{A6A250FD-5534-461A-B8B4-5A03C5D8FE1E}">
      <dsp:nvSpPr>
        <dsp:cNvPr id="0" name=""/>
        <dsp:cNvSpPr/>
      </dsp:nvSpPr>
      <dsp:spPr>
        <a:xfrm>
          <a:off x="0" y="1127460"/>
          <a:ext cx="12960000" cy="8985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C804B-8BB5-409D-B273-C65FC9267E54}">
      <dsp:nvSpPr>
        <dsp:cNvPr id="0" name=""/>
        <dsp:cNvSpPr/>
      </dsp:nvSpPr>
      <dsp:spPr>
        <a:xfrm>
          <a:off x="271824" y="1329644"/>
          <a:ext cx="494226" cy="494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8DCEA-8865-4EA2-99D5-0D9A0F3CA5EC}">
      <dsp:nvSpPr>
        <dsp:cNvPr id="0" name=""/>
        <dsp:cNvSpPr/>
      </dsp:nvSpPr>
      <dsp:spPr>
        <a:xfrm>
          <a:off x="1037875" y="1127460"/>
          <a:ext cx="11922124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Multi-dimensional data can be displayed</a:t>
          </a:r>
        </a:p>
      </dsp:txBody>
      <dsp:txXfrm>
        <a:off x="1037875" y="1127460"/>
        <a:ext cx="11922124" cy="898593"/>
      </dsp:txXfrm>
    </dsp:sp>
    <dsp:sp modelId="{72CFFEEA-F4C9-4541-9425-865B199FEDEB}">
      <dsp:nvSpPr>
        <dsp:cNvPr id="0" name=""/>
        <dsp:cNvSpPr/>
      </dsp:nvSpPr>
      <dsp:spPr>
        <a:xfrm>
          <a:off x="0" y="2250703"/>
          <a:ext cx="12960000" cy="8985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7E58-FC79-4278-8596-1B17ADD0ABAF}">
      <dsp:nvSpPr>
        <dsp:cNvPr id="0" name=""/>
        <dsp:cNvSpPr/>
      </dsp:nvSpPr>
      <dsp:spPr>
        <a:xfrm>
          <a:off x="271824" y="2452886"/>
          <a:ext cx="494226" cy="494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939B1-A72F-4A92-8184-24371B057957}">
      <dsp:nvSpPr>
        <dsp:cNvPr id="0" name=""/>
        <dsp:cNvSpPr/>
      </dsp:nvSpPr>
      <dsp:spPr>
        <a:xfrm>
          <a:off x="1037875" y="2250703"/>
          <a:ext cx="11922124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for the answering of research questions</a:t>
          </a:r>
        </a:p>
      </dsp:txBody>
      <dsp:txXfrm>
        <a:off x="1037875" y="2250703"/>
        <a:ext cx="11922124" cy="898593"/>
      </dsp:txXfrm>
    </dsp:sp>
    <dsp:sp modelId="{43485453-A1D9-4CBD-BEF1-E5EEAFF3C5E1}">
      <dsp:nvSpPr>
        <dsp:cNvPr id="0" name=""/>
        <dsp:cNvSpPr/>
      </dsp:nvSpPr>
      <dsp:spPr>
        <a:xfrm>
          <a:off x="0" y="3373945"/>
          <a:ext cx="12960000" cy="8985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83FDE-4999-4559-9829-6CD3E363F462}">
      <dsp:nvSpPr>
        <dsp:cNvPr id="0" name=""/>
        <dsp:cNvSpPr/>
      </dsp:nvSpPr>
      <dsp:spPr>
        <a:xfrm>
          <a:off x="271824" y="3576128"/>
          <a:ext cx="494226" cy="494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DC003-19EF-4DC0-9F40-224A6A4C5739}">
      <dsp:nvSpPr>
        <dsp:cNvPr id="0" name=""/>
        <dsp:cNvSpPr/>
      </dsp:nvSpPr>
      <dsp:spPr>
        <a:xfrm>
          <a:off x="1037875" y="3373945"/>
          <a:ext cx="11922124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Proposal of pipeline for data collection and preparation</a:t>
          </a:r>
        </a:p>
      </dsp:txBody>
      <dsp:txXfrm>
        <a:off x="1037875" y="3373945"/>
        <a:ext cx="11922124" cy="898593"/>
      </dsp:txXfrm>
    </dsp:sp>
    <dsp:sp modelId="{AB59A02F-EC4C-4A61-A71D-F21910BCE01B}">
      <dsp:nvSpPr>
        <dsp:cNvPr id="0" name=""/>
        <dsp:cNvSpPr/>
      </dsp:nvSpPr>
      <dsp:spPr>
        <a:xfrm>
          <a:off x="0" y="4497187"/>
          <a:ext cx="12960000" cy="8985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C136F-0723-41BA-96CA-FFD1C6AD15DE}">
      <dsp:nvSpPr>
        <dsp:cNvPr id="0" name=""/>
        <dsp:cNvSpPr/>
      </dsp:nvSpPr>
      <dsp:spPr>
        <a:xfrm>
          <a:off x="271824" y="4699371"/>
          <a:ext cx="494226" cy="494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2234-734F-4115-B599-28DE3FF0A34D}">
      <dsp:nvSpPr>
        <dsp:cNvPr id="0" name=""/>
        <dsp:cNvSpPr/>
      </dsp:nvSpPr>
      <dsp:spPr>
        <a:xfrm>
          <a:off x="1037875" y="4497187"/>
          <a:ext cx="5832000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Possible Improvements:</a:t>
          </a:r>
        </a:p>
      </dsp:txBody>
      <dsp:txXfrm>
        <a:off x="1037875" y="4497187"/>
        <a:ext cx="5832000" cy="898593"/>
      </dsp:txXfrm>
    </dsp:sp>
    <dsp:sp modelId="{F8693613-22D7-4DDA-8BD7-07DD18F6187A}">
      <dsp:nvSpPr>
        <dsp:cNvPr id="0" name=""/>
        <dsp:cNvSpPr/>
      </dsp:nvSpPr>
      <dsp:spPr>
        <a:xfrm>
          <a:off x="6869875" y="4497187"/>
          <a:ext cx="6090124" cy="89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01" tIns="95101" rIns="95101" bIns="9510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Solving of RAM issue through data streaming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Better display quality through clustering of messages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Possible visualization schemes for flow/changes of topics during conversations</a:t>
          </a:r>
        </a:p>
      </dsp:txBody>
      <dsp:txXfrm>
        <a:off x="6869875" y="4497187"/>
        <a:ext cx="6090124" cy="89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BBD5E-F8A9-4D21-9C2C-78138B887346}">
      <dsp:nvSpPr>
        <dsp:cNvPr id="0" name=""/>
        <dsp:cNvSpPr/>
      </dsp:nvSpPr>
      <dsp:spPr>
        <a:xfrm rot="10800000">
          <a:off x="2409269" y="1897"/>
          <a:ext cx="8471113" cy="110227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6072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One-to-many relationship leads to complexity</a:t>
          </a:r>
        </a:p>
      </dsp:txBody>
      <dsp:txXfrm rot="10800000">
        <a:off x="2684837" y="1897"/>
        <a:ext cx="8195545" cy="1102273"/>
      </dsp:txXfrm>
    </dsp:sp>
    <dsp:sp modelId="{7F9BD276-E885-4884-8046-3D42C360E502}">
      <dsp:nvSpPr>
        <dsp:cNvPr id="0" name=""/>
        <dsp:cNvSpPr/>
      </dsp:nvSpPr>
      <dsp:spPr>
        <a:xfrm>
          <a:off x="1858133" y="1897"/>
          <a:ext cx="1102273" cy="1102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9F6987-488E-4B87-BCF4-EEF41C6BAF1B}">
      <dsp:nvSpPr>
        <dsp:cNvPr id="0" name=""/>
        <dsp:cNvSpPr/>
      </dsp:nvSpPr>
      <dsp:spPr>
        <a:xfrm rot="10800000">
          <a:off x="2409269" y="1433208"/>
          <a:ext cx="8471113" cy="110227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6072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 “bigger picture”</a:t>
          </a:r>
        </a:p>
      </dsp:txBody>
      <dsp:txXfrm rot="10800000">
        <a:off x="2684837" y="1433208"/>
        <a:ext cx="8195545" cy="1102273"/>
      </dsp:txXfrm>
    </dsp:sp>
    <dsp:sp modelId="{4BEEEB60-7A8F-4A85-B0FE-E03AB52EFDE9}">
      <dsp:nvSpPr>
        <dsp:cNvPr id="0" name=""/>
        <dsp:cNvSpPr/>
      </dsp:nvSpPr>
      <dsp:spPr>
        <a:xfrm>
          <a:off x="1858133" y="1433208"/>
          <a:ext cx="1102273" cy="11022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26B620-4514-46BC-84FD-A23BECE9209C}">
      <dsp:nvSpPr>
        <dsp:cNvPr id="0" name=""/>
        <dsp:cNvSpPr/>
      </dsp:nvSpPr>
      <dsp:spPr>
        <a:xfrm rot="10800000">
          <a:off x="2409269" y="2864518"/>
          <a:ext cx="8471113" cy="110227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6072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 of flow of conversation only possible through text-by-text analysis</a:t>
          </a:r>
        </a:p>
      </dsp:txBody>
      <dsp:txXfrm rot="10800000">
        <a:off x="2684837" y="2864518"/>
        <a:ext cx="8195545" cy="1102273"/>
      </dsp:txXfrm>
    </dsp:sp>
    <dsp:sp modelId="{E298BF03-76ED-41D6-9C7F-221BCF3E149C}">
      <dsp:nvSpPr>
        <dsp:cNvPr id="0" name=""/>
        <dsp:cNvSpPr/>
      </dsp:nvSpPr>
      <dsp:spPr>
        <a:xfrm>
          <a:off x="1858133" y="2864518"/>
          <a:ext cx="1102273" cy="110227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EA1BD2-7ACD-49F2-B44A-5F14637C6C9A}">
      <dsp:nvSpPr>
        <dsp:cNvPr id="0" name=""/>
        <dsp:cNvSpPr/>
      </dsp:nvSpPr>
      <dsp:spPr>
        <a:xfrm rot="10800000">
          <a:off x="2409269" y="4295828"/>
          <a:ext cx="8471113" cy="110227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6072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ym typeface="Wingdings" panose="05000000000000000000" pitchFamily="2" charset="2"/>
            </a:rPr>
            <a:t></a:t>
          </a:r>
          <a:r>
            <a:rPr lang="en-US" sz="3100" kern="1200" dirty="0"/>
            <a:t> Discourse Analysis becomes very difficult!</a:t>
          </a:r>
        </a:p>
      </dsp:txBody>
      <dsp:txXfrm rot="10800000">
        <a:off x="2684837" y="4295828"/>
        <a:ext cx="8195545" cy="1102273"/>
      </dsp:txXfrm>
    </dsp:sp>
    <dsp:sp modelId="{8222E490-0A76-41AC-90AC-9E78F0BBB54D}">
      <dsp:nvSpPr>
        <dsp:cNvPr id="0" name=""/>
        <dsp:cNvSpPr/>
      </dsp:nvSpPr>
      <dsp:spPr>
        <a:xfrm>
          <a:off x="1858133" y="4295828"/>
          <a:ext cx="1102273" cy="110227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FBF9D-B38F-40AF-BC8C-610A03C573EC}">
      <dsp:nvSpPr>
        <dsp:cNvPr id="0" name=""/>
        <dsp:cNvSpPr/>
      </dsp:nvSpPr>
      <dsp:spPr>
        <a:xfrm>
          <a:off x="5695" y="1703953"/>
          <a:ext cx="4980234" cy="19920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 dirty="0"/>
            <a:t>Collect data from </a:t>
          </a:r>
          <a:r>
            <a:rPr lang="en-US" sz="3900" i="1" kern="1200" baseline="0" dirty="0"/>
            <a:t>Twitter</a:t>
          </a:r>
          <a:endParaRPr lang="en-US" sz="3900" kern="1200" dirty="0"/>
        </a:p>
      </dsp:txBody>
      <dsp:txXfrm>
        <a:off x="5695" y="1703953"/>
        <a:ext cx="4482211" cy="1992093"/>
      </dsp:txXfrm>
    </dsp:sp>
    <dsp:sp modelId="{BE37DEBE-F8A7-4BDD-AA0E-1353061486B4}">
      <dsp:nvSpPr>
        <dsp:cNvPr id="0" name=""/>
        <dsp:cNvSpPr/>
      </dsp:nvSpPr>
      <dsp:spPr>
        <a:xfrm>
          <a:off x="3989882" y="1703953"/>
          <a:ext cx="4980234" cy="199209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baseline="0"/>
            <a:t>Pre-process data </a:t>
          </a:r>
          <a:endParaRPr lang="en-US" sz="3900" kern="1200"/>
        </a:p>
      </dsp:txBody>
      <dsp:txXfrm>
        <a:off x="4985929" y="1703953"/>
        <a:ext cx="2988141" cy="1992093"/>
      </dsp:txXfrm>
    </dsp:sp>
    <dsp:sp modelId="{86D8EF3F-9553-49DA-A752-B1B69205E33F}">
      <dsp:nvSpPr>
        <dsp:cNvPr id="0" name=""/>
        <dsp:cNvSpPr/>
      </dsp:nvSpPr>
      <dsp:spPr>
        <a:xfrm>
          <a:off x="7974070" y="1703953"/>
          <a:ext cx="4980234" cy="199209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baseline="0"/>
            <a:t>Add extra dimensions (if of interest)</a:t>
          </a:r>
          <a:endParaRPr lang="en-US" sz="3900" kern="1200"/>
        </a:p>
      </dsp:txBody>
      <dsp:txXfrm>
        <a:off x="8970117" y="1703953"/>
        <a:ext cx="2988141" cy="1992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3B396-9470-4D1B-B5E6-57AC9A6BC202}">
      <dsp:nvSpPr>
        <dsp:cNvPr id="0" name=""/>
        <dsp:cNvSpPr/>
      </dsp:nvSpPr>
      <dsp:spPr>
        <a:xfrm>
          <a:off x="2551" y="554401"/>
          <a:ext cx="4048299" cy="2789278"/>
        </a:xfrm>
        <a:prstGeom prst="round2Diag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8204" t="-10661" r="8204" b="-10661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D3F79-D48E-4C11-93AA-DFF5594EFBCD}">
      <dsp:nvSpPr>
        <dsp:cNvPr id="0" name=""/>
        <dsp:cNvSpPr/>
      </dsp:nvSpPr>
      <dsp:spPr>
        <a:xfrm>
          <a:off x="2551" y="3343679"/>
          <a:ext cx="4048299" cy="1501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 dirty="0" err="1"/>
            <a:t>Reduce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complexity</a:t>
          </a:r>
          <a:endParaRPr lang="en-US" sz="3200" kern="1200" dirty="0"/>
        </a:p>
      </dsp:txBody>
      <dsp:txXfrm>
        <a:off x="2551" y="3343679"/>
        <a:ext cx="4048299" cy="1501918"/>
      </dsp:txXfrm>
    </dsp:sp>
    <dsp:sp modelId="{76815C1D-39EC-497F-96B1-722296A53486}">
      <dsp:nvSpPr>
        <dsp:cNvPr id="0" name=""/>
        <dsp:cNvSpPr/>
      </dsp:nvSpPr>
      <dsp:spPr>
        <a:xfrm>
          <a:off x="4455850" y="554401"/>
          <a:ext cx="4048299" cy="2789278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872" t="-10080" r="8872" b="-1008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E9D257-FF2C-4D93-9A62-04B445E6D94F}">
      <dsp:nvSpPr>
        <dsp:cNvPr id="0" name=""/>
        <dsp:cNvSpPr/>
      </dsp:nvSpPr>
      <dsp:spPr>
        <a:xfrm>
          <a:off x="4455850" y="3343679"/>
          <a:ext cx="4048299" cy="1501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 dirty="0"/>
            <a:t>Show a </a:t>
          </a:r>
          <a:r>
            <a:rPr lang="de-DE" sz="3200" kern="1200" baseline="0" dirty="0" err="1"/>
            <a:t>broad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overview</a:t>
          </a:r>
          <a:endParaRPr lang="en-US" sz="3200" kern="1200" dirty="0"/>
        </a:p>
      </dsp:txBody>
      <dsp:txXfrm>
        <a:off x="4455850" y="3343679"/>
        <a:ext cx="4048299" cy="1501918"/>
      </dsp:txXfrm>
    </dsp:sp>
    <dsp:sp modelId="{EF5A556C-2956-41EA-A9F6-B81B5E61B6F0}">
      <dsp:nvSpPr>
        <dsp:cNvPr id="0" name=""/>
        <dsp:cNvSpPr/>
      </dsp:nvSpPr>
      <dsp:spPr>
        <a:xfrm>
          <a:off x="8909149" y="554401"/>
          <a:ext cx="4048299" cy="2789278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8872" t="-10080" r="8872" b="-1008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EDAE4-33E1-4677-9AA4-A2B45DC41A15}">
      <dsp:nvSpPr>
        <dsp:cNvPr id="0" name=""/>
        <dsp:cNvSpPr/>
      </dsp:nvSpPr>
      <dsp:spPr>
        <a:xfrm>
          <a:off x="8909149" y="3343679"/>
          <a:ext cx="4048299" cy="1501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baseline="0" dirty="0" err="1"/>
            <a:t>Allow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for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answering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of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complex</a:t>
          </a:r>
          <a:r>
            <a:rPr lang="de-DE" sz="3200" kern="1200" baseline="0" dirty="0"/>
            <a:t> </a:t>
          </a:r>
          <a:r>
            <a:rPr lang="de-DE" sz="3200" kern="1200" baseline="0" dirty="0" err="1"/>
            <a:t>questions</a:t>
          </a:r>
          <a:endParaRPr lang="en-US" sz="3200" kern="1200" dirty="0"/>
        </a:p>
      </dsp:txBody>
      <dsp:txXfrm>
        <a:off x="8909149" y="3343679"/>
        <a:ext cx="4048299" cy="1501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36A94-5B55-4926-96AE-50D750463A59}">
      <dsp:nvSpPr>
        <dsp:cNvPr id="0" name=""/>
        <dsp:cNvSpPr/>
      </dsp:nvSpPr>
      <dsp:spPr>
        <a:xfrm>
          <a:off x="0" y="10349"/>
          <a:ext cx="12960000" cy="171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Tornberg et al. used topic modeling for discourse analysis</a:t>
          </a:r>
        </a:p>
      </dsp:txBody>
      <dsp:txXfrm>
        <a:off x="83502" y="93851"/>
        <a:ext cx="12792996" cy="1543536"/>
      </dsp:txXfrm>
    </dsp:sp>
    <dsp:sp modelId="{76C5150D-EC24-47C8-93D8-725CE06D48AD}">
      <dsp:nvSpPr>
        <dsp:cNvPr id="0" name=""/>
        <dsp:cNvSpPr/>
      </dsp:nvSpPr>
      <dsp:spPr>
        <a:xfrm>
          <a:off x="0" y="1844729"/>
          <a:ext cx="12960000" cy="171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McKelvey et al. used diffusion networks to show relations between different users on Twitter</a:t>
          </a:r>
        </a:p>
      </dsp:txBody>
      <dsp:txXfrm>
        <a:off x="83502" y="1928231"/>
        <a:ext cx="12792996" cy="1543536"/>
      </dsp:txXfrm>
    </dsp:sp>
    <dsp:sp modelId="{153F505C-CF57-4C6C-BE13-2A54C358143D}">
      <dsp:nvSpPr>
        <dsp:cNvPr id="0" name=""/>
        <dsp:cNvSpPr/>
      </dsp:nvSpPr>
      <dsp:spPr>
        <a:xfrm>
          <a:off x="0" y="3679110"/>
          <a:ext cx="12960000" cy="171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Scharl et al. try to visualize different textual dimension of online discourse through a multitude of plots</a:t>
          </a:r>
        </a:p>
      </dsp:txBody>
      <dsp:txXfrm>
        <a:off x="83502" y="3762612"/>
        <a:ext cx="12792996" cy="1543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D433-FA80-4241-8900-DB0C8400E5E3}">
      <dsp:nvSpPr>
        <dsp:cNvPr id="0" name=""/>
        <dsp:cNvSpPr/>
      </dsp:nvSpPr>
      <dsp:spPr>
        <a:xfrm>
          <a:off x="0" y="461699"/>
          <a:ext cx="83880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1002" tIns="499872" rIns="6510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We used tweets which are associated with the COVID-19 pandemic*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Download data via official Twitter-API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Only retain tweets which: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Do have a geo-location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Do have a timestamp</a:t>
          </a:r>
        </a:p>
      </dsp:txBody>
      <dsp:txXfrm>
        <a:off x="0" y="461699"/>
        <a:ext cx="8388000" cy="2948400"/>
      </dsp:txXfrm>
    </dsp:sp>
    <dsp:sp modelId="{B3C6719E-EC3B-4982-9011-5C518D23CB0B}">
      <dsp:nvSpPr>
        <dsp:cNvPr id="0" name=""/>
        <dsp:cNvSpPr/>
      </dsp:nvSpPr>
      <dsp:spPr>
        <a:xfrm>
          <a:off x="419400" y="107459"/>
          <a:ext cx="587160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Collection:</a:t>
          </a:r>
        </a:p>
      </dsp:txBody>
      <dsp:txXfrm>
        <a:off x="453985" y="142044"/>
        <a:ext cx="5802430" cy="639310"/>
      </dsp:txXfrm>
    </dsp:sp>
    <dsp:sp modelId="{1D656A69-F4D7-4C49-A648-9E23CE7CC400}">
      <dsp:nvSpPr>
        <dsp:cNvPr id="0" name=""/>
        <dsp:cNvSpPr/>
      </dsp:nvSpPr>
      <dsp:spPr>
        <a:xfrm>
          <a:off x="0" y="3893940"/>
          <a:ext cx="83880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1002" tIns="499872" rIns="6510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Exchange username with randomized ID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Users with multiple tweets should have the same ID</a:t>
          </a:r>
        </a:p>
      </dsp:txBody>
      <dsp:txXfrm>
        <a:off x="0" y="3893940"/>
        <a:ext cx="8388000" cy="1398600"/>
      </dsp:txXfrm>
    </dsp:sp>
    <dsp:sp modelId="{7B5B3B43-BA1B-4E2D-82DE-A96D2B970440}">
      <dsp:nvSpPr>
        <dsp:cNvPr id="0" name=""/>
        <dsp:cNvSpPr/>
      </dsp:nvSpPr>
      <dsp:spPr>
        <a:xfrm>
          <a:off x="419400" y="3539699"/>
          <a:ext cx="587160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Anonymization:</a:t>
          </a:r>
          <a:endParaRPr lang="en-US" sz="2400" kern="1200"/>
        </a:p>
      </dsp:txBody>
      <dsp:txXfrm>
        <a:off x="453985" y="3574284"/>
        <a:ext cx="5802430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8B1C-4EAE-4BDC-9175-2EFD361BD196}">
      <dsp:nvSpPr>
        <dsp:cNvPr id="0" name=""/>
        <dsp:cNvSpPr/>
      </dsp:nvSpPr>
      <dsp:spPr>
        <a:xfrm>
          <a:off x="1151999" y="89999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1E59-73CD-426D-9ADF-2DFB8E3D5453}">
      <dsp:nvSpPr>
        <dsp:cNvPr id="0" name=""/>
        <dsp:cNvSpPr/>
      </dsp:nvSpPr>
      <dsp:spPr>
        <a:xfrm>
          <a:off x="1620000" y="136800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C0AFF-4BCB-4A85-9098-CE790D0B2C0C}">
      <dsp:nvSpPr>
        <dsp:cNvPr id="0" name=""/>
        <dsp:cNvSpPr/>
      </dsp:nvSpPr>
      <dsp:spPr>
        <a:xfrm>
          <a:off x="450000" y="3780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Remove punctuation</a:t>
          </a:r>
        </a:p>
      </dsp:txBody>
      <dsp:txXfrm>
        <a:off x="450000" y="3780000"/>
        <a:ext cx="3600000" cy="720000"/>
      </dsp:txXfrm>
    </dsp:sp>
    <dsp:sp modelId="{C0700422-6E2B-49F8-8013-A302AD45E408}">
      <dsp:nvSpPr>
        <dsp:cNvPr id="0" name=""/>
        <dsp:cNvSpPr/>
      </dsp:nvSpPr>
      <dsp:spPr>
        <a:xfrm>
          <a:off x="5382000" y="89999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FE104-B7C4-42B6-B6D2-D8814E2529B8}">
      <dsp:nvSpPr>
        <dsp:cNvPr id="0" name=""/>
        <dsp:cNvSpPr/>
      </dsp:nvSpPr>
      <dsp:spPr>
        <a:xfrm>
          <a:off x="5850000" y="136800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CDA68-16AA-468B-8E41-DEE1338C599F}">
      <dsp:nvSpPr>
        <dsp:cNvPr id="0" name=""/>
        <dsp:cNvSpPr/>
      </dsp:nvSpPr>
      <dsp:spPr>
        <a:xfrm>
          <a:off x="4680000" y="3780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Emojis</a:t>
          </a:r>
        </a:p>
      </dsp:txBody>
      <dsp:txXfrm>
        <a:off x="4680000" y="3780000"/>
        <a:ext cx="3600000" cy="720000"/>
      </dsp:txXfrm>
    </dsp:sp>
    <dsp:sp modelId="{869F47F2-A417-4158-8B44-CA675DE17629}">
      <dsp:nvSpPr>
        <dsp:cNvPr id="0" name=""/>
        <dsp:cNvSpPr/>
      </dsp:nvSpPr>
      <dsp:spPr>
        <a:xfrm>
          <a:off x="9612000" y="89999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4A7D-6FBC-4A19-BE33-A1DA4A39AEC7}">
      <dsp:nvSpPr>
        <dsp:cNvPr id="0" name=""/>
        <dsp:cNvSpPr/>
      </dsp:nvSpPr>
      <dsp:spPr>
        <a:xfrm>
          <a:off x="10080000" y="1368000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21036-6E77-43C5-AD36-A4C9F6AABE11}">
      <dsp:nvSpPr>
        <dsp:cNvPr id="0" name=""/>
        <dsp:cNvSpPr/>
      </dsp:nvSpPr>
      <dsp:spPr>
        <a:xfrm>
          <a:off x="8910000" y="3780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Any other non-alphanumerical token</a:t>
          </a:r>
        </a:p>
      </dsp:txBody>
      <dsp:txXfrm>
        <a:off x="8910000" y="3780000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7C876-D9FE-41B0-9F78-288D4DCF4FBC}">
      <dsp:nvSpPr>
        <dsp:cNvPr id="0" name=""/>
        <dsp:cNvSpPr/>
      </dsp:nvSpPr>
      <dsp:spPr>
        <a:xfrm>
          <a:off x="0" y="459449"/>
          <a:ext cx="1304272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2027D-67B3-4227-915E-E4CD968C9911}">
      <dsp:nvSpPr>
        <dsp:cNvPr id="0" name=""/>
        <dsp:cNvSpPr/>
      </dsp:nvSpPr>
      <dsp:spPr>
        <a:xfrm>
          <a:off x="652136" y="75689"/>
          <a:ext cx="9129905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089" tIns="0" rIns="34508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store our data in Geo-JSON file format</a:t>
          </a:r>
        </a:p>
      </dsp:txBody>
      <dsp:txXfrm>
        <a:off x="689603" y="113156"/>
        <a:ext cx="9054971" cy="692586"/>
      </dsp:txXfrm>
    </dsp:sp>
    <dsp:sp modelId="{D6D3B0AD-8E28-46A7-83FD-04DBC6D45C3E}">
      <dsp:nvSpPr>
        <dsp:cNvPr id="0" name=""/>
        <dsp:cNvSpPr/>
      </dsp:nvSpPr>
      <dsp:spPr>
        <a:xfrm>
          <a:off x="0" y="1638809"/>
          <a:ext cx="13042722" cy="368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260" tIns="541528" rIns="101226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600" kern="1200" dirty="0"/>
            <a:t>Entry(Geometrical data (for country borders))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600" kern="1200" dirty="0"/>
            <a:t>Entry(List of messages):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600" kern="1200" dirty="0"/>
            <a:t>Key(Message ID):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Entry(Text)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Entry(Time)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Entry(Sentiment)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…</a:t>
          </a:r>
        </a:p>
      </dsp:txBody>
      <dsp:txXfrm>
        <a:off x="0" y="1638809"/>
        <a:ext cx="13042722" cy="3685500"/>
      </dsp:txXfrm>
    </dsp:sp>
    <dsp:sp modelId="{58043A2B-CB54-4E78-B552-5B03010C2F4E}">
      <dsp:nvSpPr>
        <dsp:cNvPr id="0" name=""/>
        <dsp:cNvSpPr/>
      </dsp:nvSpPr>
      <dsp:spPr>
        <a:xfrm>
          <a:off x="652136" y="1255049"/>
          <a:ext cx="9129905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089" tIns="0" rIns="34508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Key(Country):</a:t>
          </a:r>
        </a:p>
      </dsp:txBody>
      <dsp:txXfrm>
        <a:off x="689603" y="1292516"/>
        <a:ext cx="9054971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F8BD4-8BC8-412B-AFC9-D3D4E876211C}">
      <dsp:nvSpPr>
        <dsp:cNvPr id="0" name=""/>
        <dsp:cNvSpPr/>
      </dsp:nvSpPr>
      <dsp:spPr>
        <a:xfrm>
          <a:off x="0" y="0"/>
          <a:ext cx="8388000" cy="1255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Read the Geo-JSON</a:t>
          </a:r>
          <a:endParaRPr lang="de-DE" sz="2400" kern="1200" dirty="0"/>
        </a:p>
      </dsp:txBody>
      <dsp:txXfrm>
        <a:off x="1803107" y="0"/>
        <a:ext cx="6584892" cy="1255078"/>
      </dsp:txXfrm>
    </dsp:sp>
    <dsp:sp modelId="{A4081708-89EB-4DA7-A261-141B71FA996E}">
      <dsp:nvSpPr>
        <dsp:cNvPr id="0" name=""/>
        <dsp:cNvSpPr/>
      </dsp:nvSpPr>
      <dsp:spPr>
        <a:xfrm>
          <a:off x="125507" y="125507"/>
          <a:ext cx="1677600" cy="10040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16D50-C1CC-471E-88DE-575A8E31E715}">
      <dsp:nvSpPr>
        <dsp:cNvPr id="0" name=""/>
        <dsp:cNvSpPr/>
      </dsp:nvSpPr>
      <dsp:spPr>
        <a:xfrm>
          <a:off x="0" y="1380585"/>
          <a:ext cx="8388000" cy="1255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Write each message into an object</a:t>
          </a:r>
          <a:endParaRPr lang="de-DE" sz="2400" kern="1200" dirty="0"/>
        </a:p>
      </dsp:txBody>
      <dsp:txXfrm>
        <a:off x="1803107" y="1380585"/>
        <a:ext cx="6584892" cy="1255078"/>
      </dsp:txXfrm>
    </dsp:sp>
    <dsp:sp modelId="{F6B65877-0558-46DE-86D8-7A518915621A}">
      <dsp:nvSpPr>
        <dsp:cNvPr id="0" name=""/>
        <dsp:cNvSpPr/>
      </dsp:nvSpPr>
      <dsp:spPr>
        <a:xfrm>
          <a:off x="125507" y="1506093"/>
          <a:ext cx="1677600" cy="10040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EFBA-DE19-40A5-AAB6-B72B991C87AF}">
      <dsp:nvSpPr>
        <dsp:cNvPr id="0" name=""/>
        <dsp:cNvSpPr/>
      </dsp:nvSpPr>
      <dsp:spPr>
        <a:xfrm>
          <a:off x="0" y="2761171"/>
          <a:ext cx="8388000" cy="1255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Derive location of each object by</a:t>
          </a:r>
          <a:endParaRPr lang="de-DE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X and Z coordinates from the message’s state</a:t>
          </a:r>
          <a:endParaRPr lang="de-DE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 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>
                  <a:latin typeface="Cambria Math" panose="02040503050406030204" pitchFamily="18" charset="0"/>
                </a:rPr>
                <m:t>=</m:t>
              </m:r>
              <m:r>
                <a:rPr lang="en-US" sz="1900" b="0" i="1" kern="1200">
                  <a:latin typeface="Cambria Math" panose="02040503050406030204" pitchFamily="18" charset="0"/>
                </a:rPr>
                <m:t>𝑖𝑛𝑑𝑒</m:t>
              </m:r>
              <m:sSub>
                <m:sSubPr>
                  <m:ctrlPr>
                    <a:rPr lang="en-US" sz="19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900" b="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900" b="0" i="1" kern="1200">
                      <a:latin typeface="Cambria Math" panose="02040503050406030204" pitchFamily="18" charset="0"/>
                    </a:rPr>
                    <m:t>𝑚𝑒𝑠𝑠𝑎𝑔𝑒</m:t>
                  </m:r>
                  <m:r>
                    <a:rPr lang="en-US" sz="1900" b="0" i="1" kern="1200">
                      <a:latin typeface="Cambria Math" panose="02040503050406030204" pitchFamily="18" charset="0"/>
                    </a:rPr>
                    <m:t> </m:t>
                  </m:r>
                  <m:r>
                    <a:rPr lang="en-US" sz="1900" b="0" i="1" kern="1200">
                      <a:latin typeface="Cambria Math" panose="02040503050406030204" pitchFamily="18" charset="0"/>
                    </a:rPr>
                    <m:t>𝑖𝑛</m:t>
                  </m:r>
                  <m:r>
                    <a:rPr lang="en-US" sz="1900" b="0" i="1" kern="1200">
                      <a:latin typeface="Cambria Math" panose="02040503050406030204" pitchFamily="18" charset="0"/>
                    </a:rPr>
                    <m:t> </m:t>
                  </m:r>
                  <m:r>
                    <a:rPr lang="en-US" sz="1900" b="0" i="1" kern="1200">
                      <a:latin typeface="Cambria Math" panose="02040503050406030204" pitchFamily="18" charset="0"/>
                    </a:rPr>
                    <m:t>𝑠𝑡𝑎𝑡𝑒</m:t>
                  </m:r>
                </m:sub>
              </m:sSub>
              <m:r>
                <a:rPr lang="en-US" sz="1900" b="0" i="0" kern="1200">
                  <a:latin typeface="Cambria Math" panose="02040503050406030204" pitchFamily="18" charset="0"/>
                </a:rPr>
                <m:t>+</m:t>
              </m:r>
              <m:r>
                <m:rPr>
                  <m:sty m:val="p"/>
                </m:rPr>
                <a:rPr lang="en-US" sz="1900" b="0" i="0" kern="1200">
                  <a:latin typeface="Cambria Math" panose="02040503050406030204" pitchFamily="18" charset="0"/>
                </a:rPr>
                <m:t>offset</m:t>
              </m:r>
            </m:oMath>
          </a14:m>
          <a:endParaRPr lang="de-DE" sz="1900" kern="1200"/>
        </a:p>
      </dsp:txBody>
      <dsp:txXfrm>
        <a:off x="1803107" y="2761171"/>
        <a:ext cx="6584892" cy="1255078"/>
      </dsp:txXfrm>
    </dsp:sp>
    <dsp:sp modelId="{6578EEC7-3F2E-4931-BCE5-8757AA93BE26}">
      <dsp:nvSpPr>
        <dsp:cNvPr id="0" name=""/>
        <dsp:cNvSpPr/>
      </dsp:nvSpPr>
      <dsp:spPr>
        <a:xfrm>
          <a:off x="125507" y="2886679"/>
          <a:ext cx="1677600" cy="10040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D4980-C690-409E-9DF0-13088564174C}">
      <dsp:nvSpPr>
        <dsp:cNvPr id="0" name=""/>
        <dsp:cNvSpPr/>
      </dsp:nvSpPr>
      <dsp:spPr>
        <a:xfrm>
          <a:off x="0" y="4141757"/>
          <a:ext cx="8388000" cy="1255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ym typeface="Wingdings" panose="05000000000000000000" pitchFamily="2" charset="2"/>
            </a:rPr>
            <a:t></a:t>
          </a:r>
          <a:r>
            <a:rPr lang="en-US" sz="2400" kern="1200" baseline="0"/>
            <a:t> Rigid pattern of evenly spaced messages</a:t>
          </a:r>
          <a:endParaRPr lang="de-DE" sz="2400" kern="1200"/>
        </a:p>
      </dsp:txBody>
      <dsp:txXfrm>
        <a:off x="1803107" y="4141757"/>
        <a:ext cx="6584892" cy="1255078"/>
      </dsp:txXfrm>
    </dsp:sp>
    <dsp:sp modelId="{0AA93B13-8F3B-4076-824C-1683756731EA}">
      <dsp:nvSpPr>
        <dsp:cNvPr id="0" name=""/>
        <dsp:cNvSpPr/>
      </dsp:nvSpPr>
      <dsp:spPr>
        <a:xfrm>
          <a:off x="125507" y="4267265"/>
          <a:ext cx="1677600" cy="10040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2D94-01EA-4BBB-9E46-76003C301EED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0F40-9A2F-43DF-8343-3A687CBA5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6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55F6519-6CD0-48A9-9E27-5A0174A1A5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1200" y="2595792"/>
            <a:ext cx="12960000" cy="1587510"/>
          </a:xfrm>
        </p:spPr>
        <p:txBody>
          <a:bodyPr anchor="b" anchorCtr="0"/>
          <a:lstStyle>
            <a:lvl1pPr>
              <a:defRPr>
                <a:solidFill>
                  <a:srgbClr val="2F5A7D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360A07E-42A2-4322-B8B5-A5FABD57FD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200" y="4896000"/>
            <a:ext cx="12960000" cy="1980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1600" b="0" i="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Firstname1 Lastname1, Firstname2 Lastname2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de-DE" altLang="zh-CN" dirty="0"/>
              <a:t>…,</a:t>
            </a:r>
            <a:br>
              <a:rPr lang="de-DE" altLang="zh-CN" dirty="0"/>
            </a:br>
            <a:r>
              <a:rPr lang="en-US" dirty="0"/>
              <a:t>Firstname3 Lastname3, …</a:t>
            </a:r>
          </a:p>
          <a:p>
            <a:r>
              <a:rPr lang="en-US" dirty="0"/>
              <a:t>Affiliation1, Affiliation2, …,</a:t>
            </a:r>
            <a:br>
              <a:rPr lang="en-US" dirty="0"/>
            </a:br>
            <a:r>
              <a:rPr lang="en-US" dirty="0"/>
              <a:t>Affiliation3, …</a:t>
            </a:r>
          </a:p>
          <a:p>
            <a:r>
              <a:rPr lang="en-US" dirty="0"/>
              <a:t>Name of event, city, country, date</a:t>
            </a: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B52C964B-FC10-4440-9E74-3F3314B986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20" y="353968"/>
            <a:ext cx="1525476" cy="7998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5726097" y="7066625"/>
            <a:ext cx="2015231" cy="40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7">
            <a:extLst>
              <a:ext uri="{FF2B5EF4-FFF2-40B4-BE49-F238E27FC236}">
                <a16:creationId xmlns:a16="http://schemas.microsoft.com/office/drawing/2014/main" id="{7FC99FCE-5E5F-418C-A906-59F00399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91564782-ED12-4583-80ED-68B20493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0" y="1476000"/>
            <a:ext cx="1296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F936F19-DC99-4417-9F47-C0B8CC4A6AB4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/2 : 1/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6442822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57200" y="1475581"/>
            <a:ext cx="644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/2 : 2 x 1/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644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57200" y="1475580"/>
            <a:ext cx="6444000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57200" y="4252404"/>
            <a:ext cx="6442074" cy="26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4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2/3 : 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8388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90846" y="1475581"/>
            <a:ext cx="4510354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6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2/3 : 2 x 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8388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90846" y="1475581"/>
            <a:ext cx="4510354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690846" y="4258381"/>
            <a:ext cx="4510354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3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x 2 x 1/3 Inhalt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1199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‹Nr.›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1199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1199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000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08000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8000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608000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953200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53200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953200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953200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7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2B682C10-8FCB-4F7F-9F1A-E1A9C68B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  <a:prstGeom prst="rect">
            <a:avLst/>
          </a:prstGeom>
        </p:spPr>
        <p:txBody>
          <a:bodyPr vert="horz" lIns="91440" tIns="0" rIns="91440" bIns="45720" rtlCol="0" anchor="ctr" anchorCtr="0">
            <a:noAutofit/>
          </a:bodyPr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DEE5AFB-2B9D-4795-82FC-9F8C6844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200" y="1475581"/>
            <a:ext cx="1296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6980790"/>
            <a:ext cx="1069631" cy="383519"/>
          </a:xfrm>
          <a:prstGeom prst="rect">
            <a:avLst/>
          </a:prstGeom>
        </p:spPr>
      </p:pic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A951F47-D0FD-4320-BBB7-1DC57BAD6187}"/>
              </a:ext>
            </a:extLst>
          </p:cNvPr>
          <p:cNvSpPr txBox="1">
            <a:spLocks/>
          </p:cNvSpPr>
          <p:nvPr userDrawn="1"/>
        </p:nvSpPr>
        <p:spPr>
          <a:xfrm>
            <a:off x="5893109" y="6980790"/>
            <a:ext cx="1656182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ctr"/>
            <a:r>
              <a:rPr lang="en-US" sz="16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Florian Rauls</a:t>
            </a:r>
          </a:p>
        </p:txBody>
      </p:sp>
    </p:spTree>
    <p:extLst>
      <p:ext uri="{BB962C8B-B14F-4D97-AF65-F5344CB8AC3E}">
        <p14:creationId xmlns:p14="http://schemas.microsoft.com/office/powerpoint/2010/main" val="9785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2F5A7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Clr>
          <a:srgbClr val="2F5A7D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dataverse.harvard.edu/dataset.xhtml?persistentId=doi:10.7910/DVN/LW0BTB" TargetMode="Externa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Multidimensional Visualization of Online Discourse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Rauls</a:t>
            </a:r>
          </a:p>
        </p:txBody>
      </p:sp>
    </p:spTree>
    <p:extLst>
      <p:ext uri="{BB962C8B-B14F-4D97-AF65-F5344CB8AC3E}">
        <p14:creationId xmlns:p14="http://schemas.microsoft.com/office/powerpoint/2010/main" val="419820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931-F5C7-4A3E-A6ED-8E1AB260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Related Work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A6DD9-FD11-4533-BCF1-BD9CC2229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145933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8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6E6-AEBE-4423-90DB-3383051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  <a:endParaRPr lang="de-DE" dirty="0"/>
          </a:p>
        </p:txBody>
      </p:sp>
      <p:pic>
        <p:nvPicPr>
          <p:cNvPr id="4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65671F1-D484-4CC3-999D-62A2396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3074401"/>
            <a:ext cx="12960000" cy="2203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73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6E6-AEBE-4423-90DB-3383051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  <a:endParaRPr lang="de-DE" dirty="0"/>
          </a:p>
        </p:txBody>
      </p:sp>
      <p:pic>
        <p:nvPicPr>
          <p:cNvPr id="4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65671F1-D484-4CC3-999D-62A2396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3074401"/>
            <a:ext cx="12960000" cy="2203198"/>
          </a:xfrm>
          <a:prstGeom prst="rect">
            <a:avLst/>
          </a:prstGeom>
          <a:noFill/>
        </p:spPr>
      </p:pic>
      <p:sp>
        <p:nvSpPr>
          <p:cNvPr id="3" name="Rahmen 2">
            <a:extLst>
              <a:ext uri="{FF2B5EF4-FFF2-40B4-BE49-F238E27FC236}">
                <a16:creationId xmlns:a16="http://schemas.microsoft.com/office/drawing/2014/main" id="{8FCDE8B3-C3D8-411C-BB35-9C75EFE3183D}"/>
              </a:ext>
            </a:extLst>
          </p:cNvPr>
          <p:cNvSpPr/>
          <p:nvPr/>
        </p:nvSpPr>
        <p:spPr>
          <a:xfrm>
            <a:off x="2100105" y="3074401"/>
            <a:ext cx="4772968" cy="232156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3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C282-8936-4D9A-ADAD-4111498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en-US" dirty="0"/>
              <a:t>Data Preparation Collection/Anonymization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18853-90F3-4F50-A401-20F950EDE654}"/>
              </a:ext>
            </a:extLst>
          </p:cNvPr>
          <p:cNvSpPr txBox="1"/>
          <p:nvPr/>
        </p:nvSpPr>
        <p:spPr>
          <a:xfrm>
            <a:off x="8690846" y="1475581"/>
            <a:ext cx="4510354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51986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§"/>
            </a:pP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sz="2400" baseline="-2500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https://dataverse.harvard.edu/dataset.xhtml?persistentId=doi:10.7910/DVN/LW0BTB</a:t>
            </a:r>
            <a:endParaRPr lang="en-US" sz="2400" baseline="-25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B61017-8764-435E-BAFA-1CACE8738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51772"/>
              </p:ext>
            </p:extLst>
          </p:nvPr>
        </p:nvGraphicFramePr>
        <p:xfrm>
          <a:off x="241199" y="1475581"/>
          <a:ext cx="8388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50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6E6-AEBE-4423-90DB-3383051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  <a:endParaRPr lang="de-DE" dirty="0"/>
          </a:p>
        </p:txBody>
      </p:sp>
      <p:pic>
        <p:nvPicPr>
          <p:cNvPr id="4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65671F1-D484-4CC3-999D-62A2396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3074401"/>
            <a:ext cx="12960000" cy="2203198"/>
          </a:xfrm>
          <a:prstGeom prst="rect">
            <a:avLst/>
          </a:prstGeom>
          <a:noFill/>
        </p:spPr>
      </p:pic>
      <p:sp>
        <p:nvSpPr>
          <p:cNvPr id="3" name="Rahmen 2">
            <a:extLst>
              <a:ext uri="{FF2B5EF4-FFF2-40B4-BE49-F238E27FC236}">
                <a16:creationId xmlns:a16="http://schemas.microsoft.com/office/drawing/2014/main" id="{8FCDE8B3-C3D8-411C-BB35-9C75EFE3183D}"/>
              </a:ext>
            </a:extLst>
          </p:cNvPr>
          <p:cNvSpPr/>
          <p:nvPr/>
        </p:nvSpPr>
        <p:spPr>
          <a:xfrm>
            <a:off x="6326909" y="3015218"/>
            <a:ext cx="2983346" cy="232156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5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A24E-F133-4728-8111-15308F7F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Preparation: Textual Cleaning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269A9-997F-4D87-8F8C-13966CD5E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333707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42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6E6-AEBE-4423-90DB-3383051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  <a:endParaRPr lang="de-DE" dirty="0"/>
          </a:p>
        </p:txBody>
      </p:sp>
      <p:pic>
        <p:nvPicPr>
          <p:cNvPr id="4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65671F1-D484-4CC3-999D-62A2396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3074401"/>
            <a:ext cx="12960000" cy="2203198"/>
          </a:xfrm>
          <a:prstGeom prst="rect">
            <a:avLst/>
          </a:prstGeom>
          <a:noFill/>
        </p:spPr>
      </p:pic>
      <p:sp>
        <p:nvSpPr>
          <p:cNvPr id="3" name="Rahmen 2">
            <a:extLst>
              <a:ext uri="{FF2B5EF4-FFF2-40B4-BE49-F238E27FC236}">
                <a16:creationId xmlns:a16="http://schemas.microsoft.com/office/drawing/2014/main" id="{8FCDE8B3-C3D8-411C-BB35-9C75EFE3183D}"/>
              </a:ext>
            </a:extLst>
          </p:cNvPr>
          <p:cNvSpPr/>
          <p:nvPr/>
        </p:nvSpPr>
        <p:spPr>
          <a:xfrm>
            <a:off x="8557643" y="3015218"/>
            <a:ext cx="2983346" cy="232156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1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2B8C-3F41-4E07-AF75-89B8FE22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Preparation: Sentiment Analysis</a:t>
            </a:r>
            <a:endParaRPr lang="de-DE" dirty="0"/>
          </a:p>
        </p:txBody>
      </p:sp>
      <p:pic>
        <p:nvPicPr>
          <p:cNvPr id="9" name="Grafik 8" descr="Lächelnde Gesichtskontur mit einfarbiger Füllung">
            <a:extLst>
              <a:ext uri="{FF2B5EF4-FFF2-40B4-BE49-F238E27FC236}">
                <a16:creationId xmlns:a16="http://schemas.microsoft.com/office/drawing/2014/main" id="{F7FEA160-AF71-4FC2-9A13-D22CA84D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4446" y="2041472"/>
            <a:ext cx="1245994" cy="1245994"/>
          </a:xfrm>
          <a:prstGeom prst="rect">
            <a:avLst/>
          </a:prstGeom>
        </p:spPr>
      </p:pic>
      <p:pic>
        <p:nvPicPr>
          <p:cNvPr id="11" name="Grafik 10" descr="Wütende Gesichtskontur Silhouette">
            <a:extLst>
              <a:ext uri="{FF2B5EF4-FFF2-40B4-BE49-F238E27FC236}">
                <a16:creationId xmlns:a16="http://schemas.microsoft.com/office/drawing/2014/main" id="{5AAE92E2-BC94-47F5-ADD0-170F550B5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809" y="2041472"/>
            <a:ext cx="1245995" cy="1245995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7D9CF75B-202C-4766-AAF0-C1103F50B365}"/>
              </a:ext>
            </a:extLst>
          </p:cNvPr>
          <p:cNvSpPr/>
          <p:nvPr/>
        </p:nvSpPr>
        <p:spPr>
          <a:xfrm>
            <a:off x="2373975" y="2088373"/>
            <a:ext cx="8219551" cy="1152193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4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90F3B43-D9BD-4960-B6DA-E1BBA1E29731}"/>
              </a:ext>
            </a:extLst>
          </p:cNvPr>
          <p:cNvSpPr/>
          <p:nvPr/>
        </p:nvSpPr>
        <p:spPr>
          <a:xfrm>
            <a:off x="2373975" y="4531797"/>
            <a:ext cx="8219551" cy="1152193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4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3624BCB-8275-421B-A52A-2D035E4DCE04}"/>
              </a:ext>
            </a:extLst>
          </p:cNvPr>
          <p:cNvSpPr/>
          <p:nvPr/>
        </p:nvSpPr>
        <p:spPr>
          <a:xfrm>
            <a:off x="937060" y="4272208"/>
            <a:ext cx="10415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de-DE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215D013-2E89-464A-8E82-E6DEE9B1F48A}"/>
              </a:ext>
            </a:extLst>
          </p:cNvPr>
          <p:cNvSpPr/>
          <p:nvPr/>
        </p:nvSpPr>
        <p:spPr>
          <a:xfrm>
            <a:off x="10988858" y="4444704"/>
            <a:ext cx="10415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9638958-8F41-4E54-99F7-021DE077E1EB}"/>
              </a:ext>
            </a:extLst>
          </p:cNvPr>
          <p:cNvSpPr txBox="1"/>
          <p:nvPr/>
        </p:nvSpPr>
        <p:spPr>
          <a:xfrm>
            <a:off x="2373975" y="6345382"/>
            <a:ext cx="6822252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*based on the outputs of a state-of-the-art transformer network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96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2D22-5400-43B8-AA07-DA45AF2B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Storage</a:t>
            </a:r>
            <a:endParaRPr lang="de-DE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4D674BB-3E17-420E-8B39-C4531CC84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408236"/>
              </p:ext>
            </p:extLst>
          </p:nvPr>
        </p:nvGraphicFramePr>
        <p:xfrm>
          <a:off x="241199" y="1475581"/>
          <a:ext cx="13042722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2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BC2F-E39C-4EF5-B7D3-3020966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Visualization Preparation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3ADF2F53-7315-4AE7-A15B-B2AA08858D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3929505"/>
                  </p:ext>
                </p:extLst>
              </p:nvPr>
            </p:nvGraphicFramePr>
            <p:xfrm>
              <a:off x="241199" y="1475581"/>
              <a:ext cx="8388000" cy="5400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3ADF2F53-7315-4AE7-A15B-B2AA08858D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3929505"/>
                  </p:ext>
                </p:extLst>
              </p:nvPr>
            </p:nvGraphicFramePr>
            <p:xfrm>
              <a:off x="241199" y="1475581"/>
              <a:ext cx="8388000" cy="5400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65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C938-83B4-40AE-8858-BA97339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Microblogging Services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736F2-E004-4671-92D1-90FD86B05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637260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79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Nadel, Bleistift enthält.&#10;&#10;Automatisch generierte Beschreibung">
            <a:extLst>
              <a:ext uri="{FF2B5EF4-FFF2-40B4-BE49-F238E27FC236}">
                <a16:creationId xmlns:a16="http://schemas.microsoft.com/office/drawing/2014/main" id="{0E26B557-9723-463F-BE54-07756C3CB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6" r="-1" b="1214"/>
          <a:stretch/>
        </p:blipFill>
        <p:spPr>
          <a:xfrm>
            <a:off x="20" y="10"/>
            <a:ext cx="13439755" cy="7559665"/>
          </a:xfrm>
          <a:noFill/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F0E03DB-DF14-4963-958D-1C89D749C552}"/>
              </a:ext>
            </a:extLst>
          </p:cNvPr>
          <p:cNvSpPr/>
          <p:nvPr/>
        </p:nvSpPr>
        <p:spPr>
          <a:xfrm>
            <a:off x="3462115" y="3522506"/>
            <a:ext cx="2703006" cy="10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Nadel, Bleistift enthält.&#10;&#10;Automatisch generierte Beschreibung">
            <a:extLst>
              <a:ext uri="{FF2B5EF4-FFF2-40B4-BE49-F238E27FC236}">
                <a16:creationId xmlns:a16="http://schemas.microsoft.com/office/drawing/2014/main" id="{0E26B557-9723-463F-BE54-07756C3CB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6" r="-1" b="1214"/>
          <a:stretch/>
        </p:blipFill>
        <p:spPr>
          <a:xfrm>
            <a:off x="20" y="10"/>
            <a:ext cx="13439755" cy="7559665"/>
          </a:xfrm>
          <a:noFill/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F0E03DB-DF14-4963-958D-1C89D749C552}"/>
              </a:ext>
            </a:extLst>
          </p:cNvPr>
          <p:cNvSpPr/>
          <p:nvPr/>
        </p:nvSpPr>
        <p:spPr>
          <a:xfrm>
            <a:off x="3462115" y="3522506"/>
            <a:ext cx="2703006" cy="10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D359DB7-5B62-442D-A172-A8FD6EC243A4}"/>
              </a:ext>
            </a:extLst>
          </p:cNvPr>
          <p:cNvSpPr/>
          <p:nvPr/>
        </p:nvSpPr>
        <p:spPr>
          <a:xfrm rot="16200000">
            <a:off x="-3036632" y="3175177"/>
            <a:ext cx="7415483" cy="10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52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D58D-FD69-4A29-8C82-4EBD241B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Visualization</a:t>
            </a:r>
            <a:endParaRPr lang="de-D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EF1843-7D5F-48B6-B1BB-AB3B8779839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90846" y="1475581"/>
            <a:ext cx="4510354" cy="5400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2ECFE-E33E-49E9-84BA-0B214DFAB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60960"/>
              </p:ext>
            </p:extLst>
          </p:nvPr>
        </p:nvGraphicFramePr>
        <p:xfrm>
          <a:off x="241199" y="1475581"/>
          <a:ext cx="8388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27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54C094D-FE11-4660-A1BB-B4B1ED62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7DFF4-A207-447B-B9C2-CA546D07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1"/>
          <a:stretch/>
        </p:blipFill>
        <p:spPr>
          <a:xfrm>
            <a:off x="241200" y="1476000"/>
            <a:ext cx="12960000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94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E108-90F7-4BC0-AFEF-F9C15A2B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C924E-BB64-4904-9E15-0E2B80BACEC9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102518307"/>
              </p:ext>
            </p:extLst>
          </p:nvPr>
        </p:nvGraphicFramePr>
        <p:xfrm>
          <a:off x="275887" y="1425339"/>
          <a:ext cx="12797018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82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CFAF-E8E4-40CC-85FB-A3A36185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B05BD-619A-4487-A1BC-C0F3240CA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34664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13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616-FBE4-4914-9884-93F9C63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Presentation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0AA7-FB5D-43E0-9CA8-3E4E51C4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4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Rauls</a:t>
            </a:r>
          </a:p>
        </p:txBody>
      </p:sp>
    </p:spTree>
    <p:extLst>
      <p:ext uri="{BB962C8B-B14F-4D97-AF65-F5344CB8AC3E}">
        <p14:creationId xmlns:p14="http://schemas.microsoft.com/office/powerpoint/2010/main" val="37686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843EB8D-8B4E-49BA-A9C4-46A2BDF21C25}"/>
              </a:ext>
            </a:extLst>
          </p:cNvPr>
          <p:cNvSpPr/>
          <p:nvPr/>
        </p:nvSpPr>
        <p:spPr>
          <a:xfrm>
            <a:off x="3824123" y="2611539"/>
            <a:ext cx="4377472" cy="116829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F7FF5-E63E-436C-9750-EE44B8F0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Twitter Terminology: Tweet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22A8A5-9542-4D66-9243-AEC955B8D1B3}"/>
              </a:ext>
            </a:extLst>
          </p:cNvPr>
          <p:cNvSpPr txBox="1"/>
          <p:nvPr/>
        </p:nvSpPr>
        <p:spPr>
          <a:xfrm>
            <a:off x="3824123" y="4189779"/>
            <a:ext cx="544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Short message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From a user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Topic through </a:t>
            </a:r>
            <a:r>
              <a:rPr lang="en-US" sz="3200" i="1" dirty="0"/>
              <a:t>#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280288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843EB8D-8B4E-49BA-A9C4-46A2BDF21C25}"/>
              </a:ext>
            </a:extLst>
          </p:cNvPr>
          <p:cNvSpPr/>
          <p:nvPr/>
        </p:nvSpPr>
        <p:spPr>
          <a:xfrm>
            <a:off x="3972201" y="1693838"/>
            <a:ext cx="5144386" cy="206210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F7FF5-E63E-436C-9750-EE44B8F0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Twitter Terminology: Retweet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22A8A5-9542-4D66-9243-AEC955B8D1B3}"/>
              </a:ext>
            </a:extLst>
          </p:cNvPr>
          <p:cNvSpPr txBox="1"/>
          <p:nvPr/>
        </p:nvSpPr>
        <p:spPr>
          <a:xfrm>
            <a:off x="3824123" y="4189779"/>
            <a:ext cx="5440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Tweet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Reacts to ONE specific tweet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One-to-many: Lots of users can react to one single Tweet</a:t>
            </a:r>
          </a:p>
        </p:txBody>
      </p:sp>
    </p:spTree>
    <p:extLst>
      <p:ext uri="{BB962C8B-B14F-4D97-AF65-F5344CB8AC3E}">
        <p14:creationId xmlns:p14="http://schemas.microsoft.com/office/powerpoint/2010/main" val="1724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F7FF5-E63E-436C-9750-EE44B8F0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en-US" dirty="0"/>
              <a:t>Our Terminology: Tweet Tree</a:t>
            </a:r>
            <a:endParaRPr lang="de-DE" dirty="0"/>
          </a:p>
        </p:txBody>
      </p:sp>
      <p:pic>
        <p:nvPicPr>
          <p:cNvPr id="5" name="Grafik 4" descr="Ein Bild, das Text, Rechner, Elektronik, schwarz enthält.&#10;&#10;Automatisch generierte Beschreibung">
            <a:extLst>
              <a:ext uri="{FF2B5EF4-FFF2-40B4-BE49-F238E27FC236}">
                <a16:creationId xmlns:a16="http://schemas.microsoft.com/office/drawing/2014/main" id="{18A7742C-98E0-46CC-8A4F-E76ED0E84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7" b="-5908"/>
          <a:stretch/>
        </p:blipFill>
        <p:spPr>
          <a:xfrm>
            <a:off x="813916" y="1475581"/>
            <a:ext cx="7055099" cy="57190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2A8A5-9542-4D66-9243-AEC955B8D1B3}"/>
              </a:ext>
            </a:extLst>
          </p:cNvPr>
          <p:cNvSpPr txBox="1"/>
          <p:nvPr/>
        </p:nvSpPr>
        <p:spPr>
          <a:xfrm>
            <a:off x="8690846" y="1475581"/>
            <a:ext cx="4510354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Nodes are Tweets</a:t>
            </a:r>
          </a:p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Edges are Tweet-Retweet relationships</a:t>
            </a:r>
          </a:p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Any children are Retweets to their parents</a:t>
            </a:r>
          </a:p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Time from top to bottom</a:t>
            </a:r>
          </a:p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 representation of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1950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C89A5-30BE-4D25-BB63-CAF6A81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Problem Description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1B095A3-91FB-4188-AF3C-7BF7B587223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04768581"/>
              </p:ext>
            </p:extLst>
          </p:nvPr>
        </p:nvGraphicFramePr>
        <p:xfrm>
          <a:off x="238575" y="1260000"/>
          <a:ext cx="12738516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0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3104-BFF0-41E1-9C2E-9142A8E8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Idea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66E692-573F-48EE-BEF9-71098B133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929452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38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3104-BFF0-41E1-9C2E-9142A8E8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anchor="ctr">
            <a:normAutofit/>
          </a:bodyPr>
          <a:lstStyle/>
          <a:p>
            <a:r>
              <a:rPr lang="en-US" dirty="0"/>
              <a:t>Idea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66E692-573F-48EE-BEF9-71098B133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514323"/>
              </p:ext>
            </p:extLst>
          </p:nvPr>
        </p:nvGraphicFramePr>
        <p:xfrm>
          <a:off x="241200" y="1476000"/>
          <a:ext cx="1296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99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F7FF5-E63E-436C-9750-EE44B8F0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en-US" dirty="0"/>
              <a:t>Our Terminology: Conversational Thread</a:t>
            </a:r>
            <a:endParaRPr lang="de-DE" dirty="0"/>
          </a:p>
        </p:txBody>
      </p:sp>
      <p:pic>
        <p:nvPicPr>
          <p:cNvPr id="5" name="Grafik 4" descr="Ein Bild, das Text, Rechner, Elektronik, schwarz enthält.&#10;&#10;Automatisch generierte Beschreibung">
            <a:extLst>
              <a:ext uri="{FF2B5EF4-FFF2-40B4-BE49-F238E27FC236}">
                <a16:creationId xmlns:a16="http://schemas.microsoft.com/office/drawing/2014/main" id="{18A7742C-98E0-46CC-8A4F-E76ED0E84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7" b="-5908"/>
          <a:stretch/>
        </p:blipFill>
        <p:spPr>
          <a:xfrm>
            <a:off x="813916" y="1475581"/>
            <a:ext cx="7055099" cy="57190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2A8A5-9542-4D66-9243-AEC955B8D1B3}"/>
              </a:ext>
            </a:extLst>
          </p:cNvPr>
          <p:cNvSpPr txBox="1"/>
          <p:nvPr/>
        </p:nvSpPr>
        <p:spPr>
          <a:xfrm>
            <a:off x="8690846" y="1475581"/>
            <a:ext cx="4510354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3814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Any subset of the Tweet Tree</a:t>
            </a:r>
          </a:p>
          <a:p>
            <a:pPr marL="937786" lvl="1" indent="-342900">
              <a:lnSpc>
                <a:spcPct val="90000"/>
              </a:lnSpc>
              <a:spcAft>
                <a:spcPts val="600"/>
              </a:spcAft>
              <a:buClr>
                <a:srgbClr val="2F5A7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WITHOUT bifurcation</a:t>
            </a: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37C7281B-DB09-41E5-B1FE-0F9F2FE70D30}"/>
              </a:ext>
            </a:extLst>
          </p:cNvPr>
          <p:cNvSpPr/>
          <p:nvPr/>
        </p:nvSpPr>
        <p:spPr>
          <a:xfrm>
            <a:off x="2697019" y="4276436"/>
            <a:ext cx="1251984" cy="261673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ahmen 6">
            <a:extLst>
              <a:ext uri="{FF2B5EF4-FFF2-40B4-BE49-F238E27FC236}">
                <a16:creationId xmlns:a16="http://schemas.microsoft.com/office/drawing/2014/main" id="{28818A22-A64A-4B1A-8AEC-6BBC634F46A4}"/>
              </a:ext>
            </a:extLst>
          </p:cNvPr>
          <p:cNvSpPr/>
          <p:nvPr/>
        </p:nvSpPr>
        <p:spPr>
          <a:xfrm>
            <a:off x="4770834" y="5894750"/>
            <a:ext cx="1251984" cy="937491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ahmen 7">
            <a:extLst>
              <a:ext uri="{FF2B5EF4-FFF2-40B4-BE49-F238E27FC236}">
                <a16:creationId xmlns:a16="http://schemas.microsoft.com/office/drawing/2014/main" id="{3B43EDC5-8DEE-45C5-96B7-87A530C7D95F}"/>
              </a:ext>
            </a:extLst>
          </p:cNvPr>
          <p:cNvSpPr/>
          <p:nvPr/>
        </p:nvSpPr>
        <p:spPr>
          <a:xfrm>
            <a:off x="5541794" y="2272938"/>
            <a:ext cx="1251984" cy="2062162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0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odp" id="{DA68E02C-B81A-437D-A65B-288917DA0B53}" vid="{9D2209FB-F2F5-4899-818D-C3EAFAC19B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589</Words>
  <Application>Microsoft Office PowerPoint</Application>
  <PresentationFormat>Benutzerdefiniert</PresentationFormat>
  <Paragraphs>120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Office Theme</vt:lpstr>
      <vt:lpstr>Multidimensional Visualization of Online Discourse</vt:lpstr>
      <vt:lpstr>Microblogging Services</vt:lpstr>
      <vt:lpstr>Twitter Terminology: Tweet</vt:lpstr>
      <vt:lpstr>Twitter Terminology: Retweet</vt:lpstr>
      <vt:lpstr>Our Terminology: Tweet Tree</vt:lpstr>
      <vt:lpstr>Problem Description</vt:lpstr>
      <vt:lpstr>Idea</vt:lpstr>
      <vt:lpstr>Idea</vt:lpstr>
      <vt:lpstr>Our Terminology: Conversational Thread</vt:lpstr>
      <vt:lpstr>Related Work</vt:lpstr>
      <vt:lpstr>Data Preparation</vt:lpstr>
      <vt:lpstr>Data Preparation</vt:lpstr>
      <vt:lpstr>Data Preparation Collection/Anonymization</vt:lpstr>
      <vt:lpstr>Data Preparation</vt:lpstr>
      <vt:lpstr>Data Preparation: Textual Cleaning</vt:lpstr>
      <vt:lpstr>Data Preparation</vt:lpstr>
      <vt:lpstr>Data Preparation: Sentiment Analysis</vt:lpstr>
      <vt:lpstr>Storage</vt:lpstr>
      <vt:lpstr>Visualization Preparation</vt:lpstr>
      <vt:lpstr>PowerPoint-Präsentation</vt:lpstr>
      <vt:lpstr>PowerPoint-Präsentation</vt:lpstr>
      <vt:lpstr>Visualization</vt:lpstr>
      <vt:lpstr>PowerPoint-Präsentation</vt:lpstr>
      <vt:lpstr>Limitations</vt:lpstr>
      <vt:lpstr>Conclusion</vt:lpstr>
      <vt:lpstr>Short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ksdeo</dc:creator>
  <cp:lastModifiedBy>Florian Rauls</cp:lastModifiedBy>
  <cp:revision>55</cp:revision>
  <dcterms:created xsi:type="dcterms:W3CDTF">2019-01-18T12:46:41Z</dcterms:created>
  <dcterms:modified xsi:type="dcterms:W3CDTF">2021-11-07T19:35:40Z</dcterms:modified>
</cp:coreProperties>
</file>