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0" r:id="rId2"/>
    <p:sldId id="531" r:id="rId3"/>
    <p:sldId id="532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8699D-54CA-0B5F-D749-48DB581EA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6ED7D5-ABA3-56F9-4467-F5691D709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8FFF5-7A3C-D758-BDED-BC5DC256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F25-241D-4FA1-BFD0-B17E9247F0DC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2641D4-3553-C1CB-DF7D-9CB46FDC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1A0621-D0F0-9A0F-ED96-22A51CDD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B7C2-C8B1-49E3-A170-0E530EECF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00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72ECD-37EC-F370-A185-64D32D25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5741D8-AA78-6DA2-0E07-32FDEE410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E8F55D-A57F-600C-2BF8-5D449BD0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F25-241D-4FA1-BFD0-B17E9247F0DC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A04AA-2381-C6B2-1BAA-E4FDF03C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A3AFE9-0645-9551-C15E-B42C9D50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B7C2-C8B1-49E3-A170-0E530EECF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17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4E7B2B-4CD4-17F3-74DC-4B57958D8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50BE8F-F099-A6D2-FAFB-4210896FC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7047E-A178-14C3-EC0F-469776E3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F25-241D-4FA1-BFD0-B17E9247F0DC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A2785A-90BA-5615-544D-F53CD646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5F800F-13E1-B215-6E06-00A0A968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B7C2-C8B1-49E3-A170-0E530EECF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85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5A67D-370B-FCD0-7AA4-A718F5A9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9F7DCE-5EF2-5DF4-BEF8-F9B1C812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79FEAF-0FCF-0C7C-D6E0-790E6031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F25-241D-4FA1-BFD0-B17E9247F0DC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37708A-5C0C-7AE3-88E5-08C3FBE6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EC1A98-73B1-3B7F-8146-49B11E58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B7C2-C8B1-49E3-A170-0E530EECF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12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A1839-A793-CF03-3261-AA6542EB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F076D0-8FB7-8268-71E4-8EDA32C9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E3A41-48F8-1404-7838-928AB54B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F25-241D-4FA1-BFD0-B17E9247F0DC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29A14-D564-F269-B711-4010A700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9F9C7-6CC7-1162-8997-1A9FFB2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B7C2-C8B1-49E3-A170-0E530EECF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16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2263D-A5AC-C3A2-DD00-AA8C00F9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C97639-8B47-7F32-7739-DBD9A8154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0572DD-2872-5483-33B7-21595FA14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70F633-8AD3-9F7E-0174-E37581C8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F25-241D-4FA1-BFD0-B17E9247F0DC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F2BAF-FC2C-13E2-6A78-65D890DE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D09FCB-C825-86EB-B5F3-DF811DD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B7C2-C8B1-49E3-A170-0E530EECF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22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15044-CE51-9023-E4FD-6386EEA7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894C37-EA2D-B07F-53B2-B1E1B06B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9E7382-A991-B9D1-18CA-A74341D11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48EFBA-2E84-0ECF-7CF6-DEE688F4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BA42A8-52E1-A092-9727-E61F0C611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94BCCD-0072-D35A-52CD-06A4DA95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F25-241D-4FA1-BFD0-B17E9247F0DC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E8021A-976C-BE5D-29C3-996332F6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69EBF1-D1A7-DBDC-F9D7-F8D6DFC6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B7C2-C8B1-49E3-A170-0E530EECF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85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E98C3-87E2-8B17-087F-D0742916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5D5473-B199-4A15-1FA7-19966C0B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F25-241D-4FA1-BFD0-B17E9247F0DC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90D1BF-ACBE-7102-767A-9325050D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F5EFED-5988-0798-F153-6D0FB7CF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B7C2-C8B1-49E3-A170-0E530EECF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01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F3F43A-8A62-DA30-FB64-7F87578F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F25-241D-4FA1-BFD0-B17E9247F0DC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DABF1A-EDBF-E07D-5FBC-278633E6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2771AA-345A-6BF9-1810-B5164EB2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B7C2-C8B1-49E3-A170-0E530EECF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F4672-AED2-4332-A40D-BC212131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D3832-80C3-9A81-BEB7-D7878856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4A6A67-404E-B6A8-BE3B-6570AFCBE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8F5C2-002B-73CF-68DC-16EF1BF4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F25-241D-4FA1-BFD0-B17E9247F0DC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7076F1-CD30-200D-BC8D-CC2BCB1F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031C53-654A-9A18-02B0-A7EAEBA7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B7C2-C8B1-49E3-A170-0E530EECF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11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5BEAF-D62C-16A1-AC43-5737D36B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B0CDD2-7143-29FB-3AA6-F7688B361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902603-3B7F-AEDB-5064-C6FA54AD8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415337-0CB9-C215-FA5D-024D1B9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F25-241D-4FA1-BFD0-B17E9247F0DC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CD13A-6C94-3E13-1369-157C8E60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EAE530-7D24-CCFC-5ABF-80432FD7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B7C2-C8B1-49E3-A170-0E530EECF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11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CD5187-596E-85F3-3F77-098A84DE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80094D-87A7-068D-C850-8A63C848C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0CCC81-854E-446E-D478-E73CEA28B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9F25-241D-4FA1-BFD0-B17E9247F0DC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B4475-441F-E206-F033-3F8C778C9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337AE-43C0-53F2-3A1C-FF1C5B15A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CB7C2-C8B1-49E3-A170-0E530EECF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3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FFDFE-6A8A-9E91-738A-A60A8C94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Overcoming</a:t>
            </a:r>
            <a:r>
              <a:rPr lang="de-DE" dirty="0"/>
              <a:t> </a:t>
            </a:r>
            <a:r>
              <a:rPr lang="de-DE" dirty="0" err="1"/>
              <a:t>obstacles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ABC6E-67EE-4130-FE63-E4B2346B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Use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challenges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faced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exercise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still </a:t>
            </a:r>
            <a:r>
              <a:rPr lang="de-DE" dirty="0" err="1"/>
              <a:t>remains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seem</a:t>
            </a:r>
            <a:r>
              <a:rPr lang="de-DE" dirty="0"/>
              <a:t> trivial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probelm</a:t>
            </a:r>
            <a:r>
              <a:rPr lang="de-DE" dirty="0"/>
              <a:t> and will </a:t>
            </a:r>
            <a:r>
              <a:rPr lang="de-DE" dirty="0" err="1"/>
              <a:t>benefit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screenshots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 </a:t>
            </a:r>
            <a:r>
              <a:rPr lang="de-DE" dirty="0" err="1"/>
              <a:t>highlighting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258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FFDFE-6A8A-9E91-738A-A60A8C94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>
                <a:effectLst/>
              </a:rPr>
              <a:t>Unexcpected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i="0" dirty="0">
                <a:effectLst/>
              </a:rPr>
              <a:t>Discoveries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ABC6E-67EE-4130-FE63-E4B2346B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/>
              <a:t>Use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surprised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weeks</a:t>
            </a:r>
            <a:r>
              <a:rPr lang="de-DE" dirty="0"/>
              <a:t> </a:t>
            </a:r>
            <a:r>
              <a:rPr lang="de-DE" dirty="0" err="1"/>
              <a:t>exercise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didn´t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existed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maybe</a:t>
            </a:r>
            <a:r>
              <a:rPr lang="de-DE" dirty="0"/>
              <a:t> a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didn´t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etc. </a:t>
            </a:r>
          </a:p>
          <a:p>
            <a:pPr>
              <a:lnSpc>
                <a:spcPct val="110000"/>
              </a:lnSpc>
            </a:pP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can´t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, </a:t>
            </a:r>
            <a:r>
              <a:rPr lang="de-DE" dirty="0" err="1"/>
              <a:t>think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weeks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and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creative</a:t>
            </a:r>
            <a:r>
              <a:rPr lang="de-DE" dirty="0"/>
              <a:t>.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211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FFDFE-6A8A-9E91-738A-A60A8C94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else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ABC6E-67EE-4130-FE63-E4B2346B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Use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stuck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weeks</a:t>
            </a:r>
            <a:r>
              <a:rPr lang="de-DE" dirty="0"/>
              <a:t> </a:t>
            </a:r>
            <a:r>
              <a:rPr lang="de-DE" dirty="0" err="1"/>
              <a:t>course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connect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and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relate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obstacle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importannt</a:t>
            </a:r>
            <a:r>
              <a:rPr lang="de-DE" dirty="0"/>
              <a:t> and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heart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62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Office</vt:lpstr>
      <vt:lpstr>Overcoming obstacles</vt:lpstr>
      <vt:lpstr>Unexcpected Discoveries</vt:lpstr>
      <vt:lpstr>Anything 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Overcoming obstacles</dc:title>
  <dc:creator>Jake Petersen</dc:creator>
  <cp:lastModifiedBy>Jake Petersen</cp:lastModifiedBy>
  <cp:revision>1</cp:revision>
  <dcterms:created xsi:type="dcterms:W3CDTF">2023-04-20T10:34:32Z</dcterms:created>
  <dcterms:modified xsi:type="dcterms:W3CDTF">2023-04-20T10:37:45Z</dcterms:modified>
</cp:coreProperties>
</file>