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1"/>
  </p:sldMasterIdLst>
  <p:notesMasterIdLst>
    <p:notesMasterId r:id="rId54"/>
  </p:notesMasterIdLst>
  <p:handoutMasterIdLst>
    <p:handoutMasterId r:id="rId55"/>
  </p:handoutMasterIdLst>
  <p:sldIdLst>
    <p:sldId id="286" r:id="rId2"/>
    <p:sldId id="672" r:id="rId3"/>
    <p:sldId id="673" r:id="rId4"/>
    <p:sldId id="676" r:id="rId5"/>
    <p:sldId id="646" r:id="rId6"/>
    <p:sldId id="645" r:id="rId7"/>
    <p:sldId id="287" r:id="rId8"/>
    <p:sldId id="668" r:id="rId9"/>
    <p:sldId id="288" r:id="rId10"/>
    <p:sldId id="649" r:id="rId11"/>
    <p:sldId id="498" r:id="rId12"/>
    <p:sldId id="507" r:id="rId13"/>
    <p:sldId id="657" r:id="rId14"/>
    <p:sldId id="627" r:id="rId15"/>
    <p:sldId id="629" r:id="rId16"/>
    <p:sldId id="651" r:id="rId17"/>
    <p:sldId id="655" r:id="rId18"/>
    <p:sldId id="658" r:id="rId19"/>
    <p:sldId id="652" r:id="rId20"/>
    <p:sldId id="656" r:id="rId21"/>
    <p:sldId id="588" r:id="rId22"/>
    <p:sldId id="641" r:id="rId23"/>
    <p:sldId id="639" r:id="rId24"/>
    <p:sldId id="640" r:id="rId25"/>
    <p:sldId id="659" r:id="rId26"/>
    <p:sldId id="428" r:id="rId27"/>
    <p:sldId id="430" r:id="rId28"/>
    <p:sldId id="450" r:id="rId29"/>
    <p:sldId id="653" r:id="rId30"/>
    <p:sldId id="654" r:id="rId31"/>
    <p:sldId id="662" r:id="rId32"/>
    <p:sldId id="667" r:id="rId33"/>
    <p:sldId id="660" r:id="rId34"/>
    <p:sldId id="661" r:id="rId35"/>
    <p:sldId id="648" r:id="rId36"/>
    <p:sldId id="636" r:id="rId37"/>
    <p:sldId id="670" r:id="rId38"/>
    <p:sldId id="669" r:id="rId39"/>
    <p:sldId id="671" r:id="rId40"/>
    <p:sldId id="674" r:id="rId41"/>
    <p:sldId id="675" r:id="rId42"/>
    <p:sldId id="292" r:id="rId43"/>
    <p:sldId id="647" r:id="rId44"/>
    <p:sldId id="637" r:id="rId45"/>
    <p:sldId id="289" r:id="rId46"/>
    <p:sldId id="644" r:id="rId47"/>
    <p:sldId id="643" r:id="rId48"/>
    <p:sldId id="585" r:id="rId49"/>
    <p:sldId id="638" r:id="rId50"/>
    <p:sldId id="262" r:id="rId51"/>
    <p:sldId id="635" r:id="rId52"/>
    <p:sldId id="634" r:id="rId53"/>
  </p:sldIdLst>
  <p:sldSz cx="9144000" cy="5145088"/>
  <p:notesSz cx="9144000" cy="685800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yer, Jennifer" initials="MJ" lastIdx="2" clrIdx="0">
    <p:extLst>
      <p:ext uri="{19B8F6BF-5375-455C-9EA6-DF929625EA0E}">
        <p15:presenceInfo xmlns:p15="http://schemas.microsoft.com/office/powerpoint/2012/main" userId="S-1-5-21-776561741-507921405-682003330-1519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7C"/>
    <a:srgbClr val="05396A"/>
    <a:srgbClr val="929292"/>
    <a:srgbClr val="003F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D8BBC-9273-45FC-AFF9-8854562BDE65}" v="262" dt="2023-05-31T10:46:14.263"/>
  </p1510:revLst>
</p1510:revInfo>
</file>

<file path=ppt/tableStyles.xml><?xml version="1.0" encoding="utf-8"?>
<a:tblStyleLst xmlns:a="http://schemas.openxmlformats.org/drawingml/2006/main" def="{073A0DAA-6AF3-43AB-8588-CEC1D06C72B9}">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06" autoAdjust="0"/>
    <p:restoredTop sz="79496" autoAdjust="0"/>
  </p:normalViewPr>
  <p:slideViewPr>
    <p:cSldViewPr snapToObjects="1">
      <p:cViewPr varScale="1">
        <p:scale>
          <a:sx n="111" d="100"/>
          <a:sy n="111" d="100"/>
        </p:scale>
        <p:origin x="1848"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Objects="1">
      <p:cViewPr varScale="1">
        <p:scale>
          <a:sx n="155" d="100"/>
          <a:sy n="155" d="100"/>
        </p:scale>
        <p:origin x="10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31T15:50:56.933" idx="2">
    <p:pos x="4534" y="1132"/>
    <p:text>Übung erst später? sonst wirds zu viel</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DC03A1-49FB-4413-8B7B-8BCF8F96AA95}" type="doc">
      <dgm:prSet loTypeId="urn:microsoft.com/office/officeart/2005/8/layout/process2" loCatId="process" qsTypeId="urn:microsoft.com/office/officeart/2005/8/quickstyle/simple1" qsCatId="simple" csTypeId="urn:microsoft.com/office/officeart/2005/8/colors/accent0_1" csCatId="mainScheme" phldr="1"/>
      <dgm:spPr/>
    </dgm:pt>
    <dgm:pt modelId="{F0E6C388-B5E1-4BEC-BD08-8B961EEF14FC}">
      <dgm:prSet phldrT="[Text]"/>
      <dgm:spPr/>
      <dgm:t>
        <a:bodyPr/>
        <a:lstStyle/>
        <a:p>
          <a:r>
            <a:rPr lang="de-DE" dirty="0"/>
            <a:t>1500 Schülerinnen und Schüler schreiben Texte</a:t>
          </a:r>
        </a:p>
      </dgm:t>
    </dgm:pt>
    <dgm:pt modelId="{5DF3BF5B-B453-4C81-A79B-776B455C4E8A}" type="parTrans" cxnId="{30A77136-FA56-49D9-A033-72D699D1E543}">
      <dgm:prSet/>
      <dgm:spPr/>
      <dgm:t>
        <a:bodyPr/>
        <a:lstStyle/>
        <a:p>
          <a:endParaRPr lang="de-DE"/>
        </a:p>
      </dgm:t>
    </dgm:pt>
    <dgm:pt modelId="{3F895A61-91CE-4B35-B1A7-07A66D7B3836}" type="sibTrans" cxnId="{30A77136-FA56-49D9-A033-72D699D1E543}">
      <dgm:prSet/>
      <dgm:spPr/>
      <dgm:t>
        <a:bodyPr/>
        <a:lstStyle/>
        <a:p>
          <a:endParaRPr lang="de-DE"/>
        </a:p>
      </dgm:t>
    </dgm:pt>
    <dgm:pt modelId="{3A57A17A-21B7-4072-A95E-B798D1BE46AD}">
      <dgm:prSet phldrT="[Text]"/>
      <dgm:spPr/>
      <dgm:t>
        <a:bodyPr/>
        <a:lstStyle/>
        <a:p>
          <a:r>
            <a:rPr lang="de-DE" dirty="0"/>
            <a:t>Trainierte Personen markieren Inhalt und Struktur jedes Satzes</a:t>
          </a:r>
        </a:p>
      </dgm:t>
    </dgm:pt>
    <dgm:pt modelId="{A06D1515-5867-43FA-B88F-4235CA966A3F}" type="parTrans" cxnId="{4E0A0571-51A7-46FA-9DEC-0139ECA9F6B2}">
      <dgm:prSet/>
      <dgm:spPr/>
      <dgm:t>
        <a:bodyPr/>
        <a:lstStyle/>
        <a:p>
          <a:endParaRPr lang="de-DE"/>
        </a:p>
      </dgm:t>
    </dgm:pt>
    <dgm:pt modelId="{86DB0D61-541D-4B35-99B5-CB902860E55A}" type="sibTrans" cxnId="{4E0A0571-51A7-46FA-9DEC-0139ECA9F6B2}">
      <dgm:prSet/>
      <dgm:spPr/>
      <dgm:t>
        <a:bodyPr/>
        <a:lstStyle/>
        <a:p>
          <a:endParaRPr lang="de-DE"/>
        </a:p>
      </dgm:t>
    </dgm:pt>
    <dgm:pt modelId="{B8FDBC2F-7ACD-49FB-9931-246557B279AE}">
      <dgm:prSet phldrT="[Text]"/>
      <dgm:spPr/>
      <dgm:t>
        <a:bodyPr/>
        <a:lstStyle/>
        <a:p>
          <a:r>
            <a:rPr lang="de-DE" dirty="0"/>
            <a:t>Das Muster der Markierungen wird von einer künstlichen Intelligenz (KI) erkannt</a:t>
          </a:r>
        </a:p>
      </dgm:t>
    </dgm:pt>
    <dgm:pt modelId="{DE9EA796-1EDC-440C-ACCA-E63FE6BD2340}" type="parTrans" cxnId="{049D0ED7-1D30-4F9E-ADC6-BF93DD25DFA1}">
      <dgm:prSet/>
      <dgm:spPr/>
      <dgm:t>
        <a:bodyPr/>
        <a:lstStyle/>
        <a:p>
          <a:endParaRPr lang="de-DE"/>
        </a:p>
      </dgm:t>
    </dgm:pt>
    <dgm:pt modelId="{98C3CEDC-7E8E-4868-B500-2612CC05D8E2}" type="sibTrans" cxnId="{049D0ED7-1D30-4F9E-ADC6-BF93DD25DFA1}">
      <dgm:prSet/>
      <dgm:spPr/>
      <dgm:t>
        <a:bodyPr/>
        <a:lstStyle/>
        <a:p>
          <a:endParaRPr lang="de-DE"/>
        </a:p>
      </dgm:t>
    </dgm:pt>
    <dgm:pt modelId="{7FEED732-A6ED-4478-9ED1-CA1092663F72}">
      <dgm:prSet phldrT="[Text]"/>
      <dgm:spPr/>
      <dgm:t>
        <a:bodyPr/>
        <a:lstStyle/>
        <a:p>
          <a:r>
            <a:rPr lang="de-DE" dirty="0"/>
            <a:t>Die KI kann es auf neue Texte anwenden</a:t>
          </a:r>
        </a:p>
      </dgm:t>
    </dgm:pt>
    <dgm:pt modelId="{657AAD64-B1D8-4299-A6DF-D43F10AE524A}" type="parTrans" cxnId="{E086FE95-02AC-40DE-8BDD-0CC1F1378B80}">
      <dgm:prSet/>
      <dgm:spPr/>
      <dgm:t>
        <a:bodyPr/>
        <a:lstStyle/>
        <a:p>
          <a:endParaRPr lang="de-DE"/>
        </a:p>
      </dgm:t>
    </dgm:pt>
    <dgm:pt modelId="{D9DAB857-729C-4398-9A90-96AA9AF2441E}" type="sibTrans" cxnId="{E086FE95-02AC-40DE-8BDD-0CC1F1378B80}">
      <dgm:prSet/>
      <dgm:spPr/>
      <dgm:t>
        <a:bodyPr/>
        <a:lstStyle/>
        <a:p>
          <a:endParaRPr lang="de-DE"/>
        </a:p>
      </dgm:t>
    </dgm:pt>
    <dgm:pt modelId="{273D7FB2-908E-4D83-A369-7BDF93891798}">
      <dgm:prSet phldrT="[Text]"/>
      <dgm:spPr/>
      <dgm:t>
        <a:bodyPr/>
        <a:lstStyle/>
        <a:p>
          <a:r>
            <a:rPr lang="de-DE" dirty="0"/>
            <a:t>Schülerinnen und Schüler erhalten automatisiert Feedback</a:t>
          </a:r>
        </a:p>
      </dgm:t>
    </dgm:pt>
    <dgm:pt modelId="{4358FCEE-649E-4CBA-B52C-377084D37AC9}" type="parTrans" cxnId="{C7650A3D-E4AC-4011-951F-7762EF33B2AE}">
      <dgm:prSet/>
      <dgm:spPr/>
      <dgm:t>
        <a:bodyPr/>
        <a:lstStyle/>
        <a:p>
          <a:endParaRPr lang="de-DE"/>
        </a:p>
      </dgm:t>
    </dgm:pt>
    <dgm:pt modelId="{D86944FB-FE32-4685-B785-D709FA4AF357}" type="sibTrans" cxnId="{C7650A3D-E4AC-4011-951F-7762EF33B2AE}">
      <dgm:prSet/>
      <dgm:spPr/>
      <dgm:t>
        <a:bodyPr/>
        <a:lstStyle/>
        <a:p>
          <a:endParaRPr lang="de-DE"/>
        </a:p>
      </dgm:t>
    </dgm:pt>
    <dgm:pt modelId="{A5D35DD9-AE26-44F1-915E-A05206C5C0C4}">
      <dgm:prSet phldrT="[Text]"/>
      <dgm:spPr/>
      <dgm:t>
        <a:bodyPr/>
        <a:lstStyle/>
        <a:p>
          <a:r>
            <a:rPr lang="de-DE" dirty="0"/>
            <a:t>Für jede mögliche Markierung wird ein Feedback erstellt</a:t>
          </a:r>
        </a:p>
      </dgm:t>
    </dgm:pt>
    <dgm:pt modelId="{B96DBEFA-F27D-45CF-B044-7E56C0CDBC30}" type="parTrans" cxnId="{166A23DD-2BBE-44AE-A010-89919E513C1A}">
      <dgm:prSet/>
      <dgm:spPr/>
      <dgm:t>
        <a:bodyPr/>
        <a:lstStyle/>
        <a:p>
          <a:endParaRPr lang="de-DE"/>
        </a:p>
      </dgm:t>
    </dgm:pt>
    <dgm:pt modelId="{05E46C55-3146-43E9-8A56-73428B34779D}" type="sibTrans" cxnId="{166A23DD-2BBE-44AE-A010-89919E513C1A}">
      <dgm:prSet/>
      <dgm:spPr/>
      <dgm:t>
        <a:bodyPr/>
        <a:lstStyle/>
        <a:p>
          <a:endParaRPr lang="de-DE"/>
        </a:p>
      </dgm:t>
    </dgm:pt>
    <dgm:pt modelId="{E5FB09B3-4163-41F8-93A4-993D6A942A6D}" type="pres">
      <dgm:prSet presAssocID="{66DC03A1-49FB-4413-8B7B-8BCF8F96AA95}" presName="linearFlow" presStyleCnt="0">
        <dgm:presLayoutVars>
          <dgm:resizeHandles val="exact"/>
        </dgm:presLayoutVars>
      </dgm:prSet>
      <dgm:spPr/>
    </dgm:pt>
    <dgm:pt modelId="{E89B8460-5367-44F0-BAC2-B4610E3D5FC3}" type="pres">
      <dgm:prSet presAssocID="{F0E6C388-B5E1-4BEC-BD08-8B961EEF14FC}" presName="node" presStyleLbl="node1" presStyleIdx="0" presStyleCnt="6">
        <dgm:presLayoutVars>
          <dgm:bulletEnabled val="1"/>
        </dgm:presLayoutVars>
      </dgm:prSet>
      <dgm:spPr/>
    </dgm:pt>
    <dgm:pt modelId="{1150CA69-6AF6-485D-916A-502344082B0C}" type="pres">
      <dgm:prSet presAssocID="{3F895A61-91CE-4B35-B1A7-07A66D7B3836}" presName="sibTrans" presStyleLbl="sibTrans2D1" presStyleIdx="0" presStyleCnt="5"/>
      <dgm:spPr/>
    </dgm:pt>
    <dgm:pt modelId="{65F80D3C-B0BA-4261-AA48-E832DA839630}" type="pres">
      <dgm:prSet presAssocID="{3F895A61-91CE-4B35-B1A7-07A66D7B3836}" presName="connectorText" presStyleLbl="sibTrans2D1" presStyleIdx="0" presStyleCnt="5"/>
      <dgm:spPr/>
    </dgm:pt>
    <dgm:pt modelId="{8AEE0E8E-F091-4BB7-AC6A-7E066AC77BCC}" type="pres">
      <dgm:prSet presAssocID="{3A57A17A-21B7-4072-A95E-B798D1BE46AD}" presName="node" presStyleLbl="node1" presStyleIdx="1" presStyleCnt="6">
        <dgm:presLayoutVars>
          <dgm:bulletEnabled val="1"/>
        </dgm:presLayoutVars>
      </dgm:prSet>
      <dgm:spPr/>
    </dgm:pt>
    <dgm:pt modelId="{D99AFFBE-3C8E-40DA-967D-F4CF9793A65F}" type="pres">
      <dgm:prSet presAssocID="{86DB0D61-541D-4B35-99B5-CB902860E55A}" presName="sibTrans" presStyleLbl="sibTrans2D1" presStyleIdx="1" presStyleCnt="5"/>
      <dgm:spPr/>
    </dgm:pt>
    <dgm:pt modelId="{08746CDB-5EAC-4E7A-993E-BD44D2CD3C2C}" type="pres">
      <dgm:prSet presAssocID="{86DB0D61-541D-4B35-99B5-CB902860E55A}" presName="connectorText" presStyleLbl="sibTrans2D1" presStyleIdx="1" presStyleCnt="5"/>
      <dgm:spPr/>
    </dgm:pt>
    <dgm:pt modelId="{E06F1B8B-AEC4-4E78-BC27-9A713F343E9A}" type="pres">
      <dgm:prSet presAssocID="{B8FDBC2F-7ACD-49FB-9931-246557B279AE}" presName="node" presStyleLbl="node1" presStyleIdx="2" presStyleCnt="6">
        <dgm:presLayoutVars>
          <dgm:bulletEnabled val="1"/>
        </dgm:presLayoutVars>
      </dgm:prSet>
      <dgm:spPr/>
    </dgm:pt>
    <dgm:pt modelId="{7F964E71-5978-4797-90F6-28FD4E31EECD}" type="pres">
      <dgm:prSet presAssocID="{98C3CEDC-7E8E-4868-B500-2612CC05D8E2}" presName="sibTrans" presStyleLbl="sibTrans2D1" presStyleIdx="2" presStyleCnt="5"/>
      <dgm:spPr/>
    </dgm:pt>
    <dgm:pt modelId="{06155756-73DC-4CE5-ACBE-F550936FC1E4}" type="pres">
      <dgm:prSet presAssocID="{98C3CEDC-7E8E-4868-B500-2612CC05D8E2}" presName="connectorText" presStyleLbl="sibTrans2D1" presStyleIdx="2" presStyleCnt="5"/>
      <dgm:spPr/>
    </dgm:pt>
    <dgm:pt modelId="{24A8150B-31BA-4658-9842-03D1B1C514B9}" type="pres">
      <dgm:prSet presAssocID="{7FEED732-A6ED-4478-9ED1-CA1092663F72}" presName="node" presStyleLbl="node1" presStyleIdx="3" presStyleCnt="6">
        <dgm:presLayoutVars>
          <dgm:bulletEnabled val="1"/>
        </dgm:presLayoutVars>
      </dgm:prSet>
      <dgm:spPr/>
    </dgm:pt>
    <dgm:pt modelId="{495B28D6-33FA-40FB-BB77-AE27A903BAE9}" type="pres">
      <dgm:prSet presAssocID="{D9DAB857-729C-4398-9A90-96AA9AF2441E}" presName="sibTrans" presStyleLbl="sibTrans2D1" presStyleIdx="3" presStyleCnt="5"/>
      <dgm:spPr/>
    </dgm:pt>
    <dgm:pt modelId="{799A5500-8BD3-401C-86F2-AB2858F62C76}" type="pres">
      <dgm:prSet presAssocID="{D9DAB857-729C-4398-9A90-96AA9AF2441E}" presName="connectorText" presStyleLbl="sibTrans2D1" presStyleIdx="3" presStyleCnt="5"/>
      <dgm:spPr/>
    </dgm:pt>
    <dgm:pt modelId="{0EB60AF1-B3D6-4536-A372-C938CE9A8652}" type="pres">
      <dgm:prSet presAssocID="{A5D35DD9-AE26-44F1-915E-A05206C5C0C4}" presName="node" presStyleLbl="node1" presStyleIdx="4" presStyleCnt="6">
        <dgm:presLayoutVars>
          <dgm:bulletEnabled val="1"/>
        </dgm:presLayoutVars>
      </dgm:prSet>
      <dgm:spPr/>
    </dgm:pt>
    <dgm:pt modelId="{C1EA574B-228A-4656-8AEE-2537A838B5B3}" type="pres">
      <dgm:prSet presAssocID="{05E46C55-3146-43E9-8A56-73428B34779D}" presName="sibTrans" presStyleLbl="sibTrans2D1" presStyleIdx="4" presStyleCnt="5"/>
      <dgm:spPr/>
    </dgm:pt>
    <dgm:pt modelId="{7C1E5B36-3078-47B1-AA28-F256250A506F}" type="pres">
      <dgm:prSet presAssocID="{05E46C55-3146-43E9-8A56-73428B34779D}" presName="connectorText" presStyleLbl="sibTrans2D1" presStyleIdx="4" presStyleCnt="5"/>
      <dgm:spPr/>
    </dgm:pt>
    <dgm:pt modelId="{9F2F8A6C-D5A5-4CA2-8CC3-934EE13C540C}" type="pres">
      <dgm:prSet presAssocID="{273D7FB2-908E-4D83-A369-7BDF93891798}" presName="node" presStyleLbl="node1" presStyleIdx="5" presStyleCnt="6">
        <dgm:presLayoutVars>
          <dgm:bulletEnabled val="1"/>
        </dgm:presLayoutVars>
      </dgm:prSet>
      <dgm:spPr/>
    </dgm:pt>
  </dgm:ptLst>
  <dgm:cxnLst>
    <dgm:cxn modelId="{F1FBE809-5E54-45B3-BFA5-A20674366EBC}" type="presOf" srcId="{98C3CEDC-7E8E-4868-B500-2612CC05D8E2}" destId="{06155756-73DC-4CE5-ACBE-F550936FC1E4}" srcOrd="1" destOrd="0" presId="urn:microsoft.com/office/officeart/2005/8/layout/process2"/>
    <dgm:cxn modelId="{C4D5DF14-9B51-45D2-A22D-F678AEC91114}" type="presOf" srcId="{05E46C55-3146-43E9-8A56-73428B34779D}" destId="{7C1E5B36-3078-47B1-AA28-F256250A506F}" srcOrd="1" destOrd="0" presId="urn:microsoft.com/office/officeart/2005/8/layout/process2"/>
    <dgm:cxn modelId="{30A77136-FA56-49D9-A033-72D699D1E543}" srcId="{66DC03A1-49FB-4413-8B7B-8BCF8F96AA95}" destId="{F0E6C388-B5E1-4BEC-BD08-8B961EEF14FC}" srcOrd="0" destOrd="0" parTransId="{5DF3BF5B-B453-4C81-A79B-776B455C4E8A}" sibTransId="{3F895A61-91CE-4B35-B1A7-07A66D7B3836}"/>
    <dgm:cxn modelId="{C7650A3D-E4AC-4011-951F-7762EF33B2AE}" srcId="{66DC03A1-49FB-4413-8B7B-8BCF8F96AA95}" destId="{273D7FB2-908E-4D83-A369-7BDF93891798}" srcOrd="5" destOrd="0" parTransId="{4358FCEE-649E-4CBA-B52C-377084D37AC9}" sibTransId="{D86944FB-FE32-4685-B785-D709FA4AF357}"/>
    <dgm:cxn modelId="{1D9E6F3D-5D37-4729-8F14-3D57898B4D1E}" type="presOf" srcId="{7FEED732-A6ED-4478-9ED1-CA1092663F72}" destId="{24A8150B-31BA-4658-9842-03D1B1C514B9}" srcOrd="0" destOrd="0" presId="urn:microsoft.com/office/officeart/2005/8/layout/process2"/>
    <dgm:cxn modelId="{EE8AE540-8CE6-43EE-83DE-A4ABA319C0B7}" type="presOf" srcId="{273D7FB2-908E-4D83-A369-7BDF93891798}" destId="{9F2F8A6C-D5A5-4CA2-8CC3-934EE13C540C}" srcOrd="0" destOrd="0" presId="urn:microsoft.com/office/officeart/2005/8/layout/process2"/>
    <dgm:cxn modelId="{0AC9B15B-C95C-45A5-9DD2-7C94F70DD4A6}" type="presOf" srcId="{F0E6C388-B5E1-4BEC-BD08-8B961EEF14FC}" destId="{E89B8460-5367-44F0-BAC2-B4610E3D5FC3}" srcOrd="0" destOrd="0" presId="urn:microsoft.com/office/officeart/2005/8/layout/process2"/>
    <dgm:cxn modelId="{1C7E2567-E0F6-44AA-95B0-714F83F6A2FA}" type="presOf" srcId="{3A57A17A-21B7-4072-A95E-B798D1BE46AD}" destId="{8AEE0E8E-F091-4BB7-AC6A-7E066AC77BCC}" srcOrd="0" destOrd="0" presId="urn:microsoft.com/office/officeart/2005/8/layout/process2"/>
    <dgm:cxn modelId="{6752BF67-FA67-4785-A5E7-01770634A169}" type="presOf" srcId="{05E46C55-3146-43E9-8A56-73428B34779D}" destId="{C1EA574B-228A-4656-8AEE-2537A838B5B3}" srcOrd="0" destOrd="0" presId="urn:microsoft.com/office/officeart/2005/8/layout/process2"/>
    <dgm:cxn modelId="{6DE64E6A-C5CB-44E8-899B-5314CA541604}" type="presOf" srcId="{86DB0D61-541D-4B35-99B5-CB902860E55A}" destId="{D99AFFBE-3C8E-40DA-967D-F4CF9793A65F}" srcOrd="0" destOrd="0" presId="urn:microsoft.com/office/officeart/2005/8/layout/process2"/>
    <dgm:cxn modelId="{4E0A0571-51A7-46FA-9DEC-0139ECA9F6B2}" srcId="{66DC03A1-49FB-4413-8B7B-8BCF8F96AA95}" destId="{3A57A17A-21B7-4072-A95E-B798D1BE46AD}" srcOrd="1" destOrd="0" parTransId="{A06D1515-5867-43FA-B88F-4235CA966A3F}" sibTransId="{86DB0D61-541D-4B35-99B5-CB902860E55A}"/>
    <dgm:cxn modelId="{E868BE77-AC3D-4E7E-8A95-5F1729FE2503}" type="presOf" srcId="{A5D35DD9-AE26-44F1-915E-A05206C5C0C4}" destId="{0EB60AF1-B3D6-4536-A372-C938CE9A8652}" srcOrd="0" destOrd="0" presId="urn:microsoft.com/office/officeart/2005/8/layout/process2"/>
    <dgm:cxn modelId="{B9289984-84CD-4C85-AF6B-B29EC7F8D0A9}" type="presOf" srcId="{3F895A61-91CE-4B35-B1A7-07A66D7B3836}" destId="{1150CA69-6AF6-485D-916A-502344082B0C}" srcOrd="0" destOrd="0" presId="urn:microsoft.com/office/officeart/2005/8/layout/process2"/>
    <dgm:cxn modelId="{E2DDE286-AB22-40F5-8496-250FD664967D}" type="presOf" srcId="{66DC03A1-49FB-4413-8B7B-8BCF8F96AA95}" destId="{E5FB09B3-4163-41F8-93A4-993D6A942A6D}" srcOrd="0" destOrd="0" presId="urn:microsoft.com/office/officeart/2005/8/layout/process2"/>
    <dgm:cxn modelId="{61980E92-6DA1-40DE-9231-68CBFC47D0CB}" type="presOf" srcId="{98C3CEDC-7E8E-4868-B500-2612CC05D8E2}" destId="{7F964E71-5978-4797-90F6-28FD4E31EECD}" srcOrd="0" destOrd="0" presId="urn:microsoft.com/office/officeart/2005/8/layout/process2"/>
    <dgm:cxn modelId="{E086FE95-02AC-40DE-8BDD-0CC1F1378B80}" srcId="{66DC03A1-49FB-4413-8B7B-8BCF8F96AA95}" destId="{7FEED732-A6ED-4478-9ED1-CA1092663F72}" srcOrd="3" destOrd="0" parTransId="{657AAD64-B1D8-4299-A6DF-D43F10AE524A}" sibTransId="{D9DAB857-729C-4398-9A90-96AA9AF2441E}"/>
    <dgm:cxn modelId="{1D4E1098-D104-477C-BA2C-9081F0A1B4CD}" type="presOf" srcId="{86DB0D61-541D-4B35-99B5-CB902860E55A}" destId="{08746CDB-5EAC-4E7A-993E-BD44D2CD3C2C}" srcOrd="1" destOrd="0" presId="urn:microsoft.com/office/officeart/2005/8/layout/process2"/>
    <dgm:cxn modelId="{049D0ED7-1D30-4F9E-ADC6-BF93DD25DFA1}" srcId="{66DC03A1-49FB-4413-8B7B-8BCF8F96AA95}" destId="{B8FDBC2F-7ACD-49FB-9931-246557B279AE}" srcOrd="2" destOrd="0" parTransId="{DE9EA796-1EDC-440C-ACCA-E63FE6BD2340}" sibTransId="{98C3CEDC-7E8E-4868-B500-2612CC05D8E2}"/>
    <dgm:cxn modelId="{A4C5E2DA-AF65-4856-B582-F1A11ECFBE2E}" type="presOf" srcId="{3F895A61-91CE-4B35-B1A7-07A66D7B3836}" destId="{65F80D3C-B0BA-4261-AA48-E832DA839630}" srcOrd="1" destOrd="0" presId="urn:microsoft.com/office/officeart/2005/8/layout/process2"/>
    <dgm:cxn modelId="{166A23DD-2BBE-44AE-A010-89919E513C1A}" srcId="{66DC03A1-49FB-4413-8B7B-8BCF8F96AA95}" destId="{A5D35DD9-AE26-44F1-915E-A05206C5C0C4}" srcOrd="4" destOrd="0" parTransId="{B96DBEFA-F27D-45CF-B044-7E56C0CDBC30}" sibTransId="{05E46C55-3146-43E9-8A56-73428B34779D}"/>
    <dgm:cxn modelId="{12FBE9E2-9F2E-4BD0-A891-B7096B0E6AE8}" type="presOf" srcId="{D9DAB857-729C-4398-9A90-96AA9AF2441E}" destId="{799A5500-8BD3-401C-86F2-AB2858F62C76}" srcOrd="1" destOrd="0" presId="urn:microsoft.com/office/officeart/2005/8/layout/process2"/>
    <dgm:cxn modelId="{0C18F5E9-7207-4B82-90EA-230EE587C0DC}" type="presOf" srcId="{B8FDBC2F-7ACD-49FB-9931-246557B279AE}" destId="{E06F1B8B-AEC4-4E78-BC27-9A713F343E9A}" srcOrd="0" destOrd="0" presId="urn:microsoft.com/office/officeart/2005/8/layout/process2"/>
    <dgm:cxn modelId="{A57352ED-E350-4701-8D53-4024C5AD4AAC}" type="presOf" srcId="{D9DAB857-729C-4398-9A90-96AA9AF2441E}" destId="{495B28D6-33FA-40FB-BB77-AE27A903BAE9}" srcOrd="0" destOrd="0" presId="urn:microsoft.com/office/officeart/2005/8/layout/process2"/>
    <dgm:cxn modelId="{871579B9-1684-4BE6-80A3-E1EE28E8853F}" type="presParOf" srcId="{E5FB09B3-4163-41F8-93A4-993D6A942A6D}" destId="{E89B8460-5367-44F0-BAC2-B4610E3D5FC3}" srcOrd="0" destOrd="0" presId="urn:microsoft.com/office/officeart/2005/8/layout/process2"/>
    <dgm:cxn modelId="{0B54110E-7F79-4707-BA38-7AD20611FE1C}" type="presParOf" srcId="{E5FB09B3-4163-41F8-93A4-993D6A942A6D}" destId="{1150CA69-6AF6-485D-916A-502344082B0C}" srcOrd="1" destOrd="0" presId="urn:microsoft.com/office/officeart/2005/8/layout/process2"/>
    <dgm:cxn modelId="{E4F203B7-F9A3-43B6-BBAD-EE3AF59D3A12}" type="presParOf" srcId="{1150CA69-6AF6-485D-916A-502344082B0C}" destId="{65F80D3C-B0BA-4261-AA48-E832DA839630}" srcOrd="0" destOrd="0" presId="urn:microsoft.com/office/officeart/2005/8/layout/process2"/>
    <dgm:cxn modelId="{67A874C1-AAB2-4949-A7E0-774BB0B90827}" type="presParOf" srcId="{E5FB09B3-4163-41F8-93A4-993D6A942A6D}" destId="{8AEE0E8E-F091-4BB7-AC6A-7E066AC77BCC}" srcOrd="2" destOrd="0" presId="urn:microsoft.com/office/officeart/2005/8/layout/process2"/>
    <dgm:cxn modelId="{7E88EDBC-54FE-48B3-9EFD-EC069AEFF32B}" type="presParOf" srcId="{E5FB09B3-4163-41F8-93A4-993D6A942A6D}" destId="{D99AFFBE-3C8E-40DA-967D-F4CF9793A65F}" srcOrd="3" destOrd="0" presId="urn:microsoft.com/office/officeart/2005/8/layout/process2"/>
    <dgm:cxn modelId="{B0628DA4-40E1-4DAA-9556-9BCC14F56727}" type="presParOf" srcId="{D99AFFBE-3C8E-40DA-967D-F4CF9793A65F}" destId="{08746CDB-5EAC-4E7A-993E-BD44D2CD3C2C}" srcOrd="0" destOrd="0" presId="urn:microsoft.com/office/officeart/2005/8/layout/process2"/>
    <dgm:cxn modelId="{4EADFD45-2668-40A4-9CA3-5C64564EC689}" type="presParOf" srcId="{E5FB09B3-4163-41F8-93A4-993D6A942A6D}" destId="{E06F1B8B-AEC4-4E78-BC27-9A713F343E9A}" srcOrd="4" destOrd="0" presId="urn:microsoft.com/office/officeart/2005/8/layout/process2"/>
    <dgm:cxn modelId="{9CC93518-3C19-4BCD-A1B7-71EEE8F8393D}" type="presParOf" srcId="{E5FB09B3-4163-41F8-93A4-993D6A942A6D}" destId="{7F964E71-5978-4797-90F6-28FD4E31EECD}" srcOrd="5" destOrd="0" presId="urn:microsoft.com/office/officeart/2005/8/layout/process2"/>
    <dgm:cxn modelId="{4D3D65ED-D1D2-428B-B22D-C55AE4E257C0}" type="presParOf" srcId="{7F964E71-5978-4797-90F6-28FD4E31EECD}" destId="{06155756-73DC-4CE5-ACBE-F550936FC1E4}" srcOrd="0" destOrd="0" presId="urn:microsoft.com/office/officeart/2005/8/layout/process2"/>
    <dgm:cxn modelId="{5E51E83E-51CC-4F29-9802-16C8AEEBA4EE}" type="presParOf" srcId="{E5FB09B3-4163-41F8-93A4-993D6A942A6D}" destId="{24A8150B-31BA-4658-9842-03D1B1C514B9}" srcOrd="6" destOrd="0" presId="urn:microsoft.com/office/officeart/2005/8/layout/process2"/>
    <dgm:cxn modelId="{544A6495-803C-40A8-8594-1D19796A1395}" type="presParOf" srcId="{E5FB09B3-4163-41F8-93A4-993D6A942A6D}" destId="{495B28D6-33FA-40FB-BB77-AE27A903BAE9}" srcOrd="7" destOrd="0" presId="urn:microsoft.com/office/officeart/2005/8/layout/process2"/>
    <dgm:cxn modelId="{5431A547-A28E-4F66-BD51-27715EB4CCE0}" type="presParOf" srcId="{495B28D6-33FA-40FB-BB77-AE27A903BAE9}" destId="{799A5500-8BD3-401C-86F2-AB2858F62C76}" srcOrd="0" destOrd="0" presId="urn:microsoft.com/office/officeart/2005/8/layout/process2"/>
    <dgm:cxn modelId="{6490B0CB-313B-40FA-86EC-DC5572E1656C}" type="presParOf" srcId="{E5FB09B3-4163-41F8-93A4-993D6A942A6D}" destId="{0EB60AF1-B3D6-4536-A372-C938CE9A8652}" srcOrd="8" destOrd="0" presId="urn:microsoft.com/office/officeart/2005/8/layout/process2"/>
    <dgm:cxn modelId="{02F988F2-21BE-408C-BEFA-292F636DE0AE}" type="presParOf" srcId="{E5FB09B3-4163-41F8-93A4-993D6A942A6D}" destId="{C1EA574B-228A-4656-8AEE-2537A838B5B3}" srcOrd="9" destOrd="0" presId="urn:microsoft.com/office/officeart/2005/8/layout/process2"/>
    <dgm:cxn modelId="{E5F8FB01-BA33-4EAE-9760-75A6588525DD}" type="presParOf" srcId="{C1EA574B-228A-4656-8AEE-2537A838B5B3}" destId="{7C1E5B36-3078-47B1-AA28-F256250A506F}" srcOrd="0" destOrd="0" presId="urn:microsoft.com/office/officeart/2005/8/layout/process2"/>
    <dgm:cxn modelId="{CFCA6123-0040-4256-ADB5-DE734A6EBC0B}" type="presParOf" srcId="{E5FB09B3-4163-41F8-93A4-993D6A942A6D}" destId="{9F2F8A6C-D5A5-4CA2-8CC3-934EE13C540C}"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506C56-4000-4849-B2EE-E724A2A60886}" type="doc">
      <dgm:prSet loTypeId="urn:microsoft.com/office/officeart/2009/3/layout/IncreasingArrowsProcess" loCatId="process" qsTypeId="urn:microsoft.com/office/officeart/2005/8/quickstyle/simple1" qsCatId="simple" csTypeId="urn:microsoft.com/office/officeart/2005/8/colors/accent0_3" csCatId="mainScheme" phldr="1"/>
      <dgm:spPr/>
      <dgm:t>
        <a:bodyPr/>
        <a:lstStyle/>
        <a:p>
          <a:endParaRPr lang="de-DE"/>
        </a:p>
      </dgm:t>
    </dgm:pt>
    <dgm:pt modelId="{D0D670A8-8118-4B0E-B0CE-4EFDE0C8220E}">
      <dgm:prSet phldrT="[Text]"/>
      <dgm:spPr/>
      <dgm:t>
        <a:bodyPr/>
        <a:lstStyle/>
        <a:p>
          <a:r>
            <a:rPr lang="de-DE" dirty="0"/>
            <a:t>Aufgabe aus der letzten Woche</a:t>
          </a:r>
        </a:p>
      </dgm:t>
    </dgm:pt>
    <dgm:pt modelId="{DE724C55-C4AE-484D-91F4-CEC1696054A6}" type="parTrans" cxnId="{7AAB7EF3-FD73-4E9E-BF01-D63768A56578}">
      <dgm:prSet/>
      <dgm:spPr/>
      <dgm:t>
        <a:bodyPr/>
        <a:lstStyle/>
        <a:p>
          <a:endParaRPr lang="de-DE"/>
        </a:p>
      </dgm:t>
    </dgm:pt>
    <dgm:pt modelId="{CA0C9BF1-2D26-4883-9A6C-40D2CA73F19B}" type="sibTrans" cxnId="{7AAB7EF3-FD73-4E9E-BF01-D63768A56578}">
      <dgm:prSet/>
      <dgm:spPr/>
      <dgm:t>
        <a:bodyPr/>
        <a:lstStyle/>
        <a:p>
          <a:endParaRPr lang="de-DE"/>
        </a:p>
      </dgm:t>
    </dgm:pt>
    <dgm:pt modelId="{B08ACCB7-E2A7-4C81-B963-F2B96E082053}">
      <dgm:prSet phldrT="[Text]"/>
      <dgm:spPr/>
      <dgm:t>
        <a:bodyPr/>
        <a:lstStyle/>
        <a:p>
          <a:r>
            <a:rPr lang="de-DE" dirty="0"/>
            <a:t>- Textbeurteilung</a:t>
          </a:r>
        </a:p>
      </dgm:t>
    </dgm:pt>
    <dgm:pt modelId="{F803ACD8-DC95-4993-9077-E5DF5D9E758B}" type="parTrans" cxnId="{3249EC51-3022-452C-A2B2-45DBDFA9E5B9}">
      <dgm:prSet/>
      <dgm:spPr/>
      <dgm:t>
        <a:bodyPr/>
        <a:lstStyle/>
        <a:p>
          <a:endParaRPr lang="de-DE"/>
        </a:p>
      </dgm:t>
    </dgm:pt>
    <dgm:pt modelId="{552C77B2-801E-41B0-BD8C-EF818EC0BDB0}" type="sibTrans" cxnId="{3249EC51-3022-452C-A2B2-45DBDFA9E5B9}">
      <dgm:prSet/>
      <dgm:spPr/>
      <dgm:t>
        <a:bodyPr/>
        <a:lstStyle/>
        <a:p>
          <a:endParaRPr lang="de-DE"/>
        </a:p>
      </dgm:t>
    </dgm:pt>
    <dgm:pt modelId="{F79B01EA-70C4-437B-BB88-56007463E200}">
      <dgm:prSet phldrT="[Text]"/>
      <dgm:spPr>
        <a:solidFill>
          <a:schemeClr val="accent5">
            <a:lumMod val="40000"/>
            <a:lumOff val="60000"/>
          </a:schemeClr>
        </a:solidFill>
      </dgm:spPr>
      <dgm:t>
        <a:bodyPr/>
        <a:lstStyle/>
        <a:p>
          <a:r>
            <a:rPr lang="de-DE" dirty="0"/>
            <a:t>Empirische Studien</a:t>
          </a:r>
        </a:p>
      </dgm:t>
    </dgm:pt>
    <dgm:pt modelId="{6EED6595-7A39-4944-959C-E140F871D544}" type="parTrans" cxnId="{E046C05C-2B1C-448F-8D43-F149CDC53CF3}">
      <dgm:prSet/>
      <dgm:spPr/>
      <dgm:t>
        <a:bodyPr/>
        <a:lstStyle/>
        <a:p>
          <a:endParaRPr lang="de-DE"/>
        </a:p>
      </dgm:t>
    </dgm:pt>
    <dgm:pt modelId="{3B6C3F93-65A1-4ACB-9B68-B27D3195D128}" type="sibTrans" cxnId="{E046C05C-2B1C-448F-8D43-F149CDC53CF3}">
      <dgm:prSet/>
      <dgm:spPr/>
      <dgm:t>
        <a:bodyPr/>
        <a:lstStyle/>
        <a:p>
          <a:endParaRPr lang="de-DE"/>
        </a:p>
      </dgm:t>
    </dgm:pt>
    <dgm:pt modelId="{7BDFDC7C-DC9E-4BED-A01E-B8DA8B606219}">
      <dgm:prSet phldrT="[Text]"/>
      <dgm:spPr/>
      <dgm:t>
        <a:bodyPr/>
        <a:lstStyle/>
        <a:p>
          <a:r>
            <a:rPr lang="de-DE" dirty="0"/>
            <a:t>- Wie genau beurteilt eine KI-Texte?</a:t>
          </a:r>
        </a:p>
      </dgm:t>
    </dgm:pt>
    <dgm:pt modelId="{C1435284-41E6-4E45-94C4-0B8CCD34A65C}" type="parTrans" cxnId="{10C163E9-0450-40BD-89D7-4EE2739B9C02}">
      <dgm:prSet/>
      <dgm:spPr/>
      <dgm:t>
        <a:bodyPr/>
        <a:lstStyle/>
        <a:p>
          <a:endParaRPr lang="de-DE"/>
        </a:p>
      </dgm:t>
    </dgm:pt>
    <dgm:pt modelId="{F44EBB52-0934-47FB-B466-5AA3DDA6D21D}" type="sibTrans" cxnId="{10C163E9-0450-40BD-89D7-4EE2739B9C02}">
      <dgm:prSet/>
      <dgm:spPr/>
      <dgm:t>
        <a:bodyPr/>
        <a:lstStyle/>
        <a:p>
          <a:endParaRPr lang="de-DE"/>
        </a:p>
      </dgm:t>
    </dgm:pt>
    <dgm:pt modelId="{F7991573-B580-498C-B1FC-A28AA9BDDDE1}">
      <dgm:prSet phldrT="[Text]"/>
      <dgm:spPr/>
      <dgm:t>
        <a:bodyPr/>
        <a:lstStyle/>
        <a:p>
          <a:r>
            <a:rPr lang="de-DE" dirty="0"/>
            <a:t>- Klassifizieren von Textteilen mit </a:t>
          </a:r>
          <a:r>
            <a:rPr lang="de-DE" dirty="0" err="1"/>
            <a:t>ChatGPT</a:t>
          </a:r>
          <a:endParaRPr lang="de-DE" dirty="0"/>
        </a:p>
      </dgm:t>
    </dgm:pt>
    <dgm:pt modelId="{ACA4B3AA-E7EF-4C23-90D2-87D2E9D12650}" type="parTrans" cxnId="{079A7DD3-D093-406E-A68E-2A2DC88458FE}">
      <dgm:prSet/>
      <dgm:spPr/>
      <dgm:t>
        <a:bodyPr/>
        <a:lstStyle/>
        <a:p>
          <a:endParaRPr lang="de-DE"/>
        </a:p>
      </dgm:t>
    </dgm:pt>
    <dgm:pt modelId="{63EB0A5E-B131-4415-BD43-3276513CA681}" type="sibTrans" cxnId="{079A7DD3-D093-406E-A68E-2A2DC88458FE}">
      <dgm:prSet/>
      <dgm:spPr/>
      <dgm:t>
        <a:bodyPr/>
        <a:lstStyle/>
        <a:p>
          <a:endParaRPr lang="de-DE"/>
        </a:p>
      </dgm:t>
    </dgm:pt>
    <dgm:pt modelId="{7EFD04C9-26FE-4F41-B253-B9765E67ED37}">
      <dgm:prSet phldrT="[Text]"/>
      <dgm:spPr/>
      <dgm:t>
        <a:bodyPr/>
        <a:lstStyle/>
        <a:p>
          <a:r>
            <a:rPr lang="de-DE" dirty="0"/>
            <a:t>- Feedback</a:t>
          </a:r>
        </a:p>
      </dgm:t>
    </dgm:pt>
    <dgm:pt modelId="{8D332D30-2E2B-4D52-89FE-6B56013CB9FE}" type="parTrans" cxnId="{881249FC-9DA2-4ACB-9953-4871B987CDC3}">
      <dgm:prSet/>
      <dgm:spPr/>
      <dgm:t>
        <a:bodyPr/>
        <a:lstStyle/>
        <a:p>
          <a:endParaRPr lang="de-DE"/>
        </a:p>
      </dgm:t>
    </dgm:pt>
    <dgm:pt modelId="{9436CAE8-1362-4CB9-A7A2-27EC321D585D}" type="sibTrans" cxnId="{881249FC-9DA2-4ACB-9953-4871B987CDC3}">
      <dgm:prSet/>
      <dgm:spPr/>
      <dgm:t>
        <a:bodyPr/>
        <a:lstStyle/>
        <a:p>
          <a:endParaRPr lang="de-DE"/>
        </a:p>
      </dgm:t>
    </dgm:pt>
    <dgm:pt modelId="{8C905773-86A9-4280-979A-6D191AA55C6B}">
      <dgm:prSet phldrT="[Text]"/>
      <dgm:spPr/>
      <dgm:t>
        <a:bodyPr/>
        <a:lstStyle/>
        <a:p>
          <a:r>
            <a:rPr lang="de-DE" dirty="0"/>
            <a:t>- Künstliche Intelligenz</a:t>
          </a:r>
        </a:p>
      </dgm:t>
    </dgm:pt>
    <dgm:pt modelId="{DCF15DB1-08FD-4776-BA05-54D4B4030F5E}" type="parTrans" cxnId="{2EB05B32-E1ED-4AE0-8CA1-5C16432B02C0}">
      <dgm:prSet/>
      <dgm:spPr/>
      <dgm:t>
        <a:bodyPr/>
        <a:lstStyle/>
        <a:p>
          <a:endParaRPr lang="de-DE"/>
        </a:p>
      </dgm:t>
    </dgm:pt>
    <dgm:pt modelId="{EF68080D-218E-4B2C-A4AE-5A39E0420C21}" type="sibTrans" cxnId="{2EB05B32-E1ED-4AE0-8CA1-5C16432B02C0}">
      <dgm:prSet/>
      <dgm:spPr/>
      <dgm:t>
        <a:bodyPr/>
        <a:lstStyle/>
        <a:p>
          <a:endParaRPr lang="de-DE"/>
        </a:p>
      </dgm:t>
    </dgm:pt>
    <dgm:pt modelId="{30EAC82A-2C04-4627-BB55-72BB34C3F4C7}">
      <dgm:prSet phldrT="[Text]"/>
      <dgm:spPr/>
      <dgm:t>
        <a:bodyPr/>
        <a:lstStyle/>
        <a:p>
          <a:r>
            <a:rPr lang="de-DE" dirty="0"/>
            <a:t>- KI Feedback</a:t>
          </a:r>
        </a:p>
      </dgm:t>
    </dgm:pt>
    <dgm:pt modelId="{9A8F9108-D668-4040-87DD-1BFCD8386CF0}" type="parTrans" cxnId="{11134BD5-0402-49A2-A009-1674723F1FB9}">
      <dgm:prSet/>
      <dgm:spPr/>
      <dgm:t>
        <a:bodyPr/>
        <a:lstStyle/>
        <a:p>
          <a:endParaRPr lang="de-DE"/>
        </a:p>
      </dgm:t>
    </dgm:pt>
    <dgm:pt modelId="{7641E146-58BF-485D-A822-ADDAA7DAE3AC}" type="sibTrans" cxnId="{11134BD5-0402-49A2-A009-1674723F1FB9}">
      <dgm:prSet/>
      <dgm:spPr/>
      <dgm:t>
        <a:bodyPr/>
        <a:lstStyle/>
        <a:p>
          <a:endParaRPr lang="de-DE"/>
        </a:p>
      </dgm:t>
    </dgm:pt>
    <dgm:pt modelId="{1E150009-9503-4727-BED9-547093EE7F1C}">
      <dgm:prSet phldrT="[Text]"/>
      <dgm:spPr/>
      <dgm:t>
        <a:bodyPr/>
        <a:lstStyle/>
        <a:p>
          <a:r>
            <a:rPr lang="de-DE" dirty="0"/>
            <a:t>- Kann KI-Feedback Schreiben fördern?</a:t>
          </a:r>
        </a:p>
      </dgm:t>
    </dgm:pt>
    <dgm:pt modelId="{47D3A102-7DF5-420B-BA7A-8286407F157D}" type="parTrans" cxnId="{75BE806F-9B2C-4A6D-A794-2DA59535E918}">
      <dgm:prSet/>
      <dgm:spPr/>
      <dgm:t>
        <a:bodyPr/>
        <a:lstStyle/>
        <a:p>
          <a:endParaRPr lang="de-DE"/>
        </a:p>
      </dgm:t>
    </dgm:pt>
    <dgm:pt modelId="{F905AA71-4FA4-4A09-B9B2-DFFAF3B80B48}" type="sibTrans" cxnId="{75BE806F-9B2C-4A6D-A794-2DA59535E918}">
      <dgm:prSet/>
      <dgm:spPr/>
      <dgm:t>
        <a:bodyPr/>
        <a:lstStyle/>
        <a:p>
          <a:endParaRPr lang="de-DE"/>
        </a:p>
      </dgm:t>
    </dgm:pt>
    <dgm:pt modelId="{83A74FA6-806D-4E16-9E15-779380F0D67B}">
      <dgm:prSet phldrT="[Text]"/>
      <dgm:spPr>
        <a:solidFill>
          <a:schemeClr val="accent5">
            <a:lumMod val="40000"/>
            <a:lumOff val="60000"/>
          </a:schemeClr>
        </a:solidFill>
      </dgm:spPr>
      <dgm:t>
        <a:bodyPr/>
        <a:lstStyle/>
        <a:p>
          <a:r>
            <a:rPr lang="de-DE" dirty="0"/>
            <a:t>Übung</a:t>
          </a:r>
        </a:p>
      </dgm:t>
    </dgm:pt>
    <dgm:pt modelId="{DB8473EB-114F-40BB-A652-F63FBEFB40EB}" type="sibTrans" cxnId="{62C3408D-CC86-468D-90B0-29CBC777E0AB}">
      <dgm:prSet/>
      <dgm:spPr/>
      <dgm:t>
        <a:bodyPr/>
        <a:lstStyle/>
        <a:p>
          <a:endParaRPr lang="de-DE"/>
        </a:p>
      </dgm:t>
    </dgm:pt>
    <dgm:pt modelId="{8587D35F-18CF-49A3-BBED-74ABB3E0116E}" type="parTrans" cxnId="{62C3408D-CC86-468D-90B0-29CBC777E0AB}">
      <dgm:prSet/>
      <dgm:spPr/>
      <dgm:t>
        <a:bodyPr/>
        <a:lstStyle/>
        <a:p>
          <a:endParaRPr lang="de-DE"/>
        </a:p>
      </dgm:t>
    </dgm:pt>
    <dgm:pt modelId="{43A951FD-B6D7-49A0-98BE-ED7515CF2660}">
      <dgm:prSet phldrT="[Text]"/>
      <dgm:spPr>
        <a:solidFill>
          <a:schemeClr val="accent5">
            <a:lumMod val="40000"/>
            <a:lumOff val="60000"/>
          </a:schemeClr>
        </a:solidFill>
      </dgm:spPr>
      <dgm:t>
        <a:bodyPr/>
        <a:lstStyle/>
        <a:p>
          <a:r>
            <a:rPr lang="de-DE" dirty="0"/>
            <a:t>Automatisierte Textbeurteilung</a:t>
          </a:r>
        </a:p>
      </dgm:t>
    </dgm:pt>
    <dgm:pt modelId="{77A53810-954D-4F4E-8C38-7932889D8711}" type="parTrans" cxnId="{119B9D92-3E0B-4144-A2B3-291A4AA57557}">
      <dgm:prSet/>
      <dgm:spPr/>
      <dgm:t>
        <a:bodyPr/>
        <a:lstStyle/>
        <a:p>
          <a:endParaRPr lang="de-DE"/>
        </a:p>
      </dgm:t>
    </dgm:pt>
    <dgm:pt modelId="{05C2016E-82C6-492B-BB3A-6A201A549644}" type="sibTrans" cxnId="{119B9D92-3E0B-4144-A2B3-291A4AA57557}">
      <dgm:prSet/>
      <dgm:spPr/>
      <dgm:t>
        <a:bodyPr/>
        <a:lstStyle/>
        <a:p>
          <a:endParaRPr lang="de-DE"/>
        </a:p>
      </dgm:t>
    </dgm:pt>
    <dgm:pt modelId="{1D3EF6C4-9E73-4CBF-81AD-4A426990CA14}">
      <dgm:prSet phldrT="[Text]"/>
      <dgm:spPr/>
      <dgm:t>
        <a:bodyPr/>
        <a:lstStyle/>
        <a:p>
          <a:r>
            <a:rPr lang="de-DE" dirty="0"/>
            <a:t>- </a:t>
          </a:r>
        </a:p>
      </dgm:t>
    </dgm:pt>
    <dgm:pt modelId="{77F2C92D-B10E-412D-8A72-42AC9B5725C5}" type="parTrans" cxnId="{A90CD767-E9F9-4449-8A75-A32EAFA8AF5C}">
      <dgm:prSet/>
      <dgm:spPr/>
      <dgm:t>
        <a:bodyPr/>
        <a:lstStyle/>
        <a:p>
          <a:endParaRPr lang="de-DE"/>
        </a:p>
      </dgm:t>
    </dgm:pt>
    <dgm:pt modelId="{4078CF68-15EA-4100-B776-9A9A7D5D32AB}" type="sibTrans" cxnId="{A90CD767-E9F9-4449-8A75-A32EAFA8AF5C}">
      <dgm:prSet/>
      <dgm:spPr/>
      <dgm:t>
        <a:bodyPr/>
        <a:lstStyle/>
        <a:p>
          <a:endParaRPr lang="de-DE"/>
        </a:p>
      </dgm:t>
    </dgm:pt>
    <dgm:pt modelId="{B910455B-1406-4D58-89D1-0227D31FBA5F}" type="pres">
      <dgm:prSet presAssocID="{1F506C56-4000-4849-B2EE-E724A2A60886}" presName="Name0" presStyleCnt="0">
        <dgm:presLayoutVars>
          <dgm:chMax val="5"/>
          <dgm:chPref val="5"/>
          <dgm:dir/>
          <dgm:animLvl val="lvl"/>
        </dgm:presLayoutVars>
      </dgm:prSet>
      <dgm:spPr/>
    </dgm:pt>
    <dgm:pt modelId="{36473866-E1D6-4AEC-AD72-929199D87418}" type="pres">
      <dgm:prSet presAssocID="{D0D670A8-8118-4B0E-B0CE-4EFDE0C8220E}" presName="parentText1" presStyleLbl="node1" presStyleIdx="0" presStyleCnt="4">
        <dgm:presLayoutVars>
          <dgm:chMax/>
          <dgm:chPref val="3"/>
          <dgm:bulletEnabled val="1"/>
        </dgm:presLayoutVars>
      </dgm:prSet>
      <dgm:spPr/>
    </dgm:pt>
    <dgm:pt modelId="{B2B80F68-20EB-4B67-A38E-FD81FD334F48}" type="pres">
      <dgm:prSet presAssocID="{D0D670A8-8118-4B0E-B0CE-4EFDE0C8220E}" presName="childText1" presStyleLbl="solidAlignAcc1" presStyleIdx="0" presStyleCnt="4">
        <dgm:presLayoutVars>
          <dgm:chMax val="0"/>
          <dgm:chPref val="0"/>
          <dgm:bulletEnabled val="1"/>
        </dgm:presLayoutVars>
      </dgm:prSet>
      <dgm:spPr/>
    </dgm:pt>
    <dgm:pt modelId="{2F659FE6-DC0A-4720-8AC5-DB3AFEFBDA9D}" type="pres">
      <dgm:prSet presAssocID="{43A951FD-B6D7-49A0-98BE-ED7515CF2660}" presName="parentText2" presStyleLbl="node1" presStyleIdx="1" presStyleCnt="4">
        <dgm:presLayoutVars>
          <dgm:chMax/>
          <dgm:chPref val="3"/>
          <dgm:bulletEnabled val="1"/>
        </dgm:presLayoutVars>
      </dgm:prSet>
      <dgm:spPr/>
    </dgm:pt>
    <dgm:pt modelId="{8FD4C18F-D8C7-453A-867D-DD51D447B422}" type="pres">
      <dgm:prSet presAssocID="{43A951FD-B6D7-49A0-98BE-ED7515CF2660}" presName="childText2" presStyleLbl="solidAlignAcc1" presStyleIdx="1" presStyleCnt="4">
        <dgm:presLayoutVars>
          <dgm:chMax val="0"/>
          <dgm:chPref val="0"/>
          <dgm:bulletEnabled val="1"/>
        </dgm:presLayoutVars>
      </dgm:prSet>
      <dgm:spPr/>
    </dgm:pt>
    <dgm:pt modelId="{FADAB63E-D867-4EDE-B4FC-D69908E77E79}" type="pres">
      <dgm:prSet presAssocID="{F79B01EA-70C4-437B-BB88-56007463E200}" presName="parentText3" presStyleLbl="node1" presStyleIdx="2" presStyleCnt="4">
        <dgm:presLayoutVars>
          <dgm:chMax/>
          <dgm:chPref val="3"/>
          <dgm:bulletEnabled val="1"/>
        </dgm:presLayoutVars>
      </dgm:prSet>
      <dgm:spPr/>
    </dgm:pt>
    <dgm:pt modelId="{D6EAA817-5F40-442C-B825-0F38739A7646}" type="pres">
      <dgm:prSet presAssocID="{F79B01EA-70C4-437B-BB88-56007463E200}" presName="childText3" presStyleLbl="solidAlignAcc1" presStyleIdx="2" presStyleCnt="4">
        <dgm:presLayoutVars>
          <dgm:chMax val="0"/>
          <dgm:chPref val="0"/>
          <dgm:bulletEnabled val="1"/>
        </dgm:presLayoutVars>
      </dgm:prSet>
      <dgm:spPr/>
    </dgm:pt>
    <dgm:pt modelId="{5755DA04-8A47-4638-B0D1-78F2CC7B817C}" type="pres">
      <dgm:prSet presAssocID="{83A74FA6-806D-4E16-9E15-779380F0D67B}" presName="parentText4" presStyleLbl="node1" presStyleIdx="3" presStyleCnt="4">
        <dgm:presLayoutVars>
          <dgm:chMax/>
          <dgm:chPref val="3"/>
          <dgm:bulletEnabled val="1"/>
        </dgm:presLayoutVars>
      </dgm:prSet>
      <dgm:spPr/>
    </dgm:pt>
    <dgm:pt modelId="{1C2FD443-8B89-456C-BDD4-6C599574EE3F}" type="pres">
      <dgm:prSet presAssocID="{83A74FA6-806D-4E16-9E15-779380F0D67B}" presName="childText4" presStyleLbl="solidAlignAcc1" presStyleIdx="3" presStyleCnt="4">
        <dgm:presLayoutVars>
          <dgm:chMax val="0"/>
          <dgm:chPref val="0"/>
          <dgm:bulletEnabled val="1"/>
        </dgm:presLayoutVars>
      </dgm:prSet>
      <dgm:spPr/>
    </dgm:pt>
  </dgm:ptLst>
  <dgm:cxnLst>
    <dgm:cxn modelId="{CD628407-A97B-44AA-9A6A-3899F57FB98D}" type="presOf" srcId="{1F506C56-4000-4849-B2EE-E724A2A60886}" destId="{B910455B-1406-4D58-89D1-0227D31FBA5F}" srcOrd="0" destOrd="0" presId="urn:microsoft.com/office/officeart/2009/3/layout/IncreasingArrowsProcess"/>
    <dgm:cxn modelId="{C5B50B31-A201-4FA9-956E-5C4CC60BE11B}" type="presOf" srcId="{B08ACCB7-E2A7-4C81-B963-F2B96E082053}" destId="{8FD4C18F-D8C7-453A-867D-DD51D447B422}" srcOrd="0" destOrd="0" presId="urn:microsoft.com/office/officeart/2009/3/layout/IncreasingArrowsProcess"/>
    <dgm:cxn modelId="{2EB05B32-E1ED-4AE0-8CA1-5C16432B02C0}" srcId="{43A951FD-B6D7-49A0-98BE-ED7515CF2660}" destId="{8C905773-86A9-4280-979A-6D191AA55C6B}" srcOrd="2" destOrd="0" parTransId="{DCF15DB1-08FD-4776-BA05-54D4B4030F5E}" sibTransId="{EF68080D-218E-4B2C-A4AE-5A39E0420C21}"/>
    <dgm:cxn modelId="{8BF7643C-EDE9-4DBD-85A8-D154405E4EC7}" type="presOf" srcId="{1D3EF6C4-9E73-4CBF-81AD-4A426990CA14}" destId="{B2B80F68-20EB-4B67-A38E-FD81FD334F48}" srcOrd="0" destOrd="0" presId="urn:microsoft.com/office/officeart/2009/3/layout/IncreasingArrowsProcess"/>
    <dgm:cxn modelId="{E046C05C-2B1C-448F-8D43-F149CDC53CF3}" srcId="{1F506C56-4000-4849-B2EE-E724A2A60886}" destId="{F79B01EA-70C4-437B-BB88-56007463E200}" srcOrd="2" destOrd="0" parTransId="{6EED6595-7A39-4944-959C-E140F871D544}" sibTransId="{3B6C3F93-65A1-4ACB-9B68-B27D3195D128}"/>
    <dgm:cxn modelId="{CFF4B162-E599-4B24-941F-59E559D7B64B}" type="presOf" srcId="{D0D670A8-8118-4B0E-B0CE-4EFDE0C8220E}" destId="{36473866-E1D6-4AEC-AD72-929199D87418}" srcOrd="0" destOrd="0" presId="urn:microsoft.com/office/officeart/2009/3/layout/IncreasingArrowsProcess"/>
    <dgm:cxn modelId="{A90CD767-E9F9-4449-8A75-A32EAFA8AF5C}" srcId="{D0D670A8-8118-4B0E-B0CE-4EFDE0C8220E}" destId="{1D3EF6C4-9E73-4CBF-81AD-4A426990CA14}" srcOrd="0" destOrd="0" parTransId="{77F2C92D-B10E-412D-8A72-42AC9B5725C5}" sibTransId="{4078CF68-15EA-4100-B776-9A9A7D5D32AB}"/>
    <dgm:cxn modelId="{75BE806F-9B2C-4A6D-A794-2DA59535E918}" srcId="{F79B01EA-70C4-437B-BB88-56007463E200}" destId="{1E150009-9503-4727-BED9-547093EE7F1C}" srcOrd="1" destOrd="0" parTransId="{47D3A102-7DF5-420B-BA7A-8286407F157D}" sibTransId="{F905AA71-4FA4-4A09-B9B2-DFFAF3B80B48}"/>
    <dgm:cxn modelId="{C82F3850-FF8F-410D-8306-77F1E9F02163}" type="presOf" srcId="{7BDFDC7C-DC9E-4BED-A01E-B8DA8B606219}" destId="{D6EAA817-5F40-442C-B825-0F38739A7646}" srcOrd="0" destOrd="0" presId="urn:microsoft.com/office/officeart/2009/3/layout/IncreasingArrowsProcess"/>
    <dgm:cxn modelId="{3249EC51-3022-452C-A2B2-45DBDFA9E5B9}" srcId="{43A951FD-B6D7-49A0-98BE-ED7515CF2660}" destId="{B08ACCB7-E2A7-4C81-B963-F2B96E082053}" srcOrd="0" destOrd="0" parTransId="{F803ACD8-DC95-4993-9077-E5DF5D9E758B}" sibTransId="{552C77B2-801E-41B0-BD8C-EF818EC0BDB0}"/>
    <dgm:cxn modelId="{437AB281-23BE-4C01-A966-76156F75AE4C}" type="presOf" srcId="{F7991573-B580-498C-B1FC-A28AA9BDDDE1}" destId="{1C2FD443-8B89-456C-BDD4-6C599574EE3F}" srcOrd="0" destOrd="0" presId="urn:microsoft.com/office/officeart/2009/3/layout/IncreasingArrowsProcess"/>
    <dgm:cxn modelId="{6ECF1E8A-8738-48BF-A745-AB6525400C0B}" type="presOf" srcId="{8C905773-86A9-4280-979A-6D191AA55C6B}" destId="{8FD4C18F-D8C7-453A-867D-DD51D447B422}" srcOrd="0" destOrd="2" presId="urn:microsoft.com/office/officeart/2009/3/layout/IncreasingArrowsProcess"/>
    <dgm:cxn modelId="{62C3408D-CC86-468D-90B0-29CBC777E0AB}" srcId="{1F506C56-4000-4849-B2EE-E724A2A60886}" destId="{83A74FA6-806D-4E16-9E15-779380F0D67B}" srcOrd="3" destOrd="0" parTransId="{8587D35F-18CF-49A3-BBED-74ABB3E0116E}" sibTransId="{DB8473EB-114F-40BB-A652-F63FBEFB40EB}"/>
    <dgm:cxn modelId="{119B9D92-3E0B-4144-A2B3-291A4AA57557}" srcId="{1F506C56-4000-4849-B2EE-E724A2A60886}" destId="{43A951FD-B6D7-49A0-98BE-ED7515CF2660}" srcOrd="1" destOrd="0" parTransId="{77A53810-954D-4F4E-8C38-7932889D8711}" sibTransId="{05C2016E-82C6-492B-BB3A-6A201A549644}"/>
    <dgm:cxn modelId="{7F4D36A0-F6E6-4211-8BD0-CC07B1801468}" type="presOf" srcId="{43A951FD-B6D7-49A0-98BE-ED7515CF2660}" destId="{2F659FE6-DC0A-4720-8AC5-DB3AFEFBDA9D}" srcOrd="0" destOrd="0" presId="urn:microsoft.com/office/officeart/2009/3/layout/IncreasingArrowsProcess"/>
    <dgm:cxn modelId="{ECF188C0-D192-4D21-A52F-FB48D4BC6A3C}" type="presOf" srcId="{83A74FA6-806D-4E16-9E15-779380F0D67B}" destId="{5755DA04-8A47-4638-B0D1-78F2CC7B817C}" srcOrd="0" destOrd="0" presId="urn:microsoft.com/office/officeart/2009/3/layout/IncreasingArrowsProcess"/>
    <dgm:cxn modelId="{8E6A0BC1-EA53-4AC4-884C-342C15AB301E}" type="presOf" srcId="{30EAC82A-2C04-4627-BB55-72BB34C3F4C7}" destId="{8FD4C18F-D8C7-453A-867D-DD51D447B422}" srcOrd="0" destOrd="3" presId="urn:microsoft.com/office/officeart/2009/3/layout/IncreasingArrowsProcess"/>
    <dgm:cxn modelId="{A99BB6D0-AB94-4DD5-8E0C-CB8F7DE513EC}" type="presOf" srcId="{F79B01EA-70C4-437B-BB88-56007463E200}" destId="{FADAB63E-D867-4EDE-B4FC-D69908E77E79}" srcOrd="0" destOrd="0" presId="urn:microsoft.com/office/officeart/2009/3/layout/IncreasingArrowsProcess"/>
    <dgm:cxn modelId="{079A7DD3-D093-406E-A68E-2A2DC88458FE}" srcId="{83A74FA6-806D-4E16-9E15-779380F0D67B}" destId="{F7991573-B580-498C-B1FC-A28AA9BDDDE1}" srcOrd="0" destOrd="0" parTransId="{ACA4B3AA-E7EF-4C23-90D2-87D2E9D12650}" sibTransId="{63EB0A5E-B131-4415-BD43-3276513CA681}"/>
    <dgm:cxn modelId="{11134BD5-0402-49A2-A009-1674723F1FB9}" srcId="{43A951FD-B6D7-49A0-98BE-ED7515CF2660}" destId="{30EAC82A-2C04-4627-BB55-72BB34C3F4C7}" srcOrd="3" destOrd="0" parTransId="{9A8F9108-D668-4040-87DD-1BFCD8386CF0}" sibTransId="{7641E146-58BF-485D-A822-ADDAA7DAE3AC}"/>
    <dgm:cxn modelId="{E26BD8D7-B7C6-4504-B1BA-CD4DED8DA9C1}" type="presOf" srcId="{7EFD04C9-26FE-4F41-B253-B9765E67ED37}" destId="{8FD4C18F-D8C7-453A-867D-DD51D447B422}" srcOrd="0" destOrd="1" presId="urn:microsoft.com/office/officeart/2009/3/layout/IncreasingArrowsProcess"/>
    <dgm:cxn modelId="{10C163E9-0450-40BD-89D7-4EE2739B9C02}" srcId="{F79B01EA-70C4-437B-BB88-56007463E200}" destId="{7BDFDC7C-DC9E-4BED-A01E-B8DA8B606219}" srcOrd="0" destOrd="0" parTransId="{C1435284-41E6-4E45-94C4-0B8CCD34A65C}" sibTransId="{F44EBB52-0934-47FB-B466-5AA3DDA6D21D}"/>
    <dgm:cxn modelId="{D8201DF2-1336-45E1-8E23-F4045867C9C5}" type="presOf" srcId="{1E150009-9503-4727-BED9-547093EE7F1C}" destId="{D6EAA817-5F40-442C-B825-0F38739A7646}" srcOrd="0" destOrd="1" presId="urn:microsoft.com/office/officeart/2009/3/layout/IncreasingArrowsProcess"/>
    <dgm:cxn modelId="{7AAB7EF3-FD73-4E9E-BF01-D63768A56578}" srcId="{1F506C56-4000-4849-B2EE-E724A2A60886}" destId="{D0D670A8-8118-4B0E-B0CE-4EFDE0C8220E}" srcOrd="0" destOrd="0" parTransId="{DE724C55-C4AE-484D-91F4-CEC1696054A6}" sibTransId="{CA0C9BF1-2D26-4883-9A6C-40D2CA73F19B}"/>
    <dgm:cxn modelId="{881249FC-9DA2-4ACB-9953-4871B987CDC3}" srcId="{43A951FD-B6D7-49A0-98BE-ED7515CF2660}" destId="{7EFD04C9-26FE-4F41-B253-B9765E67ED37}" srcOrd="1" destOrd="0" parTransId="{8D332D30-2E2B-4D52-89FE-6B56013CB9FE}" sibTransId="{9436CAE8-1362-4CB9-A7A2-27EC321D585D}"/>
    <dgm:cxn modelId="{CA4D7832-C049-4D02-A567-59245A2861A3}" type="presParOf" srcId="{B910455B-1406-4D58-89D1-0227D31FBA5F}" destId="{36473866-E1D6-4AEC-AD72-929199D87418}" srcOrd="0" destOrd="0" presId="urn:microsoft.com/office/officeart/2009/3/layout/IncreasingArrowsProcess"/>
    <dgm:cxn modelId="{3CBB50FF-53BD-4321-9593-341A9AFF1046}" type="presParOf" srcId="{B910455B-1406-4D58-89D1-0227D31FBA5F}" destId="{B2B80F68-20EB-4B67-A38E-FD81FD334F48}" srcOrd="1" destOrd="0" presId="urn:microsoft.com/office/officeart/2009/3/layout/IncreasingArrowsProcess"/>
    <dgm:cxn modelId="{D01135C0-6AE6-4029-8E6F-F1E9151762A4}" type="presParOf" srcId="{B910455B-1406-4D58-89D1-0227D31FBA5F}" destId="{2F659FE6-DC0A-4720-8AC5-DB3AFEFBDA9D}" srcOrd="2" destOrd="0" presId="urn:microsoft.com/office/officeart/2009/3/layout/IncreasingArrowsProcess"/>
    <dgm:cxn modelId="{0D0A4C23-519D-49F7-9586-CCE1E052416C}" type="presParOf" srcId="{B910455B-1406-4D58-89D1-0227D31FBA5F}" destId="{8FD4C18F-D8C7-453A-867D-DD51D447B422}" srcOrd="3" destOrd="0" presId="urn:microsoft.com/office/officeart/2009/3/layout/IncreasingArrowsProcess"/>
    <dgm:cxn modelId="{8BEE5D30-A68A-404A-BD1B-D30D25276E01}" type="presParOf" srcId="{B910455B-1406-4D58-89D1-0227D31FBA5F}" destId="{FADAB63E-D867-4EDE-B4FC-D69908E77E79}" srcOrd="4" destOrd="0" presId="urn:microsoft.com/office/officeart/2009/3/layout/IncreasingArrowsProcess"/>
    <dgm:cxn modelId="{FEC40777-16FB-448E-9940-D3AB175334BA}" type="presParOf" srcId="{B910455B-1406-4D58-89D1-0227D31FBA5F}" destId="{D6EAA817-5F40-442C-B825-0F38739A7646}" srcOrd="5" destOrd="0" presId="urn:microsoft.com/office/officeart/2009/3/layout/IncreasingArrowsProcess"/>
    <dgm:cxn modelId="{0FEADF49-5942-4483-94DE-6E2958D09765}" type="presParOf" srcId="{B910455B-1406-4D58-89D1-0227D31FBA5F}" destId="{5755DA04-8A47-4638-B0D1-78F2CC7B817C}" srcOrd="6" destOrd="0" presId="urn:microsoft.com/office/officeart/2009/3/layout/IncreasingArrowsProcess"/>
    <dgm:cxn modelId="{AB3964BD-5A33-4806-9B79-F0F867D96A7A}" type="presParOf" srcId="{B910455B-1406-4D58-89D1-0227D31FBA5F}" destId="{1C2FD443-8B89-456C-BDD4-6C599574EE3F}"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506C56-4000-4849-B2EE-E724A2A60886}" type="doc">
      <dgm:prSet loTypeId="urn:microsoft.com/office/officeart/2009/3/layout/IncreasingArrowsProcess" loCatId="process" qsTypeId="urn:microsoft.com/office/officeart/2005/8/quickstyle/simple1" qsCatId="simple" csTypeId="urn:microsoft.com/office/officeart/2005/8/colors/accent0_3" csCatId="mainScheme" phldr="1"/>
      <dgm:spPr/>
      <dgm:t>
        <a:bodyPr/>
        <a:lstStyle/>
        <a:p>
          <a:endParaRPr lang="de-DE"/>
        </a:p>
      </dgm:t>
    </dgm:pt>
    <dgm:pt modelId="{D0D670A8-8118-4B0E-B0CE-4EFDE0C8220E}">
      <dgm:prSet phldrT="[Text]"/>
      <dgm:spPr/>
      <dgm:t>
        <a:bodyPr/>
        <a:lstStyle/>
        <a:p>
          <a:r>
            <a:rPr lang="de-DE" dirty="0"/>
            <a:t>Aufgabe aus der letzten Woche</a:t>
          </a:r>
        </a:p>
      </dgm:t>
    </dgm:pt>
    <dgm:pt modelId="{DE724C55-C4AE-484D-91F4-CEC1696054A6}" type="parTrans" cxnId="{7AAB7EF3-FD73-4E9E-BF01-D63768A56578}">
      <dgm:prSet/>
      <dgm:spPr/>
      <dgm:t>
        <a:bodyPr/>
        <a:lstStyle/>
        <a:p>
          <a:endParaRPr lang="de-DE"/>
        </a:p>
      </dgm:t>
    </dgm:pt>
    <dgm:pt modelId="{CA0C9BF1-2D26-4883-9A6C-40D2CA73F19B}" type="sibTrans" cxnId="{7AAB7EF3-FD73-4E9E-BF01-D63768A56578}">
      <dgm:prSet/>
      <dgm:spPr/>
      <dgm:t>
        <a:bodyPr/>
        <a:lstStyle/>
        <a:p>
          <a:endParaRPr lang="de-DE"/>
        </a:p>
      </dgm:t>
    </dgm:pt>
    <dgm:pt modelId="{B08ACCB7-E2A7-4C81-B963-F2B96E082053}">
      <dgm:prSet phldrT="[Text]"/>
      <dgm:spPr/>
      <dgm:t>
        <a:bodyPr/>
        <a:lstStyle/>
        <a:p>
          <a:r>
            <a:rPr lang="de-DE" dirty="0"/>
            <a:t>- Textbeurteilung</a:t>
          </a:r>
        </a:p>
      </dgm:t>
    </dgm:pt>
    <dgm:pt modelId="{F803ACD8-DC95-4993-9077-E5DF5D9E758B}" type="parTrans" cxnId="{3249EC51-3022-452C-A2B2-45DBDFA9E5B9}">
      <dgm:prSet/>
      <dgm:spPr/>
      <dgm:t>
        <a:bodyPr/>
        <a:lstStyle/>
        <a:p>
          <a:endParaRPr lang="de-DE"/>
        </a:p>
      </dgm:t>
    </dgm:pt>
    <dgm:pt modelId="{552C77B2-801E-41B0-BD8C-EF818EC0BDB0}" type="sibTrans" cxnId="{3249EC51-3022-452C-A2B2-45DBDFA9E5B9}">
      <dgm:prSet/>
      <dgm:spPr/>
      <dgm:t>
        <a:bodyPr/>
        <a:lstStyle/>
        <a:p>
          <a:endParaRPr lang="de-DE"/>
        </a:p>
      </dgm:t>
    </dgm:pt>
    <dgm:pt modelId="{F79B01EA-70C4-437B-BB88-56007463E200}">
      <dgm:prSet phldrT="[Text]"/>
      <dgm:spPr>
        <a:solidFill>
          <a:schemeClr val="accent5">
            <a:lumMod val="40000"/>
            <a:lumOff val="60000"/>
          </a:schemeClr>
        </a:solidFill>
      </dgm:spPr>
      <dgm:t>
        <a:bodyPr/>
        <a:lstStyle/>
        <a:p>
          <a:r>
            <a:rPr lang="de-DE" dirty="0"/>
            <a:t>Empirische Studien</a:t>
          </a:r>
        </a:p>
      </dgm:t>
    </dgm:pt>
    <dgm:pt modelId="{6EED6595-7A39-4944-959C-E140F871D544}" type="parTrans" cxnId="{E046C05C-2B1C-448F-8D43-F149CDC53CF3}">
      <dgm:prSet/>
      <dgm:spPr/>
      <dgm:t>
        <a:bodyPr/>
        <a:lstStyle/>
        <a:p>
          <a:endParaRPr lang="de-DE"/>
        </a:p>
      </dgm:t>
    </dgm:pt>
    <dgm:pt modelId="{3B6C3F93-65A1-4ACB-9B68-B27D3195D128}" type="sibTrans" cxnId="{E046C05C-2B1C-448F-8D43-F149CDC53CF3}">
      <dgm:prSet/>
      <dgm:spPr/>
      <dgm:t>
        <a:bodyPr/>
        <a:lstStyle/>
        <a:p>
          <a:endParaRPr lang="de-DE"/>
        </a:p>
      </dgm:t>
    </dgm:pt>
    <dgm:pt modelId="{7BDFDC7C-DC9E-4BED-A01E-B8DA8B606219}">
      <dgm:prSet phldrT="[Text]"/>
      <dgm:spPr/>
      <dgm:t>
        <a:bodyPr/>
        <a:lstStyle/>
        <a:p>
          <a:r>
            <a:rPr lang="de-DE" dirty="0"/>
            <a:t>- Wie genau beurteilt eine KI-Texte?</a:t>
          </a:r>
        </a:p>
      </dgm:t>
    </dgm:pt>
    <dgm:pt modelId="{C1435284-41E6-4E45-94C4-0B8CCD34A65C}" type="parTrans" cxnId="{10C163E9-0450-40BD-89D7-4EE2739B9C02}">
      <dgm:prSet/>
      <dgm:spPr/>
      <dgm:t>
        <a:bodyPr/>
        <a:lstStyle/>
        <a:p>
          <a:endParaRPr lang="de-DE"/>
        </a:p>
      </dgm:t>
    </dgm:pt>
    <dgm:pt modelId="{F44EBB52-0934-47FB-B466-5AA3DDA6D21D}" type="sibTrans" cxnId="{10C163E9-0450-40BD-89D7-4EE2739B9C02}">
      <dgm:prSet/>
      <dgm:spPr/>
      <dgm:t>
        <a:bodyPr/>
        <a:lstStyle/>
        <a:p>
          <a:endParaRPr lang="de-DE"/>
        </a:p>
      </dgm:t>
    </dgm:pt>
    <dgm:pt modelId="{F7991573-B580-498C-B1FC-A28AA9BDDDE1}">
      <dgm:prSet phldrT="[Text]"/>
      <dgm:spPr/>
      <dgm:t>
        <a:bodyPr/>
        <a:lstStyle/>
        <a:p>
          <a:r>
            <a:rPr lang="de-DE" dirty="0"/>
            <a:t>- Klassifizieren von Textteilen mit </a:t>
          </a:r>
          <a:r>
            <a:rPr lang="de-DE" dirty="0" err="1"/>
            <a:t>ChatGPT</a:t>
          </a:r>
          <a:endParaRPr lang="de-DE" dirty="0"/>
        </a:p>
      </dgm:t>
    </dgm:pt>
    <dgm:pt modelId="{ACA4B3AA-E7EF-4C23-90D2-87D2E9D12650}" type="parTrans" cxnId="{079A7DD3-D093-406E-A68E-2A2DC88458FE}">
      <dgm:prSet/>
      <dgm:spPr/>
      <dgm:t>
        <a:bodyPr/>
        <a:lstStyle/>
        <a:p>
          <a:endParaRPr lang="de-DE"/>
        </a:p>
      </dgm:t>
    </dgm:pt>
    <dgm:pt modelId="{63EB0A5E-B131-4415-BD43-3276513CA681}" type="sibTrans" cxnId="{079A7DD3-D093-406E-A68E-2A2DC88458FE}">
      <dgm:prSet/>
      <dgm:spPr/>
      <dgm:t>
        <a:bodyPr/>
        <a:lstStyle/>
        <a:p>
          <a:endParaRPr lang="de-DE"/>
        </a:p>
      </dgm:t>
    </dgm:pt>
    <dgm:pt modelId="{7EFD04C9-26FE-4F41-B253-B9765E67ED37}">
      <dgm:prSet phldrT="[Text]"/>
      <dgm:spPr/>
      <dgm:t>
        <a:bodyPr/>
        <a:lstStyle/>
        <a:p>
          <a:r>
            <a:rPr lang="de-DE" dirty="0"/>
            <a:t>- Feedback</a:t>
          </a:r>
        </a:p>
      </dgm:t>
    </dgm:pt>
    <dgm:pt modelId="{8D332D30-2E2B-4D52-89FE-6B56013CB9FE}" type="parTrans" cxnId="{881249FC-9DA2-4ACB-9953-4871B987CDC3}">
      <dgm:prSet/>
      <dgm:spPr/>
      <dgm:t>
        <a:bodyPr/>
        <a:lstStyle/>
        <a:p>
          <a:endParaRPr lang="de-DE"/>
        </a:p>
      </dgm:t>
    </dgm:pt>
    <dgm:pt modelId="{9436CAE8-1362-4CB9-A7A2-27EC321D585D}" type="sibTrans" cxnId="{881249FC-9DA2-4ACB-9953-4871B987CDC3}">
      <dgm:prSet/>
      <dgm:spPr/>
      <dgm:t>
        <a:bodyPr/>
        <a:lstStyle/>
        <a:p>
          <a:endParaRPr lang="de-DE"/>
        </a:p>
      </dgm:t>
    </dgm:pt>
    <dgm:pt modelId="{8C905773-86A9-4280-979A-6D191AA55C6B}">
      <dgm:prSet phldrT="[Text]"/>
      <dgm:spPr/>
      <dgm:t>
        <a:bodyPr/>
        <a:lstStyle/>
        <a:p>
          <a:r>
            <a:rPr lang="de-DE" dirty="0"/>
            <a:t>- Künstliche Intelligenz</a:t>
          </a:r>
        </a:p>
      </dgm:t>
    </dgm:pt>
    <dgm:pt modelId="{DCF15DB1-08FD-4776-BA05-54D4B4030F5E}" type="parTrans" cxnId="{2EB05B32-E1ED-4AE0-8CA1-5C16432B02C0}">
      <dgm:prSet/>
      <dgm:spPr/>
      <dgm:t>
        <a:bodyPr/>
        <a:lstStyle/>
        <a:p>
          <a:endParaRPr lang="de-DE"/>
        </a:p>
      </dgm:t>
    </dgm:pt>
    <dgm:pt modelId="{EF68080D-218E-4B2C-A4AE-5A39E0420C21}" type="sibTrans" cxnId="{2EB05B32-E1ED-4AE0-8CA1-5C16432B02C0}">
      <dgm:prSet/>
      <dgm:spPr/>
      <dgm:t>
        <a:bodyPr/>
        <a:lstStyle/>
        <a:p>
          <a:endParaRPr lang="de-DE"/>
        </a:p>
      </dgm:t>
    </dgm:pt>
    <dgm:pt modelId="{30EAC82A-2C04-4627-BB55-72BB34C3F4C7}">
      <dgm:prSet phldrT="[Text]"/>
      <dgm:spPr/>
      <dgm:t>
        <a:bodyPr/>
        <a:lstStyle/>
        <a:p>
          <a:r>
            <a:rPr lang="de-DE" dirty="0"/>
            <a:t>- KI Feedback</a:t>
          </a:r>
        </a:p>
      </dgm:t>
    </dgm:pt>
    <dgm:pt modelId="{9A8F9108-D668-4040-87DD-1BFCD8386CF0}" type="parTrans" cxnId="{11134BD5-0402-49A2-A009-1674723F1FB9}">
      <dgm:prSet/>
      <dgm:spPr/>
      <dgm:t>
        <a:bodyPr/>
        <a:lstStyle/>
        <a:p>
          <a:endParaRPr lang="de-DE"/>
        </a:p>
      </dgm:t>
    </dgm:pt>
    <dgm:pt modelId="{7641E146-58BF-485D-A822-ADDAA7DAE3AC}" type="sibTrans" cxnId="{11134BD5-0402-49A2-A009-1674723F1FB9}">
      <dgm:prSet/>
      <dgm:spPr/>
      <dgm:t>
        <a:bodyPr/>
        <a:lstStyle/>
        <a:p>
          <a:endParaRPr lang="de-DE"/>
        </a:p>
      </dgm:t>
    </dgm:pt>
    <dgm:pt modelId="{1E150009-9503-4727-BED9-547093EE7F1C}">
      <dgm:prSet phldrT="[Text]"/>
      <dgm:spPr/>
      <dgm:t>
        <a:bodyPr/>
        <a:lstStyle/>
        <a:p>
          <a:r>
            <a:rPr lang="de-DE" dirty="0"/>
            <a:t>- Kann KI-Feedback Schreiben fördern?</a:t>
          </a:r>
        </a:p>
      </dgm:t>
    </dgm:pt>
    <dgm:pt modelId="{47D3A102-7DF5-420B-BA7A-8286407F157D}" type="parTrans" cxnId="{75BE806F-9B2C-4A6D-A794-2DA59535E918}">
      <dgm:prSet/>
      <dgm:spPr/>
      <dgm:t>
        <a:bodyPr/>
        <a:lstStyle/>
        <a:p>
          <a:endParaRPr lang="de-DE"/>
        </a:p>
      </dgm:t>
    </dgm:pt>
    <dgm:pt modelId="{F905AA71-4FA4-4A09-B9B2-DFFAF3B80B48}" type="sibTrans" cxnId="{75BE806F-9B2C-4A6D-A794-2DA59535E918}">
      <dgm:prSet/>
      <dgm:spPr/>
      <dgm:t>
        <a:bodyPr/>
        <a:lstStyle/>
        <a:p>
          <a:endParaRPr lang="de-DE"/>
        </a:p>
      </dgm:t>
    </dgm:pt>
    <dgm:pt modelId="{83A74FA6-806D-4E16-9E15-779380F0D67B}">
      <dgm:prSet phldrT="[Text]"/>
      <dgm:spPr>
        <a:solidFill>
          <a:schemeClr val="accent5">
            <a:lumMod val="40000"/>
            <a:lumOff val="60000"/>
          </a:schemeClr>
        </a:solidFill>
      </dgm:spPr>
      <dgm:t>
        <a:bodyPr/>
        <a:lstStyle/>
        <a:p>
          <a:r>
            <a:rPr lang="de-DE" dirty="0"/>
            <a:t>Übung</a:t>
          </a:r>
        </a:p>
      </dgm:t>
    </dgm:pt>
    <dgm:pt modelId="{DB8473EB-114F-40BB-A652-F63FBEFB40EB}" type="sibTrans" cxnId="{62C3408D-CC86-468D-90B0-29CBC777E0AB}">
      <dgm:prSet/>
      <dgm:spPr/>
      <dgm:t>
        <a:bodyPr/>
        <a:lstStyle/>
        <a:p>
          <a:endParaRPr lang="de-DE"/>
        </a:p>
      </dgm:t>
    </dgm:pt>
    <dgm:pt modelId="{8587D35F-18CF-49A3-BBED-74ABB3E0116E}" type="parTrans" cxnId="{62C3408D-CC86-468D-90B0-29CBC777E0AB}">
      <dgm:prSet/>
      <dgm:spPr/>
      <dgm:t>
        <a:bodyPr/>
        <a:lstStyle/>
        <a:p>
          <a:endParaRPr lang="de-DE"/>
        </a:p>
      </dgm:t>
    </dgm:pt>
    <dgm:pt modelId="{43A951FD-B6D7-49A0-98BE-ED7515CF2660}">
      <dgm:prSet phldrT="[Text]"/>
      <dgm:spPr>
        <a:solidFill>
          <a:schemeClr val="accent5">
            <a:lumMod val="40000"/>
            <a:lumOff val="60000"/>
          </a:schemeClr>
        </a:solidFill>
      </dgm:spPr>
      <dgm:t>
        <a:bodyPr/>
        <a:lstStyle/>
        <a:p>
          <a:r>
            <a:rPr lang="de-DE" dirty="0"/>
            <a:t>Automatisierte Textbeurteilung</a:t>
          </a:r>
        </a:p>
      </dgm:t>
    </dgm:pt>
    <dgm:pt modelId="{77A53810-954D-4F4E-8C38-7932889D8711}" type="parTrans" cxnId="{119B9D92-3E0B-4144-A2B3-291A4AA57557}">
      <dgm:prSet/>
      <dgm:spPr/>
      <dgm:t>
        <a:bodyPr/>
        <a:lstStyle/>
        <a:p>
          <a:endParaRPr lang="de-DE"/>
        </a:p>
      </dgm:t>
    </dgm:pt>
    <dgm:pt modelId="{05C2016E-82C6-492B-BB3A-6A201A549644}" type="sibTrans" cxnId="{119B9D92-3E0B-4144-A2B3-291A4AA57557}">
      <dgm:prSet/>
      <dgm:spPr/>
      <dgm:t>
        <a:bodyPr/>
        <a:lstStyle/>
        <a:p>
          <a:endParaRPr lang="de-DE"/>
        </a:p>
      </dgm:t>
    </dgm:pt>
    <dgm:pt modelId="{1D3EF6C4-9E73-4CBF-81AD-4A426990CA14}">
      <dgm:prSet phldrT="[Text]"/>
      <dgm:spPr/>
      <dgm:t>
        <a:bodyPr/>
        <a:lstStyle/>
        <a:p>
          <a:r>
            <a:rPr lang="de-DE" dirty="0"/>
            <a:t>- Vorstellungsrunde</a:t>
          </a:r>
        </a:p>
        <a:p>
          <a:r>
            <a:rPr lang="de-DE" dirty="0"/>
            <a:t>- Check-In Question</a:t>
          </a:r>
        </a:p>
      </dgm:t>
    </dgm:pt>
    <dgm:pt modelId="{77F2C92D-B10E-412D-8A72-42AC9B5725C5}" type="parTrans" cxnId="{A90CD767-E9F9-4449-8A75-A32EAFA8AF5C}">
      <dgm:prSet/>
      <dgm:spPr/>
      <dgm:t>
        <a:bodyPr/>
        <a:lstStyle/>
        <a:p>
          <a:endParaRPr lang="de-DE"/>
        </a:p>
      </dgm:t>
    </dgm:pt>
    <dgm:pt modelId="{4078CF68-15EA-4100-B776-9A9A7D5D32AB}" type="sibTrans" cxnId="{A90CD767-E9F9-4449-8A75-A32EAFA8AF5C}">
      <dgm:prSet/>
      <dgm:spPr/>
      <dgm:t>
        <a:bodyPr/>
        <a:lstStyle/>
        <a:p>
          <a:endParaRPr lang="de-DE"/>
        </a:p>
      </dgm:t>
    </dgm:pt>
    <dgm:pt modelId="{6FD1636F-0D2E-4B69-BD0C-46CDC5C379F7}">
      <dgm:prSet phldrT="[Text]"/>
      <dgm:spPr/>
      <dgm:t>
        <a:bodyPr/>
        <a:lstStyle/>
        <a:p>
          <a:r>
            <a:rPr lang="de-DE" dirty="0"/>
            <a:t>- Ziele des Tages</a:t>
          </a:r>
        </a:p>
      </dgm:t>
    </dgm:pt>
    <dgm:pt modelId="{FA9B992C-6BD5-4CA8-94C6-50932BB2DAD3}" type="parTrans" cxnId="{28572552-659E-4D5A-89F9-5BBEF8A38BF9}">
      <dgm:prSet/>
      <dgm:spPr/>
      <dgm:t>
        <a:bodyPr/>
        <a:lstStyle/>
        <a:p>
          <a:endParaRPr lang="de-DE"/>
        </a:p>
      </dgm:t>
    </dgm:pt>
    <dgm:pt modelId="{7AC2BEAE-EBAB-48F5-9605-A79A454EB6AB}" type="sibTrans" cxnId="{28572552-659E-4D5A-89F9-5BBEF8A38BF9}">
      <dgm:prSet/>
      <dgm:spPr/>
      <dgm:t>
        <a:bodyPr/>
        <a:lstStyle/>
        <a:p>
          <a:endParaRPr lang="de-DE"/>
        </a:p>
      </dgm:t>
    </dgm:pt>
    <dgm:pt modelId="{B910455B-1406-4D58-89D1-0227D31FBA5F}" type="pres">
      <dgm:prSet presAssocID="{1F506C56-4000-4849-B2EE-E724A2A60886}" presName="Name0" presStyleCnt="0">
        <dgm:presLayoutVars>
          <dgm:chMax val="5"/>
          <dgm:chPref val="5"/>
          <dgm:dir/>
          <dgm:animLvl val="lvl"/>
        </dgm:presLayoutVars>
      </dgm:prSet>
      <dgm:spPr/>
    </dgm:pt>
    <dgm:pt modelId="{36473866-E1D6-4AEC-AD72-929199D87418}" type="pres">
      <dgm:prSet presAssocID="{D0D670A8-8118-4B0E-B0CE-4EFDE0C8220E}" presName="parentText1" presStyleLbl="node1" presStyleIdx="0" presStyleCnt="4">
        <dgm:presLayoutVars>
          <dgm:chMax/>
          <dgm:chPref val="3"/>
          <dgm:bulletEnabled val="1"/>
        </dgm:presLayoutVars>
      </dgm:prSet>
      <dgm:spPr/>
    </dgm:pt>
    <dgm:pt modelId="{B2B80F68-20EB-4B67-A38E-FD81FD334F48}" type="pres">
      <dgm:prSet presAssocID="{D0D670A8-8118-4B0E-B0CE-4EFDE0C8220E}" presName="childText1" presStyleLbl="solidAlignAcc1" presStyleIdx="0" presStyleCnt="4">
        <dgm:presLayoutVars>
          <dgm:chMax val="0"/>
          <dgm:chPref val="0"/>
          <dgm:bulletEnabled val="1"/>
        </dgm:presLayoutVars>
      </dgm:prSet>
      <dgm:spPr/>
    </dgm:pt>
    <dgm:pt modelId="{2F659FE6-DC0A-4720-8AC5-DB3AFEFBDA9D}" type="pres">
      <dgm:prSet presAssocID="{43A951FD-B6D7-49A0-98BE-ED7515CF2660}" presName="parentText2" presStyleLbl="node1" presStyleIdx="1" presStyleCnt="4">
        <dgm:presLayoutVars>
          <dgm:chMax/>
          <dgm:chPref val="3"/>
          <dgm:bulletEnabled val="1"/>
        </dgm:presLayoutVars>
      </dgm:prSet>
      <dgm:spPr/>
    </dgm:pt>
    <dgm:pt modelId="{8FD4C18F-D8C7-453A-867D-DD51D447B422}" type="pres">
      <dgm:prSet presAssocID="{43A951FD-B6D7-49A0-98BE-ED7515CF2660}" presName="childText2" presStyleLbl="solidAlignAcc1" presStyleIdx="1" presStyleCnt="4">
        <dgm:presLayoutVars>
          <dgm:chMax val="0"/>
          <dgm:chPref val="0"/>
          <dgm:bulletEnabled val="1"/>
        </dgm:presLayoutVars>
      </dgm:prSet>
      <dgm:spPr/>
    </dgm:pt>
    <dgm:pt modelId="{FADAB63E-D867-4EDE-B4FC-D69908E77E79}" type="pres">
      <dgm:prSet presAssocID="{F79B01EA-70C4-437B-BB88-56007463E200}" presName="parentText3" presStyleLbl="node1" presStyleIdx="2" presStyleCnt="4">
        <dgm:presLayoutVars>
          <dgm:chMax/>
          <dgm:chPref val="3"/>
          <dgm:bulletEnabled val="1"/>
        </dgm:presLayoutVars>
      </dgm:prSet>
      <dgm:spPr/>
    </dgm:pt>
    <dgm:pt modelId="{D6EAA817-5F40-442C-B825-0F38739A7646}" type="pres">
      <dgm:prSet presAssocID="{F79B01EA-70C4-437B-BB88-56007463E200}" presName="childText3" presStyleLbl="solidAlignAcc1" presStyleIdx="2" presStyleCnt="4">
        <dgm:presLayoutVars>
          <dgm:chMax val="0"/>
          <dgm:chPref val="0"/>
          <dgm:bulletEnabled val="1"/>
        </dgm:presLayoutVars>
      </dgm:prSet>
      <dgm:spPr/>
    </dgm:pt>
    <dgm:pt modelId="{5755DA04-8A47-4638-B0D1-78F2CC7B817C}" type="pres">
      <dgm:prSet presAssocID="{83A74FA6-806D-4E16-9E15-779380F0D67B}" presName="parentText4" presStyleLbl="node1" presStyleIdx="3" presStyleCnt="4">
        <dgm:presLayoutVars>
          <dgm:chMax/>
          <dgm:chPref val="3"/>
          <dgm:bulletEnabled val="1"/>
        </dgm:presLayoutVars>
      </dgm:prSet>
      <dgm:spPr/>
    </dgm:pt>
    <dgm:pt modelId="{1C2FD443-8B89-456C-BDD4-6C599574EE3F}" type="pres">
      <dgm:prSet presAssocID="{83A74FA6-806D-4E16-9E15-779380F0D67B}" presName="childText4" presStyleLbl="solidAlignAcc1" presStyleIdx="3" presStyleCnt="4">
        <dgm:presLayoutVars>
          <dgm:chMax val="0"/>
          <dgm:chPref val="0"/>
          <dgm:bulletEnabled val="1"/>
        </dgm:presLayoutVars>
      </dgm:prSet>
      <dgm:spPr/>
    </dgm:pt>
  </dgm:ptLst>
  <dgm:cxnLst>
    <dgm:cxn modelId="{CD628407-A97B-44AA-9A6A-3899F57FB98D}" type="presOf" srcId="{1F506C56-4000-4849-B2EE-E724A2A60886}" destId="{B910455B-1406-4D58-89D1-0227D31FBA5F}" srcOrd="0" destOrd="0" presId="urn:microsoft.com/office/officeart/2009/3/layout/IncreasingArrowsProcess"/>
    <dgm:cxn modelId="{C5B50B31-A201-4FA9-956E-5C4CC60BE11B}" type="presOf" srcId="{B08ACCB7-E2A7-4C81-B963-F2B96E082053}" destId="{8FD4C18F-D8C7-453A-867D-DD51D447B422}" srcOrd="0" destOrd="0" presId="urn:microsoft.com/office/officeart/2009/3/layout/IncreasingArrowsProcess"/>
    <dgm:cxn modelId="{2EB05B32-E1ED-4AE0-8CA1-5C16432B02C0}" srcId="{43A951FD-B6D7-49A0-98BE-ED7515CF2660}" destId="{8C905773-86A9-4280-979A-6D191AA55C6B}" srcOrd="2" destOrd="0" parTransId="{DCF15DB1-08FD-4776-BA05-54D4B4030F5E}" sibTransId="{EF68080D-218E-4B2C-A4AE-5A39E0420C21}"/>
    <dgm:cxn modelId="{8BF7643C-EDE9-4DBD-85A8-D154405E4EC7}" type="presOf" srcId="{1D3EF6C4-9E73-4CBF-81AD-4A426990CA14}" destId="{B2B80F68-20EB-4B67-A38E-FD81FD334F48}" srcOrd="0" destOrd="0" presId="urn:microsoft.com/office/officeart/2009/3/layout/IncreasingArrowsProcess"/>
    <dgm:cxn modelId="{E046C05C-2B1C-448F-8D43-F149CDC53CF3}" srcId="{1F506C56-4000-4849-B2EE-E724A2A60886}" destId="{F79B01EA-70C4-437B-BB88-56007463E200}" srcOrd="2" destOrd="0" parTransId="{6EED6595-7A39-4944-959C-E140F871D544}" sibTransId="{3B6C3F93-65A1-4ACB-9B68-B27D3195D128}"/>
    <dgm:cxn modelId="{CFF4B162-E599-4B24-941F-59E559D7B64B}" type="presOf" srcId="{D0D670A8-8118-4B0E-B0CE-4EFDE0C8220E}" destId="{36473866-E1D6-4AEC-AD72-929199D87418}" srcOrd="0" destOrd="0" presId="urn:microsoft.com/office/officeart/2009/3/layout/IncreasingArrowsProcess"/>
    <dgm:cxn modelId="{A90CD767-E9F9-4449-8A75-A32EAFA8AF5C}" srcId="{D0D670A8-8118-4B0E-B0CE-4EFDE0C8220E}" destId="{1D3EF6C4-9E73-4CBF-81AD-4A426990CA14}" srcOrd="0" destOrd="0" parTransId="{77F2C92D-B10E-412D-8A72-42AC9B5725C5}" sibTransId="{4078CF68-15EA-4100-B776-9A9A7D5D32AB}"/>
    <dgm:cxn modelId="{75BE806F-9B2C-4A6D-A794-2DA59535E918}" srcId="{F79B01EA-70C4-437B-BB88-56007463E200}" destId="{1E150009-9503-4727-BED9-547093EE7F1C}" srcOrd="1" destOrd="0" parTransId="{47D3A102-7DF5-420B-BA7A-8286407F157D}" sibTransId="{F905AA71-4FA4-4A09-B9B2-DFFAF3B80B48}"/>
    <dgm:cxn modelId="{C82F3850-FF8F-410D-8306-77F1E9F02163}" type="presOf" srcId="{7BDFDC7C-DC9E-4BED-A01E-B8DA8B606219}" destId="{D6EAA817-5F40-442C-B825-0F38739A7646}" srcOrd="0" destOrd="0" presId="urn:microsoft.com/office/officeart/2009/3/layout/IncreasingArrowsProcess"/>
    <dgm:cxn modelId="{3249EC51-3022-452C-A2B2-45DBDFA9E5B9}" srcId="{43A951FD-B6D7-49A0-98BE-ED7515CF2660}" destId="{B08ACCB7-E2A7-4C81-B963-F2B96E082053}" srcOrd="0" destOrd="0" parTransId="{F803ACD8-DC95-4993-9077-E5DF5D9E758B}" sibTransId="{552C77B2-801E-41B0-BD8C-EF818EC0BDB0}"/>
    <dgm:cxn modelId="{28572552-659E-4D5A-89F9-5BBEF8A38BF9}" srcId="{D0D670A8-8118-4B0E-B0CE-4EFDE0C8220E}" destId="{6FD1636F-0D2E-4B69-BD0C-46CDC5C379F7}" srcOrd="1" destOrd="0" parTransId="{FA9B992C-6BD5-4CA8-94C6-50932BB2DAD3}" sibTransId="{7AC2BEAE-EBAB-48F5-9605-A79A454EB6AB}"/>
    <dgm:cxn modelId="{437AB281-23BE-4C01-A966-76156F75AE4C}" type="presOf" srcId="{F7991573-B580-498C-B1FC-A28AA9BDDDE1}" destId="{1C2FD443-8B89-456C-BDD4-6C599574EE3F}" srcOrd="0" destOrd="0" presId="urn:microsoft.com/office/officeart/2009/3/layout/IncreasingArrowsProcess"/>
    <dgm:cxn modelId="{6ECF1E8A-8738-48BF-A745-AB6525400C0B}" type="presOf" srcId="{8C905773-86A9-4280-979A-6D191AA55C6B}" destId="{8FD4C18F-D8C7-453A-867D-DD51D447B422}" srcOrd="0" destOrd="2" presId="urn:microsoft.com/office/officeart/2009/3/layout/IncreasingArrowsProcess"/>
    <dgm:cxn modelId="{62C3408D-CC86-468D-90B0-29CBC777E0AB}" srcId="{1F506C56-4000-4849-B2EE-E724A2A60886}" destId="{83A74FA6-806D-4E16-9E15-779380F0D67B}" srcOrd="3" destOrd="0" parTransId="{8587D35F-18CF-49A3-BBED-74ABB3E0116E}" sibTransId="{DB8473EB-114F-40BB-A652-F63FBEFB40EB}"/>
    <dgm:cxn modelId="{119B9D92-3E0B-4144-A2B3-291A4AA57557}" srcId="{1F506C56-4000-4849-B2EE-E724A2A60886}" destId="{43A951FD-B6D7-49A0-98BE-ED7515CF2660}" srcOrd="1" destOrd="0" parTransId="{77A53810-954D-4F4E-8C38-7932889D8711}" sibTransId="{05C2016E-82C6-492B-BB3A-6A201A549644}"/>
    <dgm:cxn modelId="{7F4D36A0-F6E6-4211-8BD0-CC07B1801468}" type="presOf" srcId="{43A951FD-B6D7-49A0-98BE-ED7515CF2660}" destId="{2F659FE6-DC0A-4720-8AC5-DB3AFEFBDA9D}" srcOrd="0" destOrd="0" presId="urn:microsoft.com/office/officeart/2009/3/layout/IncreasingArrowsProcess"/>
    <dgm:cxn modelId="{ECF188C0-D192-4D21-A52F-FB48D4BC6A3C}" type="presOf" srcId="{83A74FA6-806D-4E16-9E15-779380F0D67B}" destId="{5755DA04-8A47-4638-B0D1-78F2CC7B817C}" srcOrd="0" destOrd="0" presId="urn:microsoft.com/office/officeart/2009/3/layout/IncreasingArrowsProcess"/>
    <dgm:cxn modelId="{8E6A0BC1-EA53-4AC4-884C-342C15AB301E}" type="presOf" srcId="{30EAC82A-2C04-4627-BB55-72BB34C3F4C7}" destId="{8FD4C18F-D8C7-453A-867D-DD51D447B422}" srcOrd="0" destOrd="3" presId="urn:microsoft.com/office/officeart/2009/3/layout/IncreasingArrowsProcess"/>
    <dgm:cxn modelId="{A99BB6D0-AB94-4DD5-8E0C-CB8F7DE513EC}" type="presOf" srcId="{F79B01EA-70C4-437B-BB88-56007463E200}" destId="{FADAB63E-D867-4EDE-B4FC-D69908E77E79}" srcOrd="0" destOrd="0" presId="urn:microsoft.com/office/officeart/2009/3/layout/IncreasingArrowsProcess"/>
    <dgm:cxn modelId="{7863FAD0-C217-4334-94AF-71821383E424}" type="presOf" srcId="{6FD1636F-0D2E-4B69-BD0C-46CDC5C379F7}" destId="{B2B80F68-20EB-4B67-A38E-FD81FD334F48}" srcOrd="0" destOrd="1" presId="urn:microsoft.com/office/officeart/2009/3/layout/IncreasingArrowsProcess"/>
    <dgm:cxn modelId="{079A7DD3-D093-406E-A68E-2A2DC88458FE}" srcId="{83A74FA6-806D-4E16-9E15-779380F0D67B}" destId="{F7991573-B580-498C-B1FC-A28AA9BDDDE1}" srcOrd="0" destOrd="0" parTransId="{ACA4B3AA-E7EF-4C23-90D2-87D2E9D12650}" sibTransId="{63EB0A5E-B131-4415-BD43-3276513CA681}"/>
    <dgm:cxn modelId="{11134BD5-0402-49A2-A009-1674723F1FB9}" srcId="{43A951FD-B6D7-49A0-98BE-ED7515CF2660}" destId="{30EAC82A-2C04-4627-BB55-72BB34C3F4C7}" srcOrd="3" destOrd="0" parTransId="{9A8F9108-D668-4040-87DD-1BFCD8386CF0}" sibTransId="{7641E146-58BF-485D-A822-ADDAA7DAE3AC}"/>
    <dgm:cxn modelId="{E26BD8D7-B7C6-4504-B1BA-CD4DED8DA9C1}" type="presOf" srcId="{7EFD04C9-26FE-4F41-B253-B9765E67ED37}" destId="{8FD4C18F-D8C7-453A-867D-DD51D447B422}" srcOrd="0" destOrd="1" presId="urn:microsoft.com/office/officeart/2009/3/layout/IncreasingArrowsProcess"/>
    <dgm:cxn modelId="{10C163E9-0450-40BD-89D7-4EE2739B9C02}" srcId="{F79B01EA-70C4-437B-BB88-56007463E200}" destId="{7BDFDC7C-DC9E-4BED-A01E-B8DA8B606219}" srcOrd="0" destOrd="0" parTransId="{C1435284-41E6-4E45-94C4-0B8CCD34A65C}" sibTransId="{F44EBB52-0934-47FB-B466-5AA3DDA6D21D}"/>
    <dgm:cxn modelId="{D8201DF2-1336-45E1-8E23-F4045867C9C5}" type="presOf" srcId="{1E150009-9503-4727-BED9-547093EE7F1C}" destId="{D6EAA817-5F40-442C-B825-0F38739A7646}" srcOrd="0" destOrd="1" presId="urn:microsoft.com/office/officeart/2009/3/layout/IncreasingArrowsProcess"/>
    <dgm:cxn modelId="{7AAB7EF3-FD73-4E9E-BF01-D63768A56578}" srcId="{1F506C56-4000-4849-B2EE-E724A2A60886}" destId="{D0D670A8-8118-4B0E-B0CE-4EFDE0C8220E}" srcOrd="0" destOrd="0" parTransId="{DE724C55-C4AE-484D-91F4-CEC1696054A6}" sibTransId="{CA0C9BF1-2D26-4883-9A6C-40D2CA73F19B}"/>
    <dgm:cxn modelId="{881249FC-9DA2-4ACB-9953-4871B987CDC3}" srcId="{43A951FD-B6D7-49A0-98BE-ED7515CF2660}" destId="{7EFD04C9-26FE-4F41-B253-B9765E67ED37}" srcOrd="1" destOrd="0" parTransId="{8D332D30-2E2B-4D52-89FE-6B56013CB9FE}" sibTransId="{9436CAE8-1362-4CB9-A7A2-27EC321D585D}"/>
    <dgm:cxn modelId="{CA4D7832-C049-4D02-A567-59245A2861A3}" type="presParOf" srcId="{B910455B-1406-4D58-89D1-0227D31FBA5F}" destId="{36473866-E1D6-4AEC-AD72-929199D87418}" srcOrd="0" destOrd="0" presId="urn:microsoft.com/office/officeart/2009/3/layout/IncreasingArrowsProcess"/>
    <dgm:cxn modelId="{3CBB50FF-53BD-4321-9593-341A9AFF1046}" type="presParOf" srcId="{B910455B-1406-4D58-89D1-0227D31FBA5F}" destId="{B2B80F68-20EB-4B67-A38E-FD81FD334F48}" srcOrd="1" destOrd="0" presId="urn:microsoft.com/office/officeart/2009/3/layout/IncreasingArrowsProcess"/>
    <dgm:cxn modelId="{D01135C0-6AE6-4029-8E6F-F1E9151762A4}" type="presParOf" srcId="{B910455B-1406-4D58-89D1-0227D31FBA5F}" destId="{2F659FE6-DC0A-4720-8AC5-DB3AFEFBDA9D}" srcOrd="2" destOrd="0" presId="urn:microsoft.com/office/officeart/2009/3/layout/IncreasingArrowsProcess"/>
    <dgm:cxn modelId="{0D0A4C23-519D-49F7-9586-CCE1E052416C}" type="presParOf" srcId="{B910455B-1406-4D58-89D1-0227D31FBA5F}" destId="{8FD4C18F-D8C7-453A-867D-DD51D447B422}" srcOrd="3" destOrd="0" presId="urn:microsoft.com/office/officeart/2009/3/layout/IncreasingArrowsProcess"/>
    <dgm:cxn modelId="{8BEE5D30-A68A-404A-BD1B-D30D25276E01}" type="presParOf" srcId="{B910455B-1406-4D58-89D1-0227D31FBA5F}" destId="{FADAB63E-D867-4EDE-B4FC-D69908E77E79}" srcOrd="4" destOrd="0" presId="urn:microsoft.com/office/officeart/2009/3/layout/IncreasingArrowsProcess"/>
    <dgm:cxn modelId="{FEC40777-16FB-448E-9940-D3AB175334BA}" type="presParOf" srcId="{B910455B-1406-4D58-89D1-0227D31FBA5F}" destId="{D6EAA817-5F40-442C-B825-0F38739A7646}" srcOrd="5" destOrd="0" presId="urn:microsoft.com/office/officeart/2009/3/layout/IncreasingArrowsProcess"/>
    <dgm:cxn modelId="{0FEADF49-5942-4483-94DE-6E2958D09765}" type="presParOf" srcId="{B910455B-1406-4D58-89D1-0227D31FBA5F}" destId="{5755DA04-8A47-4638-B0D1-78F2CC7B817C}" srcOrd="6" destOrd="0" presId="urn:microsoft.com/office/officeart/2009/3/layout/IncreasingArrowsProcess"/>
    <dgm:cxn modelId="{AB3964BD-5A33-4806-9B79-F0F867D96A7A}" type="presParOf" srcId="{B910455B-1406-4D58-89D1-0227D31FBA5F}" destId="{1C2FD443-8B89-456C-BDD4-6C599574EE3F}"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506C56-4000-4849-B2EE-E724A2A60886}" type="doc">
      <dgm:prSet loTypeId="urn:microsoft.com/office/officeart/2009/3/layout/IncreasingArrowsProcess" loCatId="process" qsTypeId="urn:microsoft.com/office/officeart/2005/8/quickstyle/simple1" qsCatId="simple" csTypeId="urn:microsoft.com/office/officeart/2005/8/colors/accent0_3" csCatId="mainScheme" phldr="1"/>
      <dgm:spPr/>
      <dgm:t>
        <a:bodyPr/>
        <a:lstStyle/>
        <a:p>
          <a:endParaRPr lang="de-DE"/>
        </a:p>
      </dgm:t>
    </dgm:pt>
    <dgm:pt modelId="{D0D670A8-8118-4B0E-B0CE-4EFDE0C8220E}">
      <dgm:prSet phldrT="[Text]"/>
      <dgm:spPr/>
      <dgm:t>
        <a:bodyPr/>
        <a:lstStyle/>
        <a:p>
          <a:r>
            <a:rPr lang="de-DE" dirty="0"/>
            <a:t>Aufgabe aus der letzten Woche</a:t>
          </a:r>
        </a:p>
      </dgm:t>
    </dgm:pt>
    <dgm:pt modelId="{DE724C55-C4AE-484D-91F4-CEC1696054A6}" type="parTrans" cxnId="{7AAB7EF3-FD73-4E9E-BF01-D63768A56578}">
      <dgm:prSet/>
      <dgm:spPr/>
      <dgm:t>
        <a:bodyPr/>
        <a:lstStyle/>
        <a:p>
          <a:endParaRPr lang="de-DE"/>
        </a:p>
      </dgm:t>
    </dgm:pt>
    <dgm:pt modelId="{CA0C9BF1-2D26-4883-9A6C-40D2CA73F19B}" type="sibTrans" cxnId="{7AAB7EF3-FD73-4E9E-BF01-D63768A56578}">
      <dgm:prSet/>
      <dgm:spPr/>
      <dgm:t>
        <a:bodyPr/>
        <a:lstStyle/>
        <a:p>
          <a:endParaRPr lang="de-DE"/>
        </a:p>
      </dgm:t>
    </dgm:pt>
    <dgm:pt modelId="{B08ACCB7-E2A7-4C81-B963-F2B96E082053}">
      <dgm:prSet phldrT="[Text]"/>
      <dgm:spPr/>
      <dgm:t>
        <a:bodyPr/>
        <a:lstStyle/>
        <a:p>
          <a:r>
            <a:rPr lang="de-DE" dirty="0"/>
            <a:t>- Textbeurteilung</a:t>
          </a:r>
        </a:p>
      </dgm:t>
    </dgm:pt>
    <dgm:pt modelId="{F803ACD8-DC95-4993-9077-E5DF5D9E758B}" type="parTrans" cxnId="{3249EC51-3022-452C-A2B2-45DBDFA9E5B9}">
      <dgm:prSet/>
      <dgm:spPr/>
      <dgm:t>
        <a:bodyPr/>
        <a:lstStyle/>
        <a:p>
          <a:endParaRPr lang="de-DE"/>
        </a:p>
      </dgm:t>
    </dgm:pt>
    <dgm:pt modelId="{552C77B2-801E-41B0-BD8C-EF818EC0BDB0}" type="sibTrans" cxnId="{3249EC51-3022-452C-A2B2-45DBDFA9E5B9}">
      <dgm:prSet/>
      <dgm:spPr/>
      <dgm:t>
        <a:bodyPr/>
        <a:lstStyle/>
        <a:p>
          <a:endParaRPr lang="de-DE"/>
        </a:p>
      </dgm:t>
    </dgm:pt>
    <dgm:pt modelId="{F79B01EA-70C4-437B-BB88-56007463E200}">
      <dgm:prSet phldrT="[Text]"/>
      <dgm:spPr>
        <a:solidFill>
          <a:schemeClr val="accent5">
            <a:lumMod val="40000"/>
            <a:lumOff val="60000"/>
          </a:schemeClr>
        </a:solidFill>
      </dgm:spPr>
      <dgm:t>
        <a:bodyPr/>
        <a:lstStyle/>
        <a:p>
          <a:r>
            <a:rPr lang="de-DE" dirty="0"/>
            <a:t>Empirische Studien</a:t>
          </a:r>
        </a:p>
      </dgm:t>
    </dgm:pt>
    <dgm:pt modelId="{6EED6595-7A39-4944-959C-E140F871D544}" type="parTrans" cxnId="{E046C05C-2B1C-448F-8D43-F149CDC53CF3}">
      <dgm:prSet/>
      <dgm:spPr/>
      <dgm:t>
        <a:bodyPr/>
        <a:lstStyle/>
        <a:p>
          <a:endParaRPr lang="de-DE"/>
        </a:p>
      </dgm:t>
    </dgm:pt>
    <dgm:pt modelId="{3B6C3F93-65A1-4ACB-9B68-B27D3195D128}" type="sibTrans" cxnId="{E046C05C-2B1C-448F-8D43-F149CDC53CF3}">
      <dgm:prSet/>
      <dgm:spPr/>
      <dgm:t>
        <a:bodyPr/>
        <a:lstStyle/>
        <a:p>
          <a:endParaRPr lang="de-DE"/>
        </a:p>
      </dgm:t>
    </dgm:pt>
    <dgm:pt modelId="{7BDFDC7C-DC9E-4BED-A01E-B8DA8B606219}">
      <dgm:prSet phldrT="[Text]"/>
      <dgm:spPr/>
      <dgm:t>
        <a:bodyPr/>
        <a:lstStyle/>
        <a:p>
          <a:r>
            <a:rPr lang="de-DE" dirty="0"/>
            <a:t>- Wie genau beurteilt eine KI-Texte?</a:t>
          </a:r>
        </a:p>
      </dgm:t>
    </dgm:pt>
    <dgm:pt modelId="{C1435284-41E6-4E45-94C4-0B8CCD34A65C}" type="parTrans" cxnId="{10C163E9-0450-40BD-89D7-4EE2739B9C02}">
      <dgm:prSet/>
      <dgm:spPr/>
      <dgm:t>
        <a:bodyPr/>
        <a:lstStyle/>
        <a:p>
          <a:endParaRPr lang="de-DE"/>
        </a:p>
      </dgm:t>
    </dgm:pt>
    <dgm:pt modelId="{F44EBB52-0934-47FB-B466-5AA3DDA6D21D}" type="sibTrans" cxnId="{10C163E9-0450-40BD-89D7-4EE2739B9C02}">
      <dgm:prSet/>
      <dgm:spPr/>
      <dgm:t>
        <a:bodyPr/>
        <a:lstStyle/>
        <a:p>
          <a:endParaRPr lang="de-DE"/>
        </a:p>
      </dgm:t>
    </dgm:pt>
    <dgm:pt modelId="{F7991573-B580-498C-B1FC-A28AA9BDDDE1}">
      <dgm:prSet phldrT="[Text]"/>
      <dgm:spPr/>
      <dgm:t>
        <a:bodyPr/>
        <a:lstStyle/>
        <a:p>
          <a:r>
            <a:rPr lang="de-DE" dirty="0"/>
            <a:t>- Klassifizieren von Textteilen mit </a:t>
          </a:r>
          <a:r>
            <a:rPr lang="de-DE" dirty="0" err="1"/>
            <a:t>ChatGPT</a:t>
          </a:r>
          <a:endParaRPr lang="de-DE" dirty="0"/>
        </a:p>
      </dgm:t>
    </dgm:pt>
    <dgm:pt modelId="{ACA4B3AA-E7EF-4C23-90D2-87D2E9D12650}" type="parTrans" cxnId="{079A7DD3-D093-406E-A68E-2A2DC88458FE}">
      <dgm:prSet/>
      <dgm:spPr/>
      <dgm:t>
        <a:bodyPr/>
        <a:lstStyle/>
        <a:p>
          <a:endParaRPr lang="de-DE"/>
        </a:p>
      </dgm:t>
    </dgm:pt>
    <dgm:pt modelId="{63EB0A5E-B131-4415-BD43-3276513CA681}" type="sibTrans" cxnId="{079A7DD3-D093-406E-A68E-2A2DC88458FE}">
      <dgm:prSet/>
      <dgm:spPr/>
      <dgm:t>
        <a:bodyPr/>
        <a:lstStyle/>
        <a:p>
          <a:endParaRPr lang="de-DE"/>
        </a:p>
      </dgm:t>
    </dgm:pt>
    <dgm:pt modelId="{7EFD04C9-26FE-4F41-B253-B9765E67ED37}">
      <dgm:prSet phldrT="[Text]"/>
      <dgm:spPr/>
      <dgm:t>
        <a:bodyPr/>
        <a:lstStyle/>
        <a:p>
          <a:r>
            <a:rPr lang="de-DE" dirty="0"/>
            <a:t>- Feedback</a:t>
          </a:r>
        </a:p>
      </dgm:t>
    </dgm:pt>
    <dgm:pt modelId="{8D332D30-2E2B-4D52-89FE-6B56013CB9FE}" type="parTrans" cxnId="{881249FC-9DA2-4ACB-9953-4871B987CDC3}">
      <dgm:prSet/>
      <dgm:spPr/>
      <dgm:t>
        <a:bodyPr/>
        <a:lstStyle/>
        <a:p>
          <a:endParaRPr lang="de-DE"/>
        </a:p>
      </dgm:t>
    </dgm:pt>
    <dgm:pt modelId="{9436CAE8-1362-4CB9-A7A2-27EC321D585D}" type="sibTrans" cxnId="{881249FC-9DA2-4ACB-9953-4871B987CDC3}">
      <dgm:prSet/>
      <dgm:spPr/>
      <dgm:t>
        <a:bodyPr/>
        <a:lstStyle/>
        <a:p>
          <a:endParaRPr lang="de-DE"/>
        </a:p>
      </dgm:t>
    </dgm:pt>
    <dgm:pt modelId="{8C905773-86A9-4280-979A-6D191AA55C6B}">
      <dgm:prSet phldrT="[Text]"/>
      <dgm:spPr/>
      <dgm:t>
        <a:bodyPr/>
        <a:lstStyle/>
        <a:p>
          <a:r>
            <a:rPr lang="de-DE" dirty="0"/>
            <a:t>- Künstliche Intelligenz</a:t>
          </a:r>
        </a:p>
      </dgm:t>
    </dgm:pt>
    <dgm:pt modelId="{DCF15DB1-08FD-4776-BA05-54D4B4030F5E}" type="parTrans" cxnId="{2EB05B32-E1ED-4AE0-8CA1-5C16432B02C0}">
      <dgm:prSet/>
      <dgm:spPr/>
      <dgm:t>
        <a:bodyPr/>
        <a:lstStyle/>
        <a:p>
          <a:endParaRPr lang="de-DE"/>
        </a:p>
      </dgm:t>
    </dgm:pt>
    <dgm:pt modelId="{EF68080D-218E-4B2C-A4AE-5A39E0420C21}" type="sibTrans" cxnId="{2EB05B32-E1ED-4AE0-8CA1-5C16432B02C0}">
      <dgm:prSet/>
      <dgm:spPr/>
      <dgm:t>
        <a:bodyPr/>
        <a:lstStyle/>
        <a:p>
          <a:endParaRPr lang="de-DE"/>
        </a:p>
      </dgm:t>
    </dgm:pt>
    <dgm:pt modelId="{30EAC82A-2C04-4627-BB55-72BB34C3F4C7}">
      <dgm:prSet phldrT="[Text]"/>
      <dgm:spPr/>
      <dgm:t>
        <a:bodyPr/>
        <a:lstStyle/>
        <a:p>
          <a:r>
            <a:rPr lang="de-DE" dirty="0"/>
            <a:t>- KI Feedback</a:t>
          </a:r>
        </a:p>
      </dgm:t>
    </dgm:pt>
    <dgm:pt modelId="{9A8F9108-D668-4040-87DD-1BFCD8386CF0}" type="parTrans" cxnId="{11134BD5-0402-49A2-A009-1674723F1FB9}">
      <dgm:prSet/>
      <dgm:spPr/>
      <dgm:t>
        <a:bodyPr/>
        <a:lstStyle/>
        <a:p>
          <a:endParaRPr lang="de-DE"/>
        </a:p>
      </dgm:t>
    </dgm:pt>
    <dgm:pt modelId="{7641E146-58BF-485D-A822-ADDAA7DAE3AC}" type="sibTrans" cxnId="{11134BD5-0402-49A2-A009-1674723F1FB9}">
      <dgm:prSet/>
      <dgm:spPr/>
      <dgm:t>
        <a:bodyPr/>
        <a:lstStyle/>
        <a:p>
          <a:endParaRPr lang="de-DE"/>
        </a:p>
      </dgm:t>
    </dgm:pt>
    <dgm:pt modelId="{1E150009-9503-4727-BED9-547093EE7F1C}">
      <dgm:prSet phldrT="[Text]"/>
      <dgm:spPr/>
      <dgm:t>
        <a:bodyPr/>
        <a:lstStyle/>
        <a:p>
          <a:r>
            <a:rPr lang="de-DE" dirty="0"/>
            <a:t>- Kann KI-Feedback Schreiben fördern?</a:t>
          </a:r>
        </a:p>
      </dgm:t>
    </dgm:pt>
    <dgm:pt modelId="{47D3A102-7DF5-420B-BA7A-8286407F157D}" type="parTrans" cxnId="{75BE806F-9B2C-4A6D-A794-2DA59535E918}">
      <dgm:prSet/>
      <dgm:spPr/>
      <dgm:t>
        <a:bodyPr/>
        <a:lstStyle/>
        <a:p>
          <a:endParaRPr lang="de-DE"/>
        </a:p>
      </dgm:t>
    </dgm:pt>
    <dgm:pt modelId="{F905AA71-4FA4-4A09-B9B2-DFFAF3B80B48}" type="sibTrans" cxnId="{75BE806F-9B2C-4A6D-A794-2DA59535E918}">
      <dgm:prSet/>
      <dgm:spPr/>
      <dgm:t>
        <a:bodyPr/>
        <a:lstStyle/>
        <a:p>
          <a:endParaRPr lang="de-DE"/>
        </a:p>
      </dgm:t>
    </dgm:pt>
    <dgm:pt modelId="{83A74FA6-806D-4E16-9E15-779380F0D67B}">
      <dgm:prSet phldrT="[Text]"/>
      <dgm:spPr>
        <a:solidFill>
          <a:schemeClr val="accent5">
            <a:lumMod val="40000"/>
            <a:lumOff val="60000"/>
          </a:schemeClr>
        </a:solidFill>
      </dgm:spPr>
      <dgm:t>
        <a:bodyPr/>
        <a:lstStyle/>
        <a:p>
          <a:r>
            <a:rPr lang="de-DE" dirty="0"/>
            <a:t>Übung</a:t>
          </a:r>
        </a:p>
      </dgm:t>
    </dgm:pt>
    <dgm:pt modelId="{DB8473EB-114F-40BB-A652-F63FBEFB40EB}" type="sibTrans" cxnId="{62C3408D-CC86-468D-90B0-29CBC777E0AB}">
      <dgm:prSet/>
      <dgm:spPr/>
      <dgm:t>
        <a:bodyPr/>
        <a:lstStyle/>
        <a:p>
          <a:endParaRPr lang="de-DE"/>
        </a:p>
      </dgm:t>
    </dgm:pt>
    <dgm:pt modelId="{8587D35F-18CF-49A3-BBED-74ABB3E0116E}" type="parTrans" cxnId="{62C3408D-CC86-468D-90B0-29CBC777E0AB}">
      <dgm:prSet/>
      <dgm:spPr/>
      <dgm:t>
        <a:bodyPr/>
        <a:lstStyle/>
        <a:p>
          <a:endParaRPr lang="de-DE"/>
        </a:p>
      </dgm:t>
    </dgm:pt>
    <dgm:pt modelId="{43A951FD-B6D7-49A0-98BE-ED7515CF2660}">
      <dgm:prSet phldrT="[Text]"/>
      <dgm:spPr>
        <a:solidFill>
          <a:schemeClr val="accent5">
            <a:lumMod val="40000"/>
            <a:lumOff val="60000"/>
          </a:schemeClr>
        </a:solidFill>
      </dgm:spPr>
      <dgm:t>
        <a:bodyPr/>
        <a:lstStyle/>
        <a:p>
          <a:r>
            <a:rPr lang="de-DE" dirty="0"/>
            <a:t>Automatisierte Textbeurteilung</a:t>
          </a:r>
        </a:p>
      </dgm:t>
    </dgm:pt>
    <dgm:pt modelId="{77A53810-954D-4F4E-8C38-7932889D8711}" type="parTrans" cxnId="{119B9D92-3E0B-4144-A2B3-291A4AA57557}">
      <dgm:prSet/>
      <dgm:spPr/>
      <dgm:t>
        <a:bodyPr/>
        <a:lstStyle/>
        <a:p>
          <a:endParaRPr lang="de-DE"/>
        </a:p>
      </dgm:t>
    </dgm:pt>
    <dgm:pt modelId="{05C2016E-82C6-492B-BB3A-6A201A549644}" type="sibTrans" cxnId="{119B9D92-3E0B-4144-A2B3-291A4AA57557}">
      <dgm:prSet/>
      <dgm:spPr/>
      <dgm:t>
        <a:bodyPr/>
        <a:lstStyle/>
        <a:p>
          <a:endParaRPr lang="de-DE"/>
        </a:p>
      </dgm:t>
    </dgm:pt>
    <dgm:pt modelId="{1D3EF6C4-9E73-4CBF-81AD-4A426990CA14}">
      <dgm:prSet phldrT="[Text]"/>
      <dgm:spPr/>
      <dgm:t>
        <a:bodyPr/>
        <a:lstStyle/>
        <a:p>
          <a:r>
            <a:rPr lang="de-DE" dirty="0"/>
            <a:t>- Vorstellungsrunde</a:t>
          </a:r>
        </a:p>
        <a:p>
          <a:r>
            <a:rPr lang="de-DE" dirty="0"/>
            <a:t>- Check-In Question</a:t>
          </a:r>
        </a:p>
      </dgm:t>
    </dgm:pt>
    <dgm:pt modelId="{77F2C92D-B10E-412D-8A72-42AC9B5725C5}" type="parTrans" cxnId="{A90CD767-E9F9-4449-8A75-A32EAFA8AF5C}">
      <dgm:prSet/>
      <dgm:spPr/>
      <dgm:t>
        <a:bodyPr/>
        <a:lstStyle/>
        <a:p>
          <a:endParaRPr lang="de-DE"/>
        </a:p>
      </dgm:t>
    </dgm:pt>
    <dgm:pt modelId="{4078CF68-15EA-4100-B776-9A9A7D5D32AB}" type="sibTrans" cxnId="{A90CD767-E9F9-4449-8A75-A32EAFA8AF5C}">
      <dgm:prSet/>
      <dgm:spPr/>
      <dgm:t>
        <a:bodyPr/>
        <a:lstStyle/>
        <a:p>
          <a:endParaRPr lang="de-DE"/>
        </a:p>
      </dgm:t>
    </dgm:pt>
    <dgm:pt modelId="{6FD1636F-0D2E-4B69-BD0C-46CDC5C379F7}">
      <dgm:prSet phldrT="[Text]"/>
      <dgm:spPr/>
      <dgm:t>
        <a:bodyPr/>
        <a:lstStyle/>
        <a:p>
          <a:r>
            <a:rPr lang="de-DE" dirty="0"/>
            <a:t>- Ziele des Tages</a:t>
          </a:r>
        </a:p>
      </dgm:t>
    </dgm:pt>
    <dgm:pt modelId="{FA9B992C-6BD5-4CA8-94C6-50932BB2DAD3}" type="parTrans" cxnId="{28572552-659E-4D5A-89F9-5BBEF8A38BF9}">
      <dgm:prSet/>
      <dgm:spPr/>
      <dgm:t>
        <a:bodyPr/>
        <a:lstStyle/>
        <a:p>
          <a:endParaRPr lang="de-DE"/>
        </a:p>
      </dgm:t>
    </dgm:pt>
    <dgm:pt modelId="{7AC2BEAE-EBAB-48F5-9605-A79A454EB6AB}" type="sibTrans" cxnId="{28572552-659E-4D5A-89F9-5BBEF8A38BF9}">
      <dgm:prSet/>
      <dgm:spPr/>
      <dgm:t>
        <a:bodyPr/>
        <a:lstStyle/>
        <a:p>
          <a:endParaRPr lang="de-DE"/>
        </a:p>
      </dgm:t>
    </dgm:pt>
    <dgm:pt modelId="{B910455B-1406-4D58-89D1-0227D31FBA5F}" type="pres">
      <dgm:prSet presAssocID="{1F506C56-4000-4849-B2EE-E724A2A60886}" presName="Name0" presStyleCnt="0">
        <dgm:presLayoutVars>
          <dgm:chMax val="5"/>
          <dgm:chPref val="5"/>
          <dgm:dir/>
          <dgm:animLvl val="lvl"/>
        </dgm:presLayoutVars>
      </dgm:prSet>
      <dgm:spPr/>
    </dgm:pt>
    <dgm:pt modelId="{36473866-E1D6-4AEC-AD72-929199D87418}" type="pres">
      <dgm:prSet presAssocID="{D0D670A8-8118-4B0E-B0CE-4EFDE0C8220E}" presName="parentText1" presStyleLbl="node1" presStyleIdx="0" presStyleCnt="4">
        <dgm:presLayoutVars>
          <dgm:chMax/>
          <dgm:chPref val="3"/>
          <dgm:bulletEnabled val="1"/>
        </dgm:presLayoutVars>
      </dgm:prSet>
      <dgm:spPr/>
    </dgm:pt>
    <dgm:pt modelId="{B2B80F68-20EB-4B67-A38E-FD81FD334F48}" type="pres">
      <dgm:prSet presAssocID="{D0D670A8-8118-4B0E-B0CE-4EFDE0C8220E}" presName="childText1" presStyleLbl="solidAlignAcc1" presStyleIdx="0" presStyleCnt="4">
        <dgm:presLayoutVars>
          <dgm:chMax val="0"/>
          <dgm:chPref val="0"/>
          <dgm:bulletEnabled val="1"/>
        </dgm:presLayoutVars>
      </dgm:prSet>
      <dgm:spPr/>
    </dgm:pt>
    <dgm:pt modelId="{2F659FE6-DC0A-4720-8AC5-DB3AFEFBDA9D}" type="pres">
      <dgm:prSet presAssocID="{43A951FD-B6D7-49A0-98BE-ED7515CF2660}" presName="parentText2" presStyleLbl="node1" presStyleIdx="1" presStyleCnt="4">
        <dgm:presLayoutVars>
          <dgm:chMax/>
          <dgm:chPref val="3"/>
          <dgm:bulletEnabled val="1"/>
        </dgm:presLayoutVars>
      </dgm:prSet>
      <dgm:spPr/>
    </dgm:pt>
    <dgm:pt modelId="{8FD4C18F-D8C7-453A-867D-DD51D447B422}" type="pres">
      <dgm:prSet presAssocID="{43A951FD-B6D7-49A0-98BE-ED7515CF2660}" presName="childText2" presStyleLbl="solidAlignAcc1" presStyleIdx="1" presStyleCnt="4">
        <dgm:presLayoutVars>
          <dgm:chMax val="0"/>
          <dgm:chPref val="0"/>
          <dgm:bulletEnabled val="1"/>
        </dgm:presLayoutVars>
      </dgm:prSet>
      <dgm:spPr/>
    </dgm:pt>
    <dgm:pt modelId="{FADAB63E-D867-4EDE-B4FC-D69908E77E79}" type="pres">
      <dgm:prSet presAssocID="{F79B01EA-70C4-437B-BB88-56007463E200}" presName="parentText3" presStyleLbl="node1" presStyleIdx="2" presStyleCnt="4">
        <dgm:presLayoutVars>
          <dgm:chMax/>
          <dgm:chPref val="3"/>
          <dgm:bulletEnabled val="1"/>
        </dgm:presLayoutVars>
      </dgm:prSet>
      <dgm:spPr/>
    </dgm:pt>
    <dgm:pt modelId="{D6EAA817-5F40-442C-B825-0F38739A7646}" type="pres">
      <dgm:prSet presAssocID="{F79B01EA-70C4-437B-BB88-56007463E200}" presName="childText3" presStyleLbl="solidAlignAcc1" presStyleIdx="2" presStyleCnt="4">
        <dgm:presLayoutVars>
          <dgm:chMax val="0"/>
          <dgm:chPref val="0"/>
          <dgm:bulletEnabled val="1"/>
        </dgm:presLayoutVars>
      </dgm:prSet>
      <dgm:spPr/>
    </dgm:pt>
    <dgm:pt modelId="{5755DA04-8A47-4638-B0D1-78F2CC7B817C}" type="pres">
      <dgm:prSet presAssocID="{83A74FA6-806D-4E16-9E15-779380F0D67B}" presName="parentText4" presStyleLbl="node1" presStyleIdx="3" presStyleCnt="4">
        <dgm:presLayoutVars>
          <dgm:chMax/>
          <dgm:chPref val="3"/>
          <dgm:bulletEnabled val="1"/>
        </dgm:presLayoutVars>
      </dgm:prSet>
      <dgm:spPr/>
    </dgm:pt>
    <dgm:pt modelId="{1C2FD443-8B89-456C-BDD4-6C599574EE3F}" type="pres">
      <dgm:prSet presAssocID="{83A74FA6-806D-4E16-9E15-779380F0D67B}" presName="childText4" presStyleLbl="solidAlignAcc1" presStyleIdx="3" presStyleCnt="4">
        <dgm:presLayoutVars>
          <dgm:chMax val="0"/>
          <dgm:chPref val="0"/>
          <dgm:bulletEnabled val="1"/>
        </dgm:presLayoutVars>
      </dgm:prSet>
      <dgm:spPr/>
    </dgm:pt>
  </dgm:ptLst>
  <dgm:cxnLst>
    <dgm:cxn modelId="{CD628407-A97B-44AA-9A6A-3899F57FB98D}" type="presOf" srcId="{1F506C56-4000-4849-B2EE-E724A2A60886}" destId="{B910455B-1406-4D58-89D1-0227D31FBA5F}" srcOrd="0" destOrd="0" presId="urn:microsoft.com/office/officeart/2009/3/layout/IncreasingArrowsProcess"/>
    <dgm:cxn modelId="{C5B50B31-A201-4FA9-956E-5C4CC60BE11B}" type="presOf" srcId="{B08ACCB7-E2A7-4C81-B963-F2B96E082053}" destId="{8FD4C18F-D8C7-453A-867D-DD51D447B422}" srcOrd="0" destOrd="0" presId="urn:microsoft.com/office/officeart/2009/3/layout/IncreasingArrowsProcess"/>
    <dgm:cxn modelId="{2EB05B32-E1ED-4AE0-8CA1-5C16432B02C0}" srcId="{43A951FD-B6D7-49A0-98BE-ED7515CF2660}" destId="{8C905773-86A9-4280-979A-6D191AA55C6B}" srcOrd="2" destOrd="0" parTransId="{DCF15DB1-08FD-4776-BA05-54D4B4030F5E}" sibTransId="{EF68080D-218E-4B2C-A4AE-5A39E0420C21}"/>
    <dgm:cxn modelId="{8BF7643C-EDE9-4DBD-85A8-D154405E4EC7}" type="presOf" srcId="{1D3EF6C4-9E73-4CBF-81AD-4A426990CA14}" destId="{B2B80F68-20EB-4B67-A38E-FD81FD334F48}" srcOrd="0" destOrd="0" presId="urn:microsoft.com/office/officeart/2009/3/layout/IncreasingArrowsProcess"/>
    <dgm:cxn modelId="{E046C05C-2B1C-448F-8D43-F149CDC53CF3}" srcId="{1F506C56-4000-4849-B2EE-E724A2A60886}" destId="{F79B01EA-70C4-437B-BB88-56007463E200}" srcOrd="2" destOrd="0" parTransId="{6EED6595-7A39-4944-959C-E140F871D544}" sibTransId="{3B6C3F93-65A1-4ACB-9B68-B27D3195D128}"/>
    <dgm:cxn modelId="{CFF4B162-E599-4B24-941F-59E559D7B64B}" type="presOf" srcId="{D0D670A8-8118-4B0E-B0CE-4EFDE0C8220E}" destId="{36473866-E1D6-4AEC-AD72-929199D87418}" srcOrd="0" destOrd="0" presId="urn:microsoft.com/office/officeart/2009/3/layout/IncreasingArrowsProcess"/>
    <dgm:cxn modelId="{A90CD767-E9F9-4449-8A75-A32EAFA8AF5C}" srcId="{D0D670A8-8118-4B0E-B0CE-4EFDE0C8220E}" destId="{1D3EF6C4-9E73-4CBF-81AD-4A426990CA14}" srcOrd="0" destOrd="0" parTransId="{77F2C92D-B10E-412D-8A72-42AC9B5725C5}" sibTransId="{4078CF68-15EA-4100-B776-9A9A7D5D32AB}"/>
    <dgm:cxn modelId="{75BE806F-9B2C-4A6D-A794-2DA59535E918}" srcId="{F79B01EA-70C4-437B-BB88-56007463E200}" destId="{1E150009-9503-4727-BED9-547093EE7F1C}" srcOrd="1" destOrd="0" parTransId="{47D3A102-7DF5-420B-BA7A-8286407F157D}" sibTransId="{F905AA71-4FA4-4A09-B9B2-DFFAF3B80B48}"/>
    <dgm:cxn modelId="{C82F3850-FF8F-410D-8306-77F1E9F02163}" type="presOf" srcId="{7BDFDC7C-DC9E-4BED-A01E-B8DA8B606219}" destId="{D6EAA817-5F40-442C-B825-0F38739A7646}" srcOrd="0" destOrd="0" presId="urn:microsoft.com/office/officeart/2009/3/layout/IncreasingArrowsProcess"/>
    <dgm:cxn modelId="{3249EC51-3022-452C-A2B2-45DBDFA9E5B9}" srcId="{43A951FD-B6D7-49A0-98BE-ED7515CF2660}" destId="{B08ACCB7-E2A7-4C81-B963-F2B96E082053}" srcOrd="0" destOrd="0" parTransId="{F803ACD8-DC95-4993-9077-E5DF5D9E758B}" sibTransId="{552C77B2-801E-41B0-BD8C-EF818EC0BDB0}"/>
    <dgm:cxn modelId="{28572552-659E-4D5A-89F9-5BBEF8A38BF9}" srcId="{D0D670A8-8118-4B0E-B0CE-4EFDE0C8220E}" destId="{6FD1636F-0D2E-4B69-BD0C-46CDC5C379F7}" srcOrd="1" destOrd="0" parTransId="{FA9B992C-6BD5-4CA8-94C6-50932BB2DAD3}" sibTransId="{7AC2BEAE-EBAB-48F5-9605-A79A454EB6AB}"/>
    <dgm:cxn modelId="{437AB281-23BE-4C01-A966-76156F75AE4C}" type="presOf" srcId="{F7991573-B580-498C-B1FC-A28AA9BDDDE1}" destId="{1C2FD443-8B89-456C-BDD4-6C599574EE3F}" srcOrd="0" destOrd="0" presId="urn:microsoft.com/office/officeart/2009/3/layout/IncreasingArrowsProcess"/>
    <dgm:cxn modelId="{6ECF1E8A-8738-48BF-A745-AB6525400C0B}" type="presOf" srcId="{8C905773-86A9-4280-979A-6D191AA55C6B}" destId="{8FD4C18F-D8C7-453A-867D-DD51D447B422}" srcOrd="0" destOrd="2" presId="urn:microsoft.com/office/officeart/2009/3/layout/IncreasingArrowsProcess"/>
    <dgm:cxn modelId="{62C3408D-CC86-468D-90B0-29CBC777E0AB}" srcId="{1F506C56-4000-4849-B2EE-E724A2A60886}" destId="{83A74FA6-806D-4E16-9E15-779380F0D67B}" srcOrd="3" destOrd="0" parTransId="{8587D35F-18CF-49A3-BBED-74ABB3E0116E}" sibTransId="{DB8473EB-114F-40BB-A652-F63FBEFB40EB}"/>
    <dgm:cxn modelId="{119B9D92-3E0B-4144-A2B3-291A4AA57557}" srcId="{1F506C56-4000-4849-B2EE-E724A2A60886}" destId="{43A951FD-B6D7-49A0-98BE-ED7515CF2660}" srcOrd="1" destOrd="0" parTransId="{77A53810-954D-4F4E-8C38-7932889D8711}" sibTransId="{05C2016E-82C6-492B-BB3A-6A201A549644}"/>
    <dgm:cxn modelId="{7F4D36A0-F6E6-4211-8BD0-CC07B1801468}" type="presOf" srcId="{43A951FD-B6D7-49A0-98BE-ED7515CF2660}" destId="{2F659FE6-DC0A-4720-8AC5-DB3AFEFBDA9D}" srcOrd="0" destOrd="0" presId="urn:microsoft.com/office/officeart/2009/3/layout/IncreasingArrowsProcess"/>
    <dgm:cxn modelId="{ECF188C0-D192-4D21-A52F-FB48D4BC6A3C}" type="presOf" srcId="{83A74FA6-806D-4E16-9E15-779380F0D67B}" destId="{5755DA04-8A47-4638-B0D1-78F2CC7B817C}" srcOrd="0" destOrd="0" presId="urn:microsoft.com/office/officeart/2009/3/layout/IncreasingArrowsProcess"/>
    <dgm:cxn modelId="{8E6A0BC1-EA53-4AC4-884C-342C15AB301E}" type="presOf" srcId="{30EAC82A-2C04-4627-BB55-72BB34C3F4C7}" destId="{8FD4C18F-D8C7-453A-867D-DD51D447B422}" srcOrd="0" destOrd="3" presId="urn:microsoft.com/office/officeart/2009/3/layout/IncreasingArrowsProcess"/>
    <dgm:cxn modelId="{A99BB6D0-AB94-4DD5-8E0C-CB8F7DE513EC}" type="presOf" srcId="{F79B01EA-70C4-437B-BB88-56007463E200}" destId="{FADAB63E-D867-4EDE-B4FC-D69908E77E79}" srcOrd="0" destOrd="0" presId="urn:microsoft.com/office/officeart/2009/3/layout/IncreasingArrowsProcess"/>
    <dgm:cxn modelId="{7863FAD0-C217-4334-94AF-71821383E424}" type="presOf" srcId="{6FD1636F-0D2E-4B69-BD0C-46CDC5C379F7}" destId="{B2B80F68-20EB-4B67-A38E-FD81FD334F48}" srcOrd="0" destOrd="1" presId="urn:microsoft.com/office/officeart/2009/3/layout/IncreasingArrowsProcess"/>
    <dgm:cxn modelId="{079A7DD3-D093-406E-A68E-2A2DC88458FE}" srcId="{83A74FA6-806D-4E16-9E15-779380F0D67B}" destId="{F7991573-B580-498C-B1FC-A28AA9BDDDE1}" srcOrd="0" destOrd="0" parTransId="{ACA4B3AA-E7EF-4C23-90D2-87D2E9D12650}" sibTransId="{63EB0A5E-B131-4415-BD43-3276513CA681}"/>
    <dgm:cxn modelId="{11134BD5-0402-49A2-A009-1674723F1FB9}" srcId="{43A951FD-B6D7-49A0-98BE-ED7515CF2660}" destId="{30EAC82A-2C04-4627-BB55-72BB34C3F4C7}" srcOrd="3" destOrd="0" parTransId="{9A8F9108-D668-4040-87DD-1BFCD8386CF0}" sibTransId="{7641E146-58BF-485D-A822-ADDAA7DAE3AC}"/>
    <dgm:cxn modelId="{E26BD8D7-B7C6-4504-B1BA-CD4DED8DA9C1}" type="presOf" srcId="{7EFD04C9-26FE-4F41-B253-B9765E67ED37}" destId="{8FD4C18F-D8C7-453A-867D-DD51D447B422}" srcOrd="0" destOrd="1" presId="urn:microsoft.com/office/officeart/2009/3/layout/IncreasingArrowsProcess"/>
    <dgm:cxn modelId="{10C163E9-0450-40BD-89D7-4EE2739B9C02}" srcId="{F79B01EA-70C4-437B-BB88-56007463E200}" destId="{7BDFDC7C-DC9E-4BED-A01E-B8DA8B606219}" srcOrd="0" destOrd="0" parTransId="{C1435284-41E6-4E45-94C4-0B8CCD34A65C}" sibTransId="{F44EBB52-0934-47FB-B466-5AA3DDA6D21D}"/>
    <dgm:cxn modelId="{D8201DF2-1336-45E1-8E23-F4045867C9C5}" type="presOf" srcId="{1E150009-9503-4727-BED9-547093EE7F1C}" destId="{D6EAA817-5F40-442C-B825-0F38739A7646}" srcOrd="0" destOrd="1" presId="urn:microsoft.com/office/officeart/2009/3/layout/IncreasingArrowsProcess"/>
    <dgm:cxn modelId="{7AAB7EF3-FD73-4E9E-BF01-D63768A56578}" srcId="{1F506C56-4000-4849-B2EE-E724A2A60886}" destId="{D0D670A8-8118-4B0E-B0CE-4EFDE0C8220E}" srcOrd="0" destOrd="0" parTransId="{DE724C55-C4AE-484D-91F4-CEC1696054A6}" sibTransId="{CA0C9BF1-2D26-4883-9A6C-40D2CA73F19B}"/>
    <dgm:cxn modelId="{881249FC-9DA2-4ACB-9953-4871B987CDC3}" srcId="{43A951FD-B6D7-49A0-98BE-ED7515CF2660}" destId="{7EFD04C9-26FE-4F41-B253-B9765E67ED37}" srcOrd="1" destOrd="0" parTransId="{8D332D30-2E2B-4D52-89FE-6B56013CB9FE}" sibTransId="{9436CAE8-1362-4CB9-A7A2-27EC321D585D}"/>
    <dgm:cxn modelId="{CA4D7832-C049-4D02-A567-59245A2861A3}" type="presParOf" srcId="{B910455B-1406-4D58-89D1-0227D31FBA5F}" destId="{36473866-E1D6-4AEC-AD72-929199D87418}" srcOrd="0" destOrd="0" presId="urn:microsoft.com/office/officeart/2009/3/layout/IncreasingArrowsProcess"/>
    <dgm:cxn modelId="{3CBB50FF-53BD-4321-9593-341A9AFF1046}" type="presParOf" srcId="{B910455B-1406-4D58-89D1-0227D31FBA5F}" destId="{B2B80F68-20EB-4B67-A38E-FD81FD334F48}" srcOrd="1" destOrd="0" presId="urn:microsoft.com/office/officeart/2009/3/layout/IncreasingArrowsProcess"/>
    <dgm:cxn modelId="{D01135C0-6AE6-4029-8E6F-F1E9151762A4}" type="presParOf" srcId="{B910455B-1406-4D58-89D1-0227D31FBA5F}" destId="{2F659FE6-DC0A-4720-8AC5-DB3AFEFBDA9D}" srcOrd="2" destOrd="0" presId="urn:microsoft.com/office/officeart/2009/3/layout/IncreasingArrowsProcess"/>
    <dgm:cxn modelId="{0D0A4C23-519D-49F7-9586-CCE1E052416C}" type="presParOf" srcId="{B910455B-1406-4D58-89D1-0227D31FBA5F}" destId="{8FD4C18F-D8C7-453A-867D-DD51D447B422}" srcOrd="3" destOrd="0" presId="urn:microsoft.com/office/officeart/2009/3/layout/IncreasingArrowsProcess"/>
    <dgm:cxn modelId="{8BEE5D30-A68A-404A-BD1B-D30D25276E01}" type="presParOf" srcId="{B910455B-1406-4D58-89D1-0227D31FBA5F}" destId="{FADAB63E-D867-4EDE-B4FC-D69908E77E79}" srcOrd="4" destOrd="0" presId="urn:microsoft.com/office/officeart/2009/3/layout/IncreasingArrowsProcess"/>
    <dgm:cxn modelId="{FEC40777-16FB-448E-9940-D3AB175334BA}" type="presParOf" srcId="{B910455B-1406-4D58-89D1-0227D31FBA5F}" destId="{D6EAA817-5F40-442C-B825-0F38739A7646}" srcOrd="5" destOrd="0" presId="urn:microsoft.com/office/officeart/2009/3/layout/IncreasingArrowsProcess"/>
    <dgm:cxn modelId="{0FEADF49-5942-4483-94DE-6E2958D09765}" type="presParOf" srcId="{B910455B-1406-4D58-89D1-0227D31FBA5F}" destId="{5755DA04-8A47-4638-B0D1-78F2CC7B817C}" srcOrd="6" destOrd="0" presId="urn:microsoft.com/office/officeart/2009/3/layout/IncreasingArrowsProcess"/>
    <dgm:cxn modelId="{AB3964BD-5A33-4806-9B79-F0F867D96A7A}" type="presParOf" srcId="{B910455B-1406-4D58-89D1-0227D31FBA5F}" destId="{1C2FD443-8B89-456C-BDD4-6C599574EE3F}"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B8460-5367-44F0-BAC2-B4610E3D5FC3}">
      <dsp:nvSpPr>
        <dsp:cNvPr id="0" name=""/>
        <dsp:cNvSpPr/>
      </dsp:nvSpPr>
      <dsp:spPr>
        <a:xfrm>
          <a:off x="2402531" y="1324"/>
          <a:ext cx="1290936" cy="3924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de-DE" sz="700" kern="1200" dirty="0"/>
            <a:t>1500 Schülerinnen und Schüler schreiben Texte</a:t>
          </a:r>
        </a:p>
      </dsp:txBody>
      <dsp:txXfrm>
        <a:off x="2414026" y="12819"/>
        <a:ext cx="1267946" cy="369462"/>
      </dsp:txXfrm>
    </dsp:sp>
    <dsp:sp modelId="{1150CA69-6AF6-485D-916A-502344082B0C}">
      <dsp:nvSpPr>
        <dsp:cNvPr id="0" name=""/>
        <dsp:cNvSpPr/>
      </dsp:nvSpPr>
      <dsp:spPr>
        <a:xfrm rot="5400000">
          <a:off x="2974415" y="403588"/>
          <a:ext cx="147169" cy="17660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de-DE" sz="600" kern="1200"/>
        </a:p>
      </dsp:txBody>
      <dsp:txXfrm rot="-5400000">
        <a:off x="2995020" y="418305"/>
        <a:ext cx="105961" cy="103018"/>
      </dsp:txXfrm>
    </dsp:sp>
    <dsp:sp modelId="{8AEE0E8E-F091-4BB7-AC6A-7E066AC77BCC}">
      <dsp:nvSpPr>
        <dsp:cNvPr id="0" name=""/>
        <dsp:cNvSpPr/>
      </dsp:nvSpPr>
      <dsp:spPr>
        <a:xfrm>
          <a:off x="2402531" y="590003"/>
          <a:ext cx="1290936" cy="3924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de-DE" sz="700" kern="1200" dirty="0"/>
            <a:t>Trainierte Personen markieren Inhalt und Struktur jedes Satzes</a:t>
          </a:r>
        </a:p>
      </dsp:txBody>
      <dsp:txXfrm>
        <a:off x="2414026" y="601498"/>
        <a:ext cx="1267946" cy="369462"/>
      </dsp:txXfrm>
    </dsp:sp>
    <dsp:sp modelId="{D99AFFBE-3C8E-40DA-967D-F4CF9793A65F}">
      <dsp:nvSpPr>
        <dsp:cNvPr id="0" name=""/>
        <dsp:cNvSpPr/>
      </dsp:nvSpPr>
      <dsp:spPr>
        <a:xfrm rot="5400000">
          <a:off x="2974415" y="992268"/>
          <a:ext cx="147169" cy="17660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de-DE" sz="600" kern="1200"/>
        </a:p>
      </dsp:txBody>
      <dsp:txXfrm rot="-5400000">
        <a:off x="2995020" y="1006985"/>
        <a:ext cx="105961" cy="103018"/>
      </dsp:txXfrm>
    </dsp:sp>
    <dsp:sp modelId="{E06F1B8B-AEC4-4E78-BC27-9A713F343E9A}">
      <dsp:nvSpPr>
        <dsp:cNvPr id="0" name=""/>
        <dsp:cNvSpPr/>
      </dsp:nvSpPr>
      <dsp:spPr>
        <a:xfrm>
          <a:off x="2402531" y="1178683"/>
          <a:ext cx="1290936" cy="3924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de-DE" sz="700" kern="1200" dirty="0"/>
            <a:t>Das Muster der Markierungen wird von einer künstlichen Intelligenz (KI) erkannt</a:t>
          </a:r>
        </a:p>
      </dsp:txBody>
      <dsp:txXfrm>
        <a:off x="2414026" y="1190178"/>
        <a:ext cx="1267946" cy="369462"/>
      </dsp:txXfrm>
    </dsp:sp>
    <dsp:sp modelId="{7F964E71-5978-4797-90F6-28FD4E31EECD}">
      <dsp:nvSpPr>
        <dsp:cNvPr id="0" name=""/>
        <dsp:cNvSpPr/>
      </dsp:nvSpPr>
      <dsp:spPr>
        <a:xfrm rot="5400000">
          <a:off x="2974415" y="1580947"/>
          <a:ext cx="147169" cy="17660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de-DE" sz="600" kern="1200"/>
        </a:p>
      </dsp:txBody>
      <dsp:txXfrm rot="-5400000">
        <a:off x="2995020" y="1595664"/>
        <a:ext cx="105961" cy="103018"/>
      </dsp:txXfrm>
    </dsp:sp>
    <dsp:sp modelId="{24A8150B-31BA-4658-9842-03D1B1C514B9}">
      <dsp:nvSpPr>
        <dsp:cNvPr id="0" name=""/>
        <dsp:cNvSpPr/>
      </dsp:nvSpPr>
      <dsp:spPr>
        <a:xfrm>
          <a:off x="2402531" y="1767362"/>
          <a:ext cx="1290936" cy="3924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de-DE" sz="700" kern="1200" dirty="0"/>
            <a:t>Die KI kann es auf neue Texte anwenden</a:t>
          </a:r>
        </a:p>
      </dsp:txBody>
      <dsp:txXfrm>
        <a:off x="2414026" y="1778857"/>
        <a:ext cx="1267946" cy="369462"/>
      </dsp:txXfrm>
    </dsp:sp>
    <dsp:sp modelId="{495B28D6-33FA-40FB-BB77-AE27A903BAE9}">
      <dsp:nvSpPr>
        <dsp:cNvPr id="0" name=""/>
        <dsp:cNvSpPr/>
      </dsp:nvSpPr>
      <dsp:spPr>
        <a:xfrm rot="5400000">
          <a:off x="2974415" y="2169627"/>
          <a:ext cx="147169" cy="17660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de-DE" sz="600" kern="1200"/>
        </a:p>
      </dsp:txBody>
      <dsp:txXfrm rot="-5400000">
        <a:off x="2995020" y="2184344"/>
        <a:ext cx="105961" cy="103018"/>
      </dsp:txXfrm>
    </dsp:sp>
    <dsp:sp modelId="{0EB60AF1-B3D6-4536-A372-C938CE9A8652}">
      <dsp:nvSpPr>
        <dsp:cNvPr id="0" name=""/>
        <dsp:cNvSpPr/>
      </dsp:nvSpPr>
      <dsp:spPr>
        <a:xfrm>
          <a:off x="2402531" y="2356042"/>
          <a:ext cx="1290936" cy="3924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de-DE" sz="700" kern="1200" dirty="0"/>
            <a:t>Für jede mögliche Markierung wird ein Feedback erstellt</a:t>
          </a:r>
        </a:p>
      </dsp:txBody>
      <dsp:txXfrm>
        <a:off x="2414026" y="2367537"/>
        <a:ext cx="1267946" cy="369462"/>
      </dsp:txXfrm>
    </dsp:sp>
    <dsp:sp modelId="{C1EA574B-228A-4656-8AEE-2537A838B5B3}">
      <dsp:nvSpPr>
        <dsp:cNvPr id="0" name=""/>
        <dsp:cNvSpPr/>
      </dsp:nvSpPr>
      <dsp:spPr>
        <a:xfrm rot="5400000">
          <a:off x="2974415" y="2758306"/>
          <a:ext cx="147169" cy="17660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de-DE" sz="600" kern="1200"/>
        </a:p>
      </dsp:txBody>
      <dsp:txXfrm rot="-5400000">
        <a:off x="2995020" y="2773023"/>
        <a:ext cx="105961" cy="103018"/>
      </dsp:txXfrm>
    </dsp:sp>
    <dsp:sp modelId="{9F2F8A6C-D5A5-4CA2-8CC3-934EE13C540C}">
      <dsp:nvSpPr>
        <dsp:cNvPr id="0" name=""/>
        <dsp:cNvSpPr/>
      </dsp:nvSpPr>
      <dsp:spPr>
        <a:xfrm>
          <a:off x="2402531" y="2944721"/>
          <a:ext cx="1290936" cy="3924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de-DE" sz="700" kern="1200" dirty="0"/>
            <a:t>Schülerinnen und Schüler erhalten automatisiert Feedback</a:t>
          </a:r>
        </a:p>
      </dsp:txBody>
      <dsp:txXfrm>
        <a:off x="2414026" y="2956216"/>
        <a:ext cx="1267946" cy="369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3866-E1D6-4AEC-AD72-929199D87418}">
      <dsp:nvSpPr>
        <dsp:cNvPr id="0" name=""/>
        <dsp:cNvSpPr/>
      </dsp:nvSpPr>
      <dsp:spPr>
        <a:xfrm>
          <a:off x="1178927" y="28504"/>
          <a:ext cx="6114517" cy="890181"/>
        </a:xfrm>
        <a:prstGeom prst="rightArrow">
          <a:avLst>
            <a:gd name="adj1" fmla="val 50000"/>
            <a:gd name="adj2" fmla="val 5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marL="0" lvl="0" indent="0" algn="l" defTabSz="755650">
            <a:lnSpc>
              <a:spcPct val="90000"/>
            </a:lnSpc>
            <a:spcBef>
              <a:spcPct val="0"/>
            </a:spcBef>
            <a:spcAft>
              <a:spcPct val="35000"/>
            </a:spcAft>
            <a:buNone/>
          </a:pPr>
          <a:r>
            <a:rPr lang="de-DE" sz="1700" kern="1200" dirty="0"/>
            <a:t>Aufgabe aus der letzten Woche</a:t>
          </a:r>
        </a:p>
      </dsp:txBody>
      <dsp:txXfrm>
        <a:off x="1178927" y="251049"/>
        <a:ext cx="5891972" cy="445091"/>
      </dsp:txXfrm>
    </dsp:sp>
    <dsp:sp modelId="{B2B80F68-20EB-4B67-A38E-FD81FD334F48}">
      <dsp:nvSpPr>
        <dsp:cNvPr id="0" name=""/>
        <dsp:cNvSpPr/>
      </dsp:nvSpPr>
      <dsp:spPr>
        <a:xfrm>
          <a:off x="1178927" y="716415"/>
          <a:ext cx="1409396" cy="1646568"/>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de-DE" sz="1400" kern="1200" dirty="0"/>
            <a:t>- </a:t>
          </a:r>
        </a:p>
      </dsp:txBody>
      <dsp:txXfrm>
        <a:off x="1178927" y="716415"/>
        <a:ext cx="1409396" cy="1646568"/>
      </dsp:txXfrm>
    </dsp:sp>
    <dsp:sp modelId="{2F659FE6-DC0A-4720-8AC5-DB3AFEFBDA9D}">
      <dsp:nvSpPr>
        <dsp:cNvPr id="0" name=""/>
        <dsp:cNvSpPr/>
      </dsp:nvSpPr>
      <dsp:spPr>
        <a:xfrm>
          <a:off x="2588324" y="325126"/>
          <a:ext cx="4705120"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marL="0" lvl="0" indent="0" algn="l" defTabSz="755650">
            <a:lnSpc>
              <a:spcPct val="90000"/>
            </a:lnSpc>
            <a:spcBef>
              <a:spcPct val="0"/>
            </a:spcBef>
            <a:spcAft>
              <a:spcPct val="35000"/>
            </a:spcAft>
            <a:buNone/>
          </a:pPr>
          <a:r>
            <a:rPr lang="de-DE" sz="1700" kern="1200" dirty="0"/>
            <a:t>Automatisierte Textbeurteilung</a:t>
          </a:r>
        </a:p>
      </dsp:txBody>
      <dsp:txXfrm>
        <a:off x="2588324" y="547671"/>
        <a:ext cx="4482575" cy="445091"/>
      </dsp:txXfrm>
    </dsp:sp>
    <dsp:sp modelId="{8FD4C18F-D8C7-453A-867D-DD51D447B422}">
      <dsp:nvSpPr>
        <dsp:cNvPr id="0" name=""/>
        <dsp:cNvSpPr/>
      </dsp:nvSpPr>
      <dsp:spPr>
        <a:xfrm>
          <a:off x="2588324" y="1013037"/>
          <a:ext cx="1409396" cy="1604599"/>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de-DE" sz="1400" kern="1200" dirty="0"/>
            <a:t>- Textbeurteilung</a:t>
          </a:r>
        </a:p>
        <a:p>
          <a:pPr marL="0" lvl="0" indent="0" algn="l" defTabSz="622300">
            <a:lnSpc>
              <a:spcPct val="90000"/>
            </a:lnSpc>
            <a:spcBef>
              <a:spcPct val="0"/>
            </a:spcBef>
            <a:spcAft>
              <a:spcPct val="35000"/>
            </a:spcAft>
            <a:buNone/>
          </a:pPr>
          <a:r>
            <a:rPr lang="de-DE" sz="1400" kern="1200" dirty="0"/>
            <a:t>- Feedback</a:t>
          </a:r>
        </a:p>
        <a:p>
          <a:pPr marL="0" lvl="0" indent="0" algn="l" defTabSz="622300">
            <a:lnSpc>
              <a:spcPct val="90000"/>
            </a:lnSpc>
            <a:spcBef>
              <a:spcPct val="0"/>
            </a:spcBef>
            <a:spcAft>
              <a:spcPct val="35000"/>
            </a:spcAft>
            <a:buNone/>
          </a:pPr>
          <a:r>
            <a:rPr lang="de-DE" sz="1400" kern="1200" dirty="0"/>
            <a:t>- Künstliche Intelligenz</a:t>
          </a:r>
        </a:p>
        <a:p>
          <a:pPr marL="0" lvl="0" indent="0" algn="l" defTabSz="622300">
            <a:lnSpc>
              <a:spcPct val="90000"/>
            </a:lnSpc>
            <a:spcBef>
              <a:spcPct val="0"/>
            </a:spcBef>
            <a:spcAft>
              <a:spcPct val="35000"/>
            </a:spcAft>
            <a:buNone/>
          </a:pPr>
          <a:r>
            <a:rPr lang="de-DE" sz="1400" kern="1200" dirty="0"/>
            <a:t>- KI Feedback</a:t>
          </a:r>
        </a:p>
      </dsp:txBody>
      <dsp:txXfrm>
        <a:off x="2588324" y="1013037"/>
        <a:ext cx="1409396" cy="1604599"/>
      </dsp:txXfrm>
    </dsp:sp>
    <dsp:sp modelId="{FADAB63E-D867-4EDE-B4FC-D69908E77E79}">
      <dsp:nvSpPr>
        <dsp:cNvPr id="0" name=""/>
        <dsp:cNvSpPr/>
      </dsp:nvSpPr>
      <dsp:spPr>
        <a:xfrm>
          <a:off x="3997720" y="621748"/>
          <a:ext cx="3295724"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marL="0" lvl="0" indent="0" algn="l" defTabSz="755650">
            <a:lnSpc>
              <a:spcPct val="90000"/>
            </a:lnSpc>
            <a:spcBef>
              <a:spcPct val="0"/>
            </a:spcBef>
            <a:spcAft>
              <a:spcPct val="35000"/>
            </a:spcAft>
            <a:buNone/>
          </a:pPr>
          <a:r>
            <a:rPr lang="de-DE" sz="1700" kern="1200" dirty="0"/>
            <a:t>Empirische Studien</a:t>
          </a:r>
        </a:p>
      </dsp:txBody>
      <dsp:txXfrm>
        <a:off x="3997720" y="844293"/>
        <a:ext cx="3073179" cy="445091"/>
      </dsp:txXfrm>
    </dsp:sp>
    <dsp:sp modelId="{D6EAA817-5F40-442C-B825-0F38739A7646}">
      <dsp:nvSpPr>
        <dsp:cNvPr id="0" name=""/>
        <dsp:cNvSpPr/>
      </dsp:nvSpPr>
      <dsp:spPr>
        <a:xfrm>
          <a:off x="3997720" y="1309659"/>
          <a:ext cx="1409396" cy="1615328"/>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de-DE" sz="1400" kern="1200" dirty="0"/>
            <a:t>- Wie genau beurteilt eine KI-Texte?</a:t>
          </a:r>
        </a:p>
        <a:p>
          <a:pPr marL="0" lvl="0" indent="0" algn="l" defTabSz="622300">
            <a:lnSpc>
              <a:spcPct val="90000"/>
            </a:lnSpc>
            <a:spcBef>
              <a:spcPct val="0"/>
            </a:spcBef>
            <a:spcAft>
              <a:spcPct val="35000"/>
            </a:spcAft>
            <a:buNone/>
          </a:pPr>
          <a:r>
            <a:rPr lang="de-DE" sz="1400" kern="1200" dirty="0"/>
            <a:t>- Kann KI-Feedback Schreiben fördern?</a:t>
          </a:r>
        </a:p>
      </dsp:txBody>
      <dsp:txXfrm>
        <a:off x="3997720" y="1309659"/>
        <a:ext cx="1409396" cy="1615328"/>
      </dsp:txXfrm>
    </dsp:sp>
    <dsp:sp modelId="{5755DA04-8A47-4638-B0D1-78F2CC7B817C}">
      <dsp:nvSpPr>
        <dsp:cNvPr id="0" name=""/>
        <dsp:cNvSpPr/>
      </dsp:nvSpPr>
      <dsp:spPr>
        <a:xfrm>
          <a:off x="5407116" y="918371"/>
          <a:ext cx="1886328"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marL="0" lvl="0" indent="0" algn="l" defTabSz="755650">
            <a:lnSpc>
              <a:spcPct val="90000"/>
            </a:lnSpc>
            <a:spcBef>
              <a:spcPct val="0"/>
            </a:spcBef>
            <a:spcAft>
              <a:spcPct val="35000"/>
            </a:spcAft>
            <a:buNone/>
          </a:pPr>
          <a:r>
            <a:rPr lang="de-DE" sz="1700" kern="1200" dirty="0"/>
            <a:t>Übung</a:t>
          </a:r>
        </a:p>
      </dsp:txBody>
      <dsp:txXfrm>
        <a:off x="5407116" y="1140916"/>
        <a:ext cx="1663783" cy="445091"/>
      </dsp:txXfrm>
    </dsp:sp>
    <dsp:sp modelId="{1C2FD443-8B89-456C-BDD4-6C599574EE3F}">
      <dsp:nvSpPr>
        <dsp:cNvPr id="0" name=""/>
        <dsp:cNvSpPr/>
      </dsp:nvSpPr>
      <dsp:spPr>
        <a:xfrm>
          <a:off x="5407116" y="1606281"/>
          <a:ext cx="1422236" cy="1634261"/>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de-DE" sz="1400" kern="1200" dirty="0"/>
            <a:t>- Klassifizieren von Textteilen mit </a:t>
          </a:r>
          <a:r>
            <a:rPr lang="de-DE" sz="1400" kern="1200" dirty="0" err="1"/>
            <a:t>ChatGPT</a:t>
          </a:r>
          <a:endParaRPr lang="de-DE" sz="1400" kern="1200" dirty="0"/>
        </a:p>
      </dsp:txBody>
      <dsp:txXfrm>
        <a:off x="5407116" y="1606281"/>
        <a:ext cx="1422236" cy="1634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3866-E1D6-4AEC-AD72-929199D87418}">
      <dsp:nvSpPr>
        <dsp:cNvPr id="0" name=""/>
        <dsp:cNvSpPr/>
      </dsp:nvSpPr>
      <dsp:spPr>
        <a:xfrm>
          <a:off x="1178927" y="28504"/>
          <a:ext cx="6114517" cy="890181"/>
        </a:xfrm>
        <a:prstGeom prst="rightArrow">
          <a:avLst>
            <a:gd name="adj1" fmla="val 50000"/>
            <a:gd name="adj2" fmla="val 5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marL="0" lvl="0" indent="0" algn="l" defTabSz="755650">
            <a:lnSpc>
              <a:spcPct val="90000"/>
            </a:lnSpc>
            <a:spcBef>
              <a:spcPct val="0"/>
            </a:spcBef>
            <a:spcAft>
              <a:spcPct val="35000"/>
            </a:spcAft>
            <a:buNone/>
          </a:pPr>
          <a:r>
            <a:rPr lang="de-DE" sz="1700" kern="1200" dirty="0"/>
            <a:t>Aufgabe aus der letzten Woche</a:t>
          </a:r>
        </a:p>
      </dsp:txBody>
      <dsp:txXfrm>
        <a:off x="1178927" y="251049"/>
        <a:ext cx="5891972" cy="445091"/>
      </dsp:txXfrm>
    </dsp:sp>
    <dsp:sp modelId="{B2B80F68-20EB-4B67-A38E-FD81FD334F48}">
      <dsp:nvSpPr>
        <dsp:cNvPr id="0" name=""/>
        <dsp:cNvSpPr/>
      </dsp:nvSpPr>
      <dsp:spPr>
        <a:xfrm>
          <a:off x="1178927" y="716415"/>
          <a:ext cx="1409396" cy="1646568"/>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de-DE" sz="1200" kern="1200" dirty="0"/>
            <a:t>- Vorstellungsrunde</a:t>
          </a:r>
        </a:p>
        <a:p>
          <a:pPr marL="0" lvl="0" indent="0" algn="l" defTabSz="533400">
            <a:lnSpc>
              <a:spcPct val="90000"/>
            </a:lnSpc>
            <a:spcBef>
              <a:spcPct val="0"/>
            </a:spcBef>
            <a:spcAft>
              <a:spcPct val="35000"/>
            </a:spcAft>
            <a:buNone/>
          </a:pPr>
          <a:r>
            <a:rPr lang="de-DE" sz="1200" kern="1200" dirty="0"/>
            <a:t>- Check-In Question</a:t>
          </a:r>
        </a:p>
        <a:p>
          <a:pPr marL="0" lvl="0" indent="0" algn="l" defTabSz="533400">
            <a:lnSpc>
              <a:spcPct val="90000"/>
            </a:lnSpc>
            <a:spcBef>
              <a:spcPct val="0"/>
            </a:spcBef>
            <a:spcAft>
              <a:spcPct val="35000"/>
            </a:spcAft>
            <a:buNone/>
          </a:pPr>
          <a:r>
            <a:rPr lang="de-DE" sz="1200" kern="1200" dirty="0"/>
            <a:t>- Ziele des Tages</a:t>
          </a:r>
        </a:p>
      </dsp:txBody>
      <dsp:txXfrm>
        <a:off x="1178927" y="716415"/>
        <a:ext cx="1409396" cy="1646568"/>
      </dsp:txXfrm>
    </dsp:sp>
    <dsp:sp modelId="{2F659FE6-DC0A-4720-8AC5-DB3AFEFBDA9D}">
      <dsp:nvSpPr>
        <dsp:cNvPr id="0" name=""/>
        <dsp:cNvSpPr/>
      </dsp:nvSpPr>
      <dsp:spPr>
        <a:xfrm>
          <a:off x="2588324" y="325126"/>
          <a:ext cx="4705120"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marL="0" lvl="0" indent="0" algn="l" defTabSz="755650">
            <a:lnSpc>
              <a:spcPct val="90000"/>
            </a:lnSpc>
            <a:spcBef>
              <a:spcPct val="0"/>
            </a:spcBef>
            <a:spcAft>
              <a:spcPct val="35000"/>
            </a:spcAft>
            <a:buNone/>
          </a:pPr>
          <a:r>
            <a:rPr lang="de-DE" sz="1700" kern="1200" dirty="0"/>
            <a:t>Automatisierte Textbeurteilung</a:t>
          </a:r>
        </a:p>
      </dsp:txBody>
      <dsp:txXfrm>
        <a:off x="2588324" y="547671"/>
        <a:ext cx="4482575" cy="445091"/>
      </dsp:txXfrm>
    </dsp:sp>
    <dsp:sp modelId="{8FD4C18F-D8C7-453A-867D-DD51D447B422}">
      <dsp:nvSpPr>
        <dsp:cNvPr id="0" name=""/>
        <dsp:cNvSpPr/>
      </dsp:nvSpPr>
      <dsp:spPr>
        <a:xfrm>
          <a:off x="2588324" y="1013037"/>
          <a:ext cx="1409396" cy="1604599"/>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de-DE" sz="1200" kern="1200" dirty="0"/>
            <a:t>- Textbeurteilung</a:t>
          </a:r>
        </a:p>
        <a:p>
          <a:pPr marL="0" lvl="0" indent="0" algn="l" defTabSz="533400">
            <a:lnSpc>
              <a:spcPct val="90000"/>
            </a:lnSpc>
            <a:spcBef>
              <a:spcPct val="0"/>
            </a:spcBef>
            <a:spcAft>
              <a:spcPct val="35000"/>
            </a:spcAft>
            <a:buNone/>
          </a:pPr>
          <a:r>
            <a:rPr lang="de-DE" sz="1200" kern="1200" dirty="0"/>
            <a:t>- Feedback</a:t>
          </a:r>
        </a:p>
        <a:p>
          <a:pPr marL="0" lvl="0" indent="0" algn="l" defTabSz="533400">
            <a:lnSpc>
              <a:spcPct val="90000"/>
            </a:lnSpc>
            <a:spcBef>
              <a:spcPct val="0"/>
            </a:spcBef>
            <a:spcAft>
              <a:spcPct val="35000"/>
            </a:spcAft>
            <a:buNone/>
          </a:pPr>
          <a:r>
            <a:rPr lang="de-DE" sz="1200" kern="1200" dirty="0"/>
            <a:t>- Künstliche Intelligenz</a:t>
          </a:r>
        </a:p>
        <a:p>
          <a:pPr marL="0" lvl="0" indent="0" algn="l" defTabSz="533400">
            <a:lnSpc>
              <a:spcPct val="90000"/>
            </a:lnSpc>
            <a:spcBef>
              <a:spcPct val="0"/>
            </a:spcBef>
            <a:spcAft>
              <a:spcPct val="35000"/>
            </a:spcAft>
            <a:buNone/>
          </a:pPr>
          <a:r>
            <a:rPr lang="de-DE" sz="1200" kern="1200" dirty="0"/>
            <a:t>- KI Feedback</a:t>
          </a:r>
        </a:p>
      </dsp:txBody>
      <dsp:txXfrm>
        <a:off x="2588324" y="1013037"/>
        <a:ext cx="1409396" cy="1604599"/>
      </dsp:txXfrm>
    </dsp:sp>
    <dsp:sp modelId="{FADAB63E-D867-4EDE-B4FC-D69908E77E79}">
      <dsp:nvSpPr>
        <dsp:cNvPr id="0" name=""/>
        <dsp:cNvSpPr/>
      </dsp:nvSpPr>
      <dsp:spPr>
        <a:xfrm>
          <a:off x="3997720" y="621748"/>
          <a:ext cx="3295724"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marL="0" lvl="0" indent="0" algn="l" defTabSz="755650">
            <a:lnSpc>
              <a:spcPct val="90000"/>
            </a:lnSpc>
            <a:spcBef>
              <a:spcPct val="0"/>
            </a:spcBef>
            <a:spcAft>
              <a:spcPct val="35000"/>
            </a:spcAft>
            <a:buNone/>
          </a:pPr>
          <a:r>
            <a:rPr lang="de-DE" sz="1700" kern="1200" dirty="0"/>
            <a:t>Empirische Studien</a:t>
          </a:r>
        </a:p>
      </dsp:txBody>
      <dsp:txXfrm>
        <a:off x="3997720" y="844293"/>
        <a:ext cx="3073179" cy="445091"/>
      </dsp:txXfrm>
    </dsp:sp>
    <dsp:sp modelId="{D6EAA817-5F40-442C-B825-0F38739A7646}">
      <dsp:nvSpPr>
        <dsp:cNvPr id="0" name=""/>
        <dsp:cNvSpPr/>
      </dsp:nvSpPr>
      <dsp:spPr>
        <a:xfrm>
          <a:off x="3997720" y="1309659"/>
          <a:ext cx="1409396" cy="1615328"/>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de-DE" sz="1200" kern="1200" dirty="0"/>
            <a:t>- Wie genau beurteilt eine KI-Texte?</a:t>
          </a:r>
        </a:p>
        <a:p>
          <a:pPr marL="0" lvl="0" indent="0" algn="l" defTabSz="533400">
            <a:lnSpc>
              <a:spcPct val="90000"/>
            </a:lnSpc>
            <a:spcBef>
              <a:spcPct val="0"/>
            </a:spcBef>
            <a:spcAft>
              <a:spcPct val="35000"/>
            </a:spcAft>
            <a:buNone/>
          </a:pPr>
          <a:r>
            <a:rPr lang="de-DE" sz="1200" kern="1200" dirty="0"/>
            <a:t>- Kann KI-Feedback Schreiben fördern?</a:t>
          </a:r>
        </a:p>
      </dsp:txBody>
      <dsp:txXfrm>
        <a:off x="3997720" y="1309659"/>
        <a:ext cx="1409396" cy="1615328"/>
      </dsp:txXfrm>
    </dsp:sp>
    <dsp:sp modelId="{5755DA04-8A47-4638-B0D1-78F2CC7B817C}">
      <dsp:nvSpPr>
        <dsp:cNvPr id="0" name=""/>
        <dsp:cNvSpPr/>
      </dsp:nvSpPr>
      <dsp:spPr>
        <a:xfrm>
          <a:off x="5407116" y="918371"/>
          <a:ext cx="1886328"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marL="0" lvl="0" indent="0" algn="l" defTabSz="755650">
            <a:lnSpc>
              <a:spcPct val="90000"/>
            </a:lnSpc>
            <a:spcBef>
              <a:spcPct val="0"/>
            </a:spcBef>
            <a:spcAft>
              <a:spcPct val="35000"/>
            </a:spcAft>
            <a:buNone/>
          </a:pPr>
          <a:r>
            <a:rPr lang="de-DE" sz="1700" kern="1200" dirty="0"/>
            <a:t>Übung</a:t>
          </a:r>
        </a:p>
      </dsp:txBody>
      <dsp:txXfrm>
        <a:off x="5407116" y="1140916"/>
        <a:ext cx="1663783" cy="445091"/>
      </dsp:txXfrm>
    </dsp:sp>
    <dsp:sp modelId="{1C2FD443-8B89-456C-BDD4-6C599574EE3F}">
      <dsp:nvSpPr>
        <dsp:cNvPr id="0" name=""/>
        <dsp:cNvSpPr/>
      </dsp:nvSpPr>
      <dsp:spPr>
        <a:xfrm>
          <a:off x="5407116" y="1606281"/>
          <a:ext cx="1422236" cy="1634261"/>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de-DE" sz="1200" kern="1200" dirty="0"/>
            <a:t>- Klassifizieren von Textteilen mit </a:t>
          </a:r>
          <a:r>
            <a:rPr lang="de-DE" sz="1200" kern="1200" dirty="0" err="1"/>
            <a:t>ChatGPT</a:t>
          </a:r>
          <a:endParaRPr lang="de-DE" sz="1200" kern="1200" dirty="0"/>
        </a:p>
      </dsp:txBody>
      <dsp:txXfrm>
        <a:off x="5407116" y="1606281"/>
        <a:ext cx="1422236" cy="16342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3866-E1D6-4AEC-AD72-929199D87418}">
      <dsp:nvSpPr>
        <dsp:cNvPr id="0" name=""/>
        <dsp:cNvSpPr/>
      </dsp:nvSpPr>
      <dsp:spPr>
        <a:xfrm>
          <a:off x="1178927" y="28504"/>
          <a:ext cx="6114517" cy="890181"/>
        </a:xfrm>
        <a:prstGeom prst="rightArrow">
          <a:avLst>
            <a:gd name="adj1" fmla="val 50000"/>
            <a:gd name="adj2" fmla="val 5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marL="0" lvl="0" indent="0" algn="l" defTabSz="755650">
            <a:lnSpc>
              <a:spcPct val="90000"/>
            </a:lnSpc>
            <a:spcBef>
              <a:spcPct val="0"/>
            </a:spcBef>
            <a:spcAft>
              <a:spcPct val="35000"/>
            </a:spcAft>
            <a:buNone/>
          </a:pPr>
          <a:r>
            <a:rPr lang="de-DE" sz="1700" kern="1200" dirty="0"/>
            <a:t>Aufgabe aus der letzten Woche</a:t>
          </a:r>
        </a:p>
      </dsp:txBody>
      <dsp:txXfrm>
        <a:off x="1178927" y="251049"/>
        <a:ext cx="5891972" cy="445091"/>
      </dsp:txXfrm>
    </dsp:sp>
    <dsp:sp modelId="{B2B80F68-20EB-4B67-A38E-FD81FD334F48}">
      <dsp:nvSpPr>
        <dsp:cNvPr id="0" name=""/>
        <dsp:cNvSpPr/>
      </dsp:nvSpPr>
      <dsp:spPr>
        <a:xfrm>
          <a:off x="1178927" y="716415"/>
          <a:ext cx="1409396" cy="1646568"/>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de-DE" sz="1200" kern="1200" dirty="0"/>
            <a:t>- Vorstellungsrunde</a:t>
          </a:r>
        </a:p>
        <a:p>
          <a:pPr marL="0" lvl="0" indent="0" algn="l" defTabSz="533400">
            <a:lnSpc>
              <a:spcPct val="90000"/>
            </a:lnSpc>
            <a:spcBef>
              <a:spcPct val="0"/>
            </a:spcBef>
            <a:spcAft>
              <a:spcPct val="35000"/>
            </a:spcAft>
            <a:buNone/>
          </a:pPr>
          <a:r>
            <a:rPr lang="de-DE" sz="1200" kern="1200" dirty="0"/>
            <a:t>- Check-In Question</a:t>
          </a:r>
        </a:p>
        <a:p>
          <a:pPr marL="0" lvl="0" indent="0" algn="l" defTabSz="533400">
            <a:lnSpc>
              <a:spcPct val="90000"/>
            </a:lnSpc>
            <a:spcBef>
              <a:spcPct val="0"/>
            </a:spcBef>
            <a:spcAft>
              <a:spcPct val="35000"/>
            </a:spcAft>
            <a:buNone/>
          </a:pPr>
          <a:r>
            <a:rPr lang="de-DE" sz="1200" kern="1200" dirty="0"/>
            <a:t>- Ziele des Tages</a:t>
          </a:r>
        </a:p>
      </dsp:txBody>
      <dsp:txXfrm>
        <a:off x="1178927" y="716415"/>
        <a:ext cx="1409396" cy="1646568"/>
      </dsp:txXfrm>
    </dsp:sp>
    <dsp:sp modelId="{2F659FE6-DC0A-4720-8AC5-DB3AFEFBDA9D}">
      <dsp:nvSpPr>
        <dsp:cNvPr id="0" name=""/>
        <dsp:cNvSpPr/>
      </dsp:nvSpPr>
      <dsp:spPr>
        <a:xfrm>
          <a:off x="2588324" y="325126"/>
          <a:ext cx="4705120"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marL="0" lvl="0" indent="0" algn="l" defTabSz="755650">
            <a:lnSpc>
              <a:spcPct val="90000"/>
            </a:lnSpc>
            <a:spcBef>
              <a:spcPct val="0"/>
            </a:spcBef>
            <a:spcAft>
              <a:spcPct val="35000"/>
            </a:spcAft>
            <a:buNone/>
          </a:pPr>
          <a:r>
            <a:rPr lang="de-DE" sz="1700" kern="1200" dirty="0"/>
            <a:t>Automatisierte Textbeurteilung</a:t>
          </a:r>
        </a:p>
      </dsp:txBody>
      <dsp:txXfrm>
        <a:off x="2588324" y="547671"/>
        <a:ext cx="4482575" cy="445091"/>
      </dsp:txXfrm>
    </dsp:sp>
    <dsp:sp modelId="{8FD4C18F-D8C7-453A-867D-DD51D447B422}">
      <dsp:nvSpPr>
        <dsp:cNvPr id="0" name=""/>
        <dsp:cNvSpPr/>
      </dsp:nvSpPr>
      <dsp:spPr>
        <a:xfrm>
          <a:off x="2588324" y="1013037"/>
          <a:ext cx="1409396" cy="1604599"/>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de-DE" sz="1200" kern="1200" dirty="0"/>
            <a:t>- Textbeurteilung</a:t>
          </a:r>
        </a:p>
        <a:p>
          <a:pPr marL="0" lvl="0" indent="0" algn="l" defTabSz="533400">
            <a:lnSpc>
              <a:spcPct val="90000"/>
            </a:lnSpc>
            <a:spcBef>
              <a:spcPct val="0"/>
            </a:spcBef>
            <a:spcAft>
              <a:spcPct val="35000"/>
            </a:spcAft>
            <a:buNone/>
          </a:pPr>
          <a:r>
            <a:rPr lang="de-DE" sz="1200" kern="1200" dirty="0"/>
            <a:t>- Feedback</a:t>
          </a:r>
        </a:p>
        <a:p>
          <a:pPr marL="0" lvl="0" indent="0" algn="l" defTabSz="533400">
            <a:lnSpc>
              <a:spcPct val="90000"/>
            </a:lnSpc>
            <a:spcBef>
              <a:spcPct val="0"/>
            </a:spcBef>
            <a:spcAft>
              <a:spcPct val="35000"/>
            </a:spcAft>
            <a:buNone/>
          </a:pPr>
          <a:r>
            <a:rPr lang="de-DE" sz="1200" kern="1200" dirty="0"/>
            <a:t>- Künstliche Intelligenz</a:t>
          </a:r>
        </a:p>
        <a:p>
          <a:pPr marL="0" lvl="0" indent="0" algn="l" defTabSz="533400">
            <a:lnSpc>
              <a:spcPct val="90000"/>
            </a:lnSpc>
            <a:spcBef>
              <a:spcPct val="0"/>
            </a:spcBef>
            <a:spcAft>
              <a:spcPct val="35000"/>
            </a:spcAft>
            <a:buNone/>
          </a:pPr>
          <a:r>
            <a:rPr lang="de-DE" sz="1200" kern="1200" dirty="0"/>
            <a:t>- KI Feedback</a:t>
          </a:r>
        </a:p>
      </dsp:txBody>
      <dsp:txXfrm>
        <a:off x="2588324" y="1013037"/>
        <a:ext cx="1409396" cy="1604599"/>
      </dsp:txXfrm>
    </dsp:sp>
    <dsp:sp modelId="{FADAB63E-D867-4EDE-B4FC-D69908E77E79}">
      <dsp:nvSpPr>
        <dsp:cNvPr id="0" name=""/>
        <dsp:cNvSpPr/>
      </dsp:nvSpPr>
      <dsp:spPr>
        <a:xfrm>
          <a:off x="3997720" y="621748"/>
          <a:ext cx="3295724"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marL="0" lvl="0" indent="0" algn="l" defTabSz="755650">
            <a:lnSpc>
              <a:spcPct val="90000"/>
            </a:lnSpc>
            <a:spcBef>
              <a:spcPct val="0"/>
            </a:spcBef>
            <a:spcAft>
              <a:spcPct val="35000"/>
            </a:spcAft>
            <a:buNone/>
          </a:pPr>
          <a:r>
            <a:rPr lang="de-DE" sz="1700" kern="1200" dirty="0"/>
            <a:t>Empirische Studien</a:t>
          </a:r>
        </a:p>
      </dsp:txBody>
      <dsp:txXfrm>
        <a:off x="3997720" y="844293"/>
        <a:ext cx="3073179" cy="445091"/>
      </dsp:txXfrm>
    </dsp:sp>
    <dsp:sp modelId="{D6EAA817-5F40-442C-B825-0F38739A7646}">
      <dsp:nvSpPr>
        <dsp:cNvPr id="0" name=""/>
        <dsp:cNvSpPr/>
      </dsp:nvSpPr>
      <dsp:spPr>
        <a:xfrm>
          <a:off x="3997720" y="1309659"/>
          <a:ext cx="1409396" cy="1615328"/>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de-DE" sz="1200" kern="1200" dirty="0"/>
            <a:t>- Wie genau beurteilt eine KI-Texte?</a:t>
          </a:r>
        </a:p>
        <a:p>
          <a:pPr marL="0" lvl="0" indent="0" algn="l" defTabSz="533400">
            <a:lnSpc>
              <a:spcPct val="90000"/>
            </a:lnSpc>
            <a:spcBef>
              <a:spcPct val="0"/>
            </a:spcBef>
            <a:spcAft>
              <a:spcPct val="35000"/>
            </a:spcAft>
            <a:buNone/>
          </a:pPr>
          <a:r>
            <a:rPr lang="de-DE" sz="1200" kern="1200" dirty="0"/>
            <a:t>- Kann KI-Feedback Schreiben fördern?</a:t>
          </a:r>
        </a:p>
      </dsp:txBody>
      <dsp:txXfrm>
        <a:off x="3997720" y="1309659"/>
        <a:ext cx="1409396" cy="1615328"/>
      </dsp:txXfrm>
    </dsp:sp>
    <dsp:sp modelId="{5755DA04-8A47-4638-B0D1-78F2CC7B817C}">
      <dsp:nvSpPr>
        <dsp:cNvPr id="0" name=""/>
        <dsp:cNvSpPr/>
      </dsp:nvSpPr>
      <dsp:spPr>
        <a:xfrm>
          <a:off x="5407116" y="918371"/>
          <a:ext cx="1886328"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marL="0" lvl="0" indent="0" algn="l" defTabSz="755650">
            <a:lnSpc>
              <a:spcPct val="90000"/>
            </a:lnSpc>
            <a:spcBef>
              <a:spcPct val="0"/>
            </a:spcBef>
            <a:spcAft>
              <a:spcPct val="35000"/>
            </a:spcAft>
            <a:buNone/>
          </a:pPr>
          <a:r>
            <a:rPr lang="de-DE" sz="1700" kern="1200" dirty="0"/>
            <a:t>Übung</a:t>
          </a:r>
        </a:p>
      </dsp:txBody>
      <dsp:txXfrm>
        <a:off x="5407116" y="1140916"/>
        <a:ext cx="1663783" cy="445091"/>
      </dsp:txXfrm>
    </dsp:sp>
    <dsp:sp modelId="{1C2FD443-8B89-456C-BDD4-6C599574EE3F}">
      <dsp:nvSpPr>
        <dsp:cNvPr id="0" name=""/>
        <dsp:cNvSpPr/>
      </dsp:nvSpPr>
      <dsp:spPr>
        <a:xfrm>
          <a:off x="5407116" y="1606281"/>
          <a:ext cx="1422236" cy="1634261"/>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de-DE" sz="1200" kern="1200" dirty="0"/>
            <a:t>- Klassifizieren von Textteilen mit </a:t>
          </a:r>
          <a:r>
            <a:rPr lang="de-DE" sz="1200" kern="1200" dirty="0" err="1"/>
            <a:t>ChatGPT</a:t>
          </a:r>
          <a:endParaRPr lang="de-DE" sz="1200" kern="1200" dirty="0"/>
        </a:p>
      </dsp:txBody>
      <dsp:txXfrm>
        <a:off x="5407116" y="1606281"/>
        <a:ext cx="1422236" cy="16342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1AD8FD7C-D5A3-1141-9045-38E759A395FA}"/>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dirty="0">
              <a:latin typeface="Linotype Syntax Com Regular" panose="020B0604020202020204" pitchFamily="34" charset="0"/>
            </a:endParaRPr>
          </a:p>
        </p:txBody>
      </p:sp>
      <p:sp>
        <p:nvSpPr>
          <p:cNvPr id="3" name="Datumsplatzhalter 2">
            <a:extLst>
              <a:ext uri="{FF2B5EF4-FFF2-40B4-BE49-F238E27FC236}">
                <a16:creationId xmlns:a16="http://schemas.microsoft.com/office/drawing/2014/main" id="{EC839C2C-A1ED-6640-A1CA-29AF04110379}"/>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469D3173-8FBD-A042-8A00-801728C9AB22}" type="datetimeFigureOut">
              <a:rPr lang="de-DE" smtClean="0">
                <a:latin typeface="Linotype Syntax Com Regular" panose="020B0604020202020204" pitchFamily="34" charset="0"/>
              </a:rPr>
              <a:t>01.06.2023</a:t>
            </a:fld>
            <a:endParaRPr lang="de-DE" dirty="0">
              <a:latin typeface="Linotype Syntax Com Regular" panose="020B0604020202020204" pitchFamily="34" charset="0"/>
            </a:endParaRPr>
          </a:p>
        </p:txBody>
      </p:sp>
      <p:sp>
        <p:nvSpPr>
          <p:cNvPr id="4" name="Fußzeilenplatzhalter 3">
            <a:extLst>
              <a:ext uri="{FF2B5EF4-FFF2-40B4-BE49-F238E27FC236}">
                <a16:creationId xmlns:a16="http://schemas.microsoft.com/office/drawing/2014/main" id="{80F54C03-00CC-7147-9EE9-40216BF8BD0C}"/>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dirty="0">
              <a:latin typeface="Linotype Syntax Com Regular" panose="020B0604020202020204" pitchFamily="34" charset="0"/>
            </a:endParaRPr>
          </a:p>
        </p:txBody>
      </p:sp>
      <p:sp>
        <p:nvSpPr>
          <p:cNvPr id="5" name="Foliennummernplatzhalter 4">
            <a:extLst>
              <a:ext uri="{FF2B5EF4-FFF2-40B4-BE49-F238E27FC236}">
                <a16:creationId xmlns:a16="http://schemas.microsoft.com/office/drawing/2014/main" id="{988F710F-D3C7-9E46-9B4B-74A7651ADBA6}"/>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4ADC756E-DC3D-904F-9912-2C2D6DBF3E72}" type="slidenum">
              <a:rPr lang="de-DE" smtClean="0">
                <a:latin typeface="Linotype Syntax Com Regular" panose="020B0604020202020204" pitchFamily="34" charset="0"/>
              </a:rPr>
              <a:t>‹Nr.›</a:t>
            </a:fld>
            <a:endParaRPr lang="de-DE" dirty="0">
              <a:latin typeface="Linotype Syntax Com Regular" panose="020B0604020202020204" pitchFamily="34" charset="0"/>
            </a:endParaRPr>
          </a:p>
        </p:txBody>
      </p:sp>
    </p:spTree>
    <p:extLst>
      <p:ext uri="{BB962C8B-B14F-4D97-AF65-F5344CB8AC3E}">
        <p14:creationId xmlns:p14="http://schemas.microsoft.com/office/powerpoint/2010/main" val="2720048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b="0" i="0">
                <a:latin typeface="Linotype Syntax Com Regular" panose="020B0604020202020204" pitchFamily="34" charset="0"/>
              </a:defRPr>
            </a:lvl1pPr>
          </a:lstStyle>
          <a:p>
            <a:endParaRPr lang="de-DE" dirty="0"/>
          </a:p>
        </p:txBody>
      </p:sp>
      <p:sp>
        <p:nvSpPr>
          <p:cNvPr id="3" name="Datumsplatzhalt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b="0" i="0">
                <a:latin typeface="Linotype Syntax Com Regular" panose="020B0604020202020204" pitchFamily="34" charset="0"/>
              </a:defRPr>
            </a:lvl1pPr>
          </a:lstStyle>
          <a:p>
            <a:fld id="{CC55B014-EC71-F544-AEA3-3EC9DADCA7AD}" type="datetimeFigureOut">
              <a:rPr lang="de-DE" smtClean="0"/>
              <a:pPr/>
              <a:t>01.06.2023</a:t>
            </a:fld>
            <a:endParaRPr lang="de-DE" dirty="0"/>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b="0" i="0">
                <a:latin typeface="Linotype Syntax Com Regular" panose="020B0604020202020204" pitchFamily="34" charset="0"/>
              </a:defRPr>
            </a:lvl1pPr>
          </a:lstStyle>
          <a:p>
            <a:endParaRPr lang="de-DE" dirty="0"/>
          </a:p>
        </p:txBody>
      </p:sp>
      <p:sp>
        <p:nvSpPr>
          <p:cNvPr id="7" name="Foliennummernplatzhalt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b="0" i="0">
                <a:latin typeface="Linotype Syntax Com Regular" panose="020B0604020202020204" pitchFamily="34" charset="0"/>
              </a:defRPr>
            </a:lvl1pPr>
          </a:lstStyle>
          <a:p>
            <a:fld id="{4B13DC99-D0EC-3542-8416-2A1C0574429D}" type="slidenum">
              <a:rPr lang="de-DE" smtClean="0"/>
              <a:pPr/>
              <a:t>‹Nr.›</a:t>
            </a:fld>
            <a:endParaRPr lang="de-DE" dirty="0"/>
          </a:p>
        </p:txBody>
      </p:sp>
    </p:spTree>
    <p:extLst>
      <p:ext uri="{BB962C8B-B14F-4D97-AF65-F5344CB8AC3E}">
        <p14:creationId xmlns:p14="http://schemas.microsoft.com/office/powerpoint/2010/main" val="2599980451"/>
      </p:ext>
    </p:extLst>
  </p:cSld>
  <p:clrMap bg1="lt1" tx1="dk1" bg2="lt2" tx2="dk2" accent1="accent1" accent2="accent2" accent3="accent3" accent4="accent4" accent5="accent5" accent6="accent6" hlink="hlink" folHlink="folHlink"/>
  <p:notesStyle>
    <a:lvl1pPr marL="0" algn="l" defTabSz="685800" rtl="0" eaLnBrk="1" latinLnBrk="0" hangingPunct="1">
      <a:defRPr sz="900" b="0" i="0" kern="1200">
        <a:solidFill>
          <a:schemeClr val="tx1"/>
        </a:solidFill>
        <a:latin typeface="Linotype Syntax Com Regular" panose="020B0604020202020204" pitchFamily="34" charset="0"/>
        <a:ea typeface="+mn-ea"/>
        <a:cs typeface="+mn-cs"/>
      </a:defRPr>
    </a:lvl1pPr>
    <a:lvl2pPr marL="342900" algn="l" defTabSz="685800" rtl="0" eaLnBrk="1" latinLnBrk="0" hangingPunct="1">
      <a:defRPr sz="900" b="0" i="0" kern="1200">
        <a:solidFill>
          <a:schemeClr val="tx1"/>
        </a:solidFill>
        <a:latin typeface="Linotype Syntax Com Regular" panose="020B0604020202020204" pitchFamily="34" charset="0"/>
        <a:ea typeface="+mn-ea"/>
        <a:cs typeface="+mn-cs"/>
      </a:defRPr>
    </a:lvl2pPr>
    <a:lvl3pPr marL="685800" algn="l" defTabSz="685800" rtl="0" eaLnBrk="1" latinLnBrk="0" hangingPunct="1">
      <a:defRPr sz="900" b="0" i="0" kern="1200">
        <a:solidFill>
          <a:schemeClr val="tx1"/>
        </a:solidFill>
        <a:latin typeface="Linotype Syntax Com Regular" panose="020B0604020202020204" pitchFamily="34" charset="0"/>
        <a:ea typeface="+mn-ea"/>
        <a:cs typeface="+mn-cs"/>
      </a:defRPr>
    </a:lvl3pPr>
    <a:lvl4pPr marL="1028700" algn="l" defTabSz="685800" rtl="0" eaLnBrk="1" latinLnBrk="0" hangingPunct="1">
      <a:defRPr sz="900" b="0" i="0" kern="1200">
        <a:solidFill>
          <a:schemeClr val="tx1"/>
        </a:solidFill>
        <a:latin typeface="Linotype Syntax Com Regular" panose="020B0604020202020204" pitchFamily="34" charset="0"/>
        <a:ea typeface="+mn-ea"/>
        <a:cs typeface="+mn-cs"/>
      </a:defRPr>
    </a:lvl4pPr>
    <a:lvl5pPr marL="1371600" algn="l" defTabSz="685800" rtl="0" eaLnBrk="1" latinLnBrk="0" hangingPunct="1">
      <a:defRPr sz="900" b="0" i="0" kern="1200">
        <a:solidFill>
          <a:schemeClr val="tx1"/>
        </a:solidFill>
        <a:latin typeface="Linotype Syntax Com Regular" panose="020B060402020202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Einleitend</a:t>
            </a:r>
            <a:r>
              <a:rPr lang="de-DE" baseline="0" dirty="0"/>
              <a:t> sagen, dass wir heute die wissenschaftliche Perspektive vertreten – wir wollen euch zeigen, was wir aktuell am IPN so zu dem Thema forschen, welche Fragen uns beschäftigen und wie wir da methodisch rangehen</a:t>
            </a:r>
            <a:endParaRPr lang="de-DE" dirty="0"/>
          </a:p>
        </p:txBody>
      </p:sp>
      <p:sp>
        <p:nvSpPr>
          <p:cNvPr id="4" name="Foliennummernplatzhalter 3"/>
          <p:cNvSpPr>
            <a:spLocks noGrp="1"/>
          </p:cNvSpPr>
          <p:nvPr>
            <p:ph type="sldNum" sz="quarter" idx="10"/>
          </p:nvPr>
        </p:nvSpPr>
        <p:spPr/>
        <p:txBody>
          <a:bodyPr/>
          <a:lstStyle/>
          <a:p>
            <a:fld id="{4B13DC99-D0EC-3542-8416-2A1C0574429D}" type="slidenum">
              <a:rPr lang="de-DE" smtClean="0"/>
              <a:pPr/>
              <a:t>1</a:t>
            </a:fld>
            <a:endParaRPr lang="de-DE" dirty="0"/>
          </a:p>
        </p:txBody>
      </p:sp>
    </p:spTree>
    <p:extLst>
      <p:ext uri="{BB962C8B-B14F-4D97-AF65-F5344CB8AC3E}">
        <p14:creationId xmlns:p14="http://schemas.microsoft.com/office/powerpoint/2010/main" val="383598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15</a:t>
            </a:r>
            <a:r>
              <a:rPr lang="de-DE" baseline="0" dirty="0"/>
              <a:t> Min Rückblick, Input 35-45, Übungsphase 15 Min plus 10 Min für Diskussion? </a:t>
            </a:r>
          </a:p>
          <a:p>
            <a:endParaRPr lang="de-DE" baseline="0" dirty="0"/>
          </a:p>
          <a:p>
            <a:r>
              <a:rPr lang="de-DE" baseline="0" dirty="0"/>
              <a:t>Idee des Ganzen: wir erklären erst, wie wir automatisch Texte Klassifizieren: 1. wie bewerten wir diese Texte, und </a:t>
            </a:r>
            <a:r>
              <a:rPr lang="de-DE" baseline="0" dirty="0" err="1"/>
              <a:t>we</a:t>
            </a:r>
            <a:r>
              <a:rPr lang="de-DE" baseline="0" dirty="0"/>
              <a:t> gut können Raterinnen das 2. wie gut kann die Maschine das? 3. Feedback basierend auf den </a:t>
            </a:r>
            <a:r>
              <a:rPr lang="de-DE" baseline="0" dirty="0" err="1"/>
              <a:t>Scores</a:t>
            </a:r>
            <a:r>
              <a:rPr lang="de-DE" baseline="0" dirty="0"/>
              <a:t>: Limitationen 4. wie gut geht das mit GPT im Vergleich zu Lehrkräften </a:t>
            </a:r>
            <a:endParaRPr lang="de-DE" dirty="0"/>
          </a:p>
        </p:txBody>
      </p:sp>
      <p:sp>
        <p:nvSpPr>
          <p:cNvPr id="4" name="Foliennummernplatzhalter 3"/>
          <p:cNvSpPr>
            <a:spLocks noGrp="1"/>
          </p:cNvSpPr>
          <p:nvPr>
            <p:ph type="sldNum" sz="quarter" idx="10"/>
          </p:nvPr>
        </p:nvSpPr>
        <p:spPr/>
        <p:txBody>
          <a:bodyPr/>
          <a:lstStyle/>
          <a:p>
            <a:fld id="{4B13DC99-D0EC-3542-8416-2A1C0574429D}" type="slidenum">
              <a:rPr lang="de-DE" smtClean="0"/>
              <a:pPr/>
              <a:t>5</a:t>
            </a:fld>
            <a:endParaRPr lang="de-DE" dirty="0"/>
          </a:p>
        </p:txBody>
      </p:sp>
    </p:spTree>
    <p:extLst>
      <p:ext uri="{BB962C8B-B14F-4D97-AF65-F5344CB8AC3E}">
        <p14:creationId xmlns:p14="http://schemas.microsoft.com/office/powerpoint/2010/main" val="3118056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https://1drv.ms/w/s!AkBvaHHJNeD_jFvyacA9E5t-UdT8?e=QT43iD in den </a:t>
            </a:r>
            <a:r>
              <a:rPr lang="de-DE" dirty="0" err="1"/>
              <a:t>Mattermost</a:t>
            </a:r>
            <a:r>
              <a:rPr lang="de-DE" dirty="0"/>
              <a:t> Chat kopieren</a:t>
            </a:r>
          </a:p>
        </p:txBody>
      </p:sp>
      <p:sp>
        <p:nvSpPr>
          <p:cNvPr id="4" name="Foliennummernplatzhalter 3"/>
          <p:cNvSpPr>
            <a:spLocks noGrp="1"/>
          </p:cNvSpPr>
          <p:nvPr>
            <p:ph type="sldNum" sz="quarter" idx="5"/>
          </p:nvPr>
        </p:nvSpPr>
        <p:spPr/>
        <p:txBody>
          <a:bodyPr/>
          <a:lstStyle/>
          <a:p>
            <a:fld id="{4B13DC99-D0EC-3542-8416-2A1C0574429D}" type="slidenum">
              <a:rPr lang="de-DE" smtClean="0"/>
              <a:pPr/>
              <a:t>36</a:t>
            </a:fld>
            <a:endParaRPr lang="de-DE" dirty="0"/>
          </a:p>
        </p:txBody>
      </p:sp>
    </p:spTree>
    <p:extLst>
      <p:ext uri="{BB962C8B-B14F-4D97-AF65-F5344CB8AC3E}">
        <p14:creationId xmlns:p14="http://schemas.microsoft.com/office/powerpoint/2010/main" val="1200319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https://1drv.ms/w/s!AkBvaHHJNeD_jFvyacA9E5t-UdT8?e=QT43iD in den </a:t>
            </a:r>
            <a:r>
              <a:rPr lang="de-DE" dirty="0" err="1"/>
              <a:t>Mattermost</a:t>
            </a:r>
            <a:r>
              <a:rPr lang="de-DE" dirty="0"/>
              <a:t> Chat kopieren</a:t>
            </a:r>
          </a:p>
        </p:txBody>
      </p:sp>
      <p:sp>
        <p:nvSpPr>
          <p:cNvPr id="4" name="Foliennummernplatzhalter 3"/>
          <p:cNvSpPr>
            <a:spLocks noGrp="1"/>
          </p:cNvSpPr>
          <p:nvPr>
            <p:ph type="sldNum" sz="quarter" idx="5"/>
          </p:nvPr>
        </p:nvSpPr>
        <p:spPr/>
        <p:txBody>
          <a:bodyPr/>
          <a:lstStyle/>
          <a:p>
            <a:fld id="{4B13DC99-D0EC-3542-8416-2A1C0574429D}" type="slidenum">
              <a:rPr lang="de-DE" smtClean="0"/>
              <a:pPr/>
              <a:t>43</a:t>
            </a:fld>
            <a:endParaRPr lang="de-DE" dirty="0"/>
          </a:p>
        </p:txBody>
      </p:sp>
    </p:spTree>
    <p:extLst>
      <p:ext uri="{BB962C8B-B14F-4D97-AF65-F5344CB8AC3E}">
        <p14:creationId xmlns:p14="http://schemas.microsoft.com/office/powerpoint/2010/main" val="1077039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0644582-8569-4920-9E41-A2C2368F629E}" type="slidenum">
              <a:rPr lang="de-DE" smtClean="0"/>
              <a:t>48</a:t>
            </a:fld>
            <a:endParaRPr lang="de-DE"/>
          </a:p>
        </p:txBody>
      </p:sp>
    </p:spTree>
    <p:extLst>
      <p:ext uri="{BB962C8B-B14F-4D97-AF65-F5344CB8AC3E}">
        <p14:creationId xmlns:p14="http://schemas.microsoft.com/office/powerpoint/2010/main" val="450880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0644582-8569-4920-9E41-A2C2368F629E}" type="slidenum">
              <a:rPr lang="de-DE" smtClean="0"/>
              <a:t>49</a:t>
            </a:fld>
            <a:endParaRPr lang="de-DE"/>
          </a:p>
        </p:txBody>
      </p:sp>
    </p:spTree>
    <p:extLst>
      <p:ext uri="{BB962C8B-B14F-4D97-AF65-F5344CB8AC3E}">
        <p14:creationId xmlns:p14="http://schemas.microsoft.com/office/powerpoint/2010/main" val="2212384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514600" y="857250"/>
            <a:ext cx="4114800" cy="23145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B13DC99-D0EC-3542-8416-2A1C0574429D}" type="slidenum">
              <a:rPr lang="de-DE" smtClean="0"/>
              <a:t>50</a:t>
            </a:fld>
            <a:endParaRPr lang="de-DE"/>
          </a:p>
        </p:txBody>
      </p:sp>
    </p:spTree>
    <p:extLst>
      <p:ext uri="{BB962C8B-B14F-4D97-AF65-F5344CB8AC3E}">
        <p14:creationId xmlns:p14="http://schemas.microsoft.com/office/powerpoint/2010/main" val="3221026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0644582-8569-4920-9E41-A2C2368F629E}" type="slidenum">
              <a:rPr lang="de-DE" smtClean="0"/>
              <a:t>51</a:t>
            </a:fld>
            <a:endParaRPr lang="de-DE"/>
          </a:p>
        </p:txBody>
      </p:sp>
    </p:spTree>
    <p:extLst>
      <p:ext uri="{BB962C8B-B14F-4D97-AF65-F5344CB8AC3E}">
        <p14:creationId xmlns:p14="http://schemas.microsoft.com/office/powerpoint/2010/main" val="35044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0644582-8569-4920-9E41-A2C2368F629E}" type="slidenum">
              <a:rPr lang="de-DE" smtClean="0"/>
              <a:t>52</a:t>
            </a:fld>
            <a:endParaRPr lang="de-DE"/>
          </a:p>
        </p:txBody>
      </p:sp>
    </p:spTree>
    <p:extLst>
      <p:ext uri="{BB962C8B-B14F-4D97-AF65-F5344CB8AC3E}">
        <p14:creationId xmlns:p14="http://schemas.microsoft.com/office/powerpoint/2010/main" val="2157237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PN Titelfolie">
    <p:bg>
      <p:bgPr>
        <a:solidFill>
          <a:schemeClr val="bg1"/>
        </a:solidFill>
        <a:effectLst/>
      </p:bgPr>
    </p:bg>
    <p:spTree>
      <p:nvGrpSpPr>
        <p:cNvPr id="1" name=""/>
        <p:cNvGrpSpPr/>
        <p:nvPr/>
      </p:nvGrpSpPr>
      <p:grpSpPr>
        <a:xfrm>
          <a:off x="0" y="0"/>
          <a:ext cx="0" cy="0"/>
          <a:chOff x="0" y="0"/>
          <a:chExt cx="0" cy="0"/>
        </a:xfrm>
      </p:grpSpPr>
      <p:grpSp>
        <p:nvGrpSpPr>
          <p:cNvPr id="13" name="Gruppieren 12">
            <a:extLst>
              <a:ext uri="{FF2B5EF4-FFF2-40B4-BE49-F238E27FC236}">
                <a16:creationId xmlns:a16="http://schemas.microsoft.com/office/drawing/2014/main" id="{7099A97A-26FE-0747-9C07-2810EB9846F1}"/>
              </a:ext>
            </a:extLst>
          </p:cNvPr>
          <p:cNvGrpSpPr>
            <a:grpSpLocks noChangeAspect="1"/>
          </p:cNvGrpSpPr>
          <p:nvPr userDrawn="1"/>
        </p:nvGrpSpPr>
        <p:grpSpPr>
          <a:xfrm>
            <a:off x="5965022" y="196850"/>
            <a:ext cx="2783442" cy="518450"/>
            <a:chOff x="5148064" y="468000"/>
            <a:chExt cx="3575602" cy="666000"/>
          </a:xfrm>
        </p:grpSpPr>
        <p:pic>
          <p:nvPicPr>
            <p:cNvPr id="16" name="Grafik 15">
              <a:extLst>
                <a:ext uri="{FF2B5EF4-FFF2-40B4-BE49-F238E27FC236}">
                  <a16:creationId xmlns:a16="http://schemas.microsoft.com/office/drawing/2014/main" id="{0A71F476-E7F0-324C-8985-9F6C9CE32D7F}"/>
                </a:ext>
              </a:extLst>
            </p:cNvPr>
            <p:cNvPicPr>
              <a:picLocks noChangeAspect="1"/>
            </p:cNvPicPr>
            <p:nvPr userDrawn="1"/>
          </p:nvPicPr>
          <p:blipFill>
            <a:blip r:embed="rId2"/>
            <a:stretch>
              <a:fillRect/>
            </a:stretch>
          </p:blipFill>
          <p:spPr>
            <a:xfrm>
              <a:off x="6299446" y="469857"/>
              <a:ext cx="2424220" cy="659594"/>
            </a:xfrm>
            <a:prstGeom prst="rect">
              <a:avLst/>
            </a:prstGeom>
          </p:spPr>
        </p:pic>
        <p:pic>
          <p:nvPicPr>
            <p:cNvPr id="17" name="Grafik 16">
              <a:extLst>
                <a:ext uri="{FF2B5EF4-FFF2-40B4-BE49-F238E27FC236}">
                  <a16:creationId xmlns:a16="http://schemas.microsoft.com/office/drawing/2014/main" id="{0164304E-F49F-F641-810B-BEAB5BDEB0A2}"/>
                </a:ext>
              </a:extLst>
            </p:cNvPr>
            <p:cNvPicPr>
              <a:picLocks noChangeAspect="1"/>
            </p:cNvPicPr>
            <p:nvPr userDrawn="1"/>
          </p:nvPicPr>
          <p:blipFill>
            <a:blip r:embed="rId3"/>
            <a:stretch>
              <a:fillRect/>
            </a:stretch>
          </p:blipFill>
          <p:spPr>
            <a:xfrm>
              <a:off x="5148064" y="468000"/>
              <a:ext cx="839245" cy="666000"/>
            </a:xfrm>
            <a:prstGeom prst="rect">
              <a:avLst/>
            </a:prstGeom>
          </p:spPr>
        </p:pic>
      </p:grpSp>
      <p:sp>
        <p:nvSpPr>
          <p:cNvPr id="7" name="Titel 1">
            <a:extLst>
              <a:ext uri="{FF2B5EF4-FFF2-40B4-BE49-F238E27FC236}">
                <a16:creationId xmlns:a16="http://schemas.microsoft.com/office/drawing/2014/main" id="{17C56202-CABB-7141-977F-1EEEB620C0EF}"/>
              </a:ext>
            </a:extLst>
          </p:cNvPr>
          <p:cNvSpPr>
            <a:spLocks noGrp="1"/>
          </p:cNvSpPr>
          <p:nvPr>
            <p:ph type="title" hasCustomPrompt="1"/>
          </p:nvPr>
        </p:nvSpPr>
        <p:spPr>
          <a:xfrm>
            <a:off x="395288" y="1131888"/>
            <a:ext cx="8353425" cy="1008609"/>
          </a:xfrm>
        </p:spPr>
        <p:txBody>
          <a:bodyPr lIns="0" tIns="0" rIns="0" bIns="0" anchor="b" anchorCtr="0">
            <a:noAutofit/>
          </a:bodyPr>
          <a:lstStyle>
            <a:lvl1pPr>
              <a:lnSpc>
                <a:spcPts val="4050"/>
              </a:lnSpc>
              <a:defRPr sz="3600" b="1" i="0" baseline="0">
                <a:solidFill>
                  <a:schemeClr val="accent6"/>
                </a:solidFill>
                <a:latin typeface="Linotype Syntax Com Regular" panose="020B0604020202020204" pitchFamily="34" charset="0"/>
              </a:defRPr>
            </a:lvl1pPr>
          </a:lstStyle>
          <a:p>
            <a:r>
              <a:rPr lang="de-DE" dirty="0"/>
              <a:t>Überschrift Linotype Syntax </a:t>
            </a:r>
            <a:r>
              <a:rPr lang="de-DE" dirty="0" err="1"/>
              <a:t>Com</a:t>
            </a:r>
            <a:r>
              <a:rPr lang="de-DE" dirty="0"/>
              <a:t> </a:t>
            </a:r>
            <a:r>
              <a:rPr lang="de-DE" dirty="0" err="1"/>
              <a:t>Bold</a:t>
            </a:r>
            <a:r>
              <a:rPr lang="de-DE" dirty="0"/>
              <a:t> </a:t>
            </a:r>
            <a:br>
              <a:rPr lang="de-DE" dirty="0"/>
            </a:br>
            <a:r>
              <a:rPr lang="de-DE" dirty="0"/>
              <a:t>Farbe Akzentfarbe 6</a:t>
            </a:r>
          </a:p>
        </p:txBody>
      </p:sp>
      <p:sp>
        <p:nvSpPr>
          <p:cNvPr id="8" name="Textplatzhalter 13">
            <a:extLst>
              <a:ext uri="{FF2B5EF4-FFF2-40B4-BE49-F238E27FC236}">
                <a16:creationId xmlns:a16="http://schemas.microsoft.com/office/drawing/2014/main" id="{0F8592B7-AE9F-A747-84F9-A33BD0884CBB}"/>
              </a:ext>
            </a:extLst>
          </p:cNvPr>
          <p:cNvSpPr>
            <a:spLocks noGrp="1"/>
          </p:cNvSpPr>
          <p:nvPr>
            <p:ph type="body" sz="quarter" idx="11" hasCustomPrompt="1"/>
          </p:nvPr>
        </p:nvSpPr>
        <p:spPr>
          <a:xfrm>
            <a:off x="395288" y="2284511"/>
            <a:ext cx="8353425" cy="792063"/>
          </a:xfrm>
        </p:spPr>
        <p:txBody>
          <a:bodyPr lIns="0" tIns="0" rIns="0" bIns="0">
            <a:noAutofit/>
          </a:bodyPr>
          <a:lstStyle>
            <a:lvl1pPr marL="0" indent="0">
              <a:lnSpc>
                <a:spcPct val="100000"/>
              </a:lnSpc>
              <a:buNone/>
              <a:defRPr sz="2100" b="0" i="0">
                <a:solidFill>
                  <a:schemeClr val="tx1">
                    <a:lumMod val="65000"/>
                    <a:lumOff val="35000"/>
                  </a:schemeClr>
                </a:solidFill>
                <a:latin typeface="Linotype Syntax Com Medium" panose="020B0604020202020204" pitchFamily="34" charset="0"/>
              </a:defRPr>
            </a:lvl1pPr>
          </a:lstStyle>
          <a:p>
            <a:pPr lvl="0"/>
            <a:r>
              <a:rPr lang="de-DE" dirty="0"/>
              <a:t>Linotype Syntax </a:t>
            </a:r>
            <a:r>
              <a:rPr lang="de-DE" dirty="0" err="1"/>
              <a:t>Com</a:t>
            </a:r>
            <a:r>
              <a:rPr lang="de-DE" dirty="0"/>
              <a:t> Regular / Farbe Text 1 schwarz heller 35%</a:t>
            </a:r>
          </a:p>
        </p:txBody>
      </p:sp>
      <p:sp>
        <p:nvSpPr>
          <p:cNvPr id="9" name="Textfeld 8">
            <a:extLst>
              <a:ext uri="{FF2B5EF4-FFF2-40B4-BE49-F238E27FC236}">
                <a16:creationId xmlns:a16="http://schemas.microsoft.com/office/drawing/2014/main" id="{112BBA17-4CFB-C54D-82BD-D67C55BCF831}"/>
              </a:ext>
            </a:extLst>
          </p:cNvPr>
          <p:cNvSpPr txBox="1"/>
          <p:nvPr/>
        </p:nvSpPr>
        <p:spPr>
          <a:xfrm>
            <a:off x="6663821" y="4788529"/>
            <a:ext cx="2088480" cy="307777"/>
          </a:xfrm>
          <a:prstGeom prst="rect">
            <a:avLst/>
          </a:prstGeom>
          <a:noFill/>
        </p:spPr>
        <p:txBody>
          <a:bodyPr wrap="square" rIns="27000" rtlCol="0" anchor="ctr">
            <a:spAutoFit/>
          </a:bodyPr>
          <a:lstStyle/>
          <a:p>
            <a:pPr algn="r"/>
            <a:r>
              <a:rPr lang="de-DE" sz="1400" b="0" i="1" spc="45" baseline="0" dirty="0" err="1">
                <a:solidFill>
                  <a:schemeClr val="bg1"/>
                </a:solidFill>
                <a:latin typeface="Linotype Syntax Com Medium" panose="020B0604020202020204" pitchFamily="34" charset="0"/>
              </a:rPr>
              <a:t>www.leibniz-ipn.de</a:t>
            </a:r>
            <a:endParaRPr lang="de-DE" sz="1400" b="0" i="1" spc="45" baseline="0" dirty="0">
              <a:solidFill>
                <a:schemeClr val="bg1"/>
              </a:solidFill>
              <a:latin typeface="Linotype Syntax Com Medium" panose="020B0604020202020204" pitchFamily="34" charset="0"/>
            </a:endParaRPr>
          </a:p>
        </p:txBody>
      </p:sp>
      <p:sp>
        <p:nvSpPr>
          <p:cNvPr id="10" name="Bildplatzhalter 9">
            <a:extLst>
              <a:ext uri="{FF2B5EF4-FFF2-40B4-BE49-F238E27FC236}">
                <a16:creationId xmlns:a16="http://schemas.microsoft.com/office/drawing/2014/main" id="{517250C4-D4D3-1A48-ACF3-93544538A3BC}"/>
              </a:ext>
            </a:extLst>
          </p:cNvPr>
          <p:cNvSpPr>
            <a:spLocks noGrp="1" noChangeAspect="1"/>
          </p:cNvSpPr>
          <p:nvPr>
            <p:ph type="pic" sz="quarter" idx="14" hasCustomPrompt="1"/>
          </p:nvPr>
        </p:nvSpPr>
        <p:spPr>
          <a:xfrm>
            <a:off x="404050" y="202935"/>
            <a:ext cx="1008113" cy="497153"/>
          </a:xfrm>
        </p:spPr>
        <p:txBody>
          <a:bodyPr>
            <a:normAutofit/>
          </a:bodyPr>
          <a:lstStyle>
            <a:lvl1pPr marL="0" indent="0" algn="l">
              <a:lnSpc>
                <a:spcPct val="150000"/>
              </a:lnSpc>
              <a:buFontTx/>
              <a:buNone/>
              <a:defRPr sz="900"/>
            </a:lvl1pPr>
          </a:lstStyle>
          <a:p>
            <a:r>
              <a:rPr lang="de-DE" dirty="0"/>
              <a:t>Projektlogo optional</a:t>
            </a:r>
          </a:p>
        </p:txBody>
      </p:sp>
      <p:pic>
        <p:nvPicPr>
          <p:cNvPr id="11" name="Grafik 10">
            <a:extLst>
              <a:ext uri="{FF2B5EF4-FFF2-40B4-BE49-F238E27FC236}">
                <a16:creationId xmlns:a16="http://schemas.microsoft.com/office/drawing/2014/main" id="{76CF57F8-77DD-A048-BCAA-92C86A5230BD}"/>
              </a:ext>
            </a:extLst>
          </p:cNvPr>
          <p:cNvPicPr>
            <a:picLocks noChangeAspect="1"/>
          </p:cNvPicPr>
          <p:nvPr userDrawn="1"/>
        </p:nvPicPr>
        <p:blipFill>
          <a:blip r:embed="rId4"/>
          <a:stretch>
            <a:fillRect/>
          </a:stretch>
        </p:blipFill>
        <p:spPr>
          <a:xfrm>
            <a:off x="3409543" y="3946951"/>
            <a:ext cx="5733141" cy="1198137"/>
          </a:xfrm>
          <a:prstGeom prst="rect">
            <a:avLst/>
          </a:prstGeom>
        </p:spPr>
      </p:pic>
      <p:sp>
        <p:nvSpPr>
          <p:cNvPr id="15" name="Textfeld 14">
            <a:extLst>
              <a:ext uri="{FF2B5EF4-FFF2-40B4-BE49-F238E27FC236}">
                <a16:creationId xmlns:a16="http://schemas.microsoft.com/office/drawing/2014/main" id="{9633CD60-C996-6746-BB3C-A3D8F9A317EA}"/>
              </a:ext>
            </a:extLst>
          </p:cNvPr>
          <p:cNvSpPr txBox="1"/>
          <p:nvPr userDrawn="1"/>
        </p:nvSpPr>
        <p:spPr>
          <a:xfrm>
            <a:off x="7469773" y="4804792"/>
            <a:ext cx="1566723" cy="253916"/>
          </a:xfrm>
          <a:prstGeom prst="rect">
            <a:avLst/>
          </a:prstGeom>
          <a:noFill/>
        </p:spPr>
        <p:txBody>
          <a:bodyPr wrap="square" rIns="20255" rtlCol="0" anchor="ctr">
            <a:spAutoFit/>
          </a:bodyPr>
          <a:lstStyle/>
          <a:p>
            <a:pPr algn="r"/>
            <a:r>
              <a:rPr lang="de-DE" sz="1050" b="0" i="1" spc="34" baseline="0" dirty="0" err="1">
                <a:solidFill>
                  <a:schemeClr val="bg1"/>
                </a:solidFill>
                <a:latin typeface="Linotype Syntax Com Medium" panose="020B0604020202020204" pitchFamily="34" charset="0"/>
              </a:rPr>
              <a:t>www.leibniz-ipn.de</a:t>
            </a:r>
            <a:endParaRPr lang="de-DE" sz="1050" b="0" i="1" spc="34" baseline="0" dirty="0">
              <a:solidFill>
                <a:schemeClr val="bg1"/>
              </a:solidFill>
              <a:latin typeface="Linotype Syntax Com Medium" panose="020B0604020202020204" pitchFamily="34" charset="0"/>
            </a:endParaRPr>
          </a:p>
        </p:txBody>
      </p:sp>
    </p:spTree>
    <p:extLst>
      <p:ext uri="{BB962C8B-B14F-4D97-AF65-F5344CB8AC3E}">
        <p14:creationId xmlns:p14="http://schemas.microsoft.com/office/powerpoint/2010/main" val="1069509492"/>
      </p:ext>
    </p:extLst>
  </p:cSld>
  <p:clrMapOvr>
    <a:masterClrMapping/>
  </p:clrMapOvr>
  <p:extLst>
    <p:ext uri="{DCECCB84-F9BA-43D5-87BE-67443E8EF086}">
      <p15:sldGuideLst xmlns:p15="http://schemas.microsoft.com/office/powerpoint/2012/main">
        <p15:guide id="5" orient="horz" pos="1938">
          <p15:clr>
            <a:srgbClr val="FBAE40"/>
          </p15:clr>
        </p15:guide>
        <p15:guide id="6" orient="horz" pos="713">
          <p15:clr>
            <a:srgbClr val="FBAE40"/>
          </p15:clr>
        </p15:guide>
        <p15:guide id="7" orient="horz" pos="1439">
          <p15:clr>
            <a:srgbClr val="FBAE40"/>
          </p15:clr>
        </p15:guide>
        <p15:guide id="8" orient="horz" pos="134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Überschrift und Fließtext">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B6D90291-51A3-F04E-9CDA-D6B6B8C48592}"/>
              </a:ext>
            </a:extLst>
          </p:cNvPr>
          <p:cNvPicPr>
            <a:picLocks noChangeAspect="1"/>
          </p:cNvPicPr>
          <p:nvPr/>
        </p:nvPicPr>
        <p:blipFill rotWithShape="1">
          <a:blip r:embed="rId2"/>
          <a:srcRect r="37673"/>
          <a:stretch/>
        </p:blipFill>
        <p:spPr>
          <a:xfrm>
            <a:off x="0" y="2"/>
            <a:ext cx="4572000" cy="844351"/>
          </a:xfrm>
          <a:prstGeom prst="rect">
            <a:avLst/>
          </a:prstGeom>
        </p:spPr>
      </p:pic>
      <p:sp>
        <p:nvSpPr>
          <p:cNvPr id="3" name="Content Placeholder 2"/>
          <p:cNvSpPr>
            <a:spLocks noGrp="1"/>
          </p:cNvSpPr>
          <p:nvPr>
            <p:ph idx="1" hasCustomPrompt="1"/>
          </p:nvPr>
        </p:nvSpPr>
        <p:spPr>
          <a:xfrm>
            <a:off x="395289" y="1636440"/>
            <a:ext cx="8353426" cy="3240361"/>
          </a:xfrm>
        </p:spPr>
        <p:txBody>
          <a:bodyPr>
            <a:noAutofit/>
          </a:bodyPr>
          <a:lstStyle>
            <a:lvl1pPr marL="205740" indent="-205740">
              <a:buClr>
                <a:schemeClr val="tx1">
                  <a:lumMod val="65000"/>
                  <a:lumOff val="35000"/>
                </a:schemeClr>
              </a:buClr>
              <a:buSzPct val="90000"/>
              <a:buFont typeface="+mj-lt"/>
              <a:buAutoNum type="arabicPeriod"/>
              <a:defRPr sz="1800" b="0" i="0">
                <a:solidFill>
                  <a:schemeClr val="tx1">
                    <a:lumMod val="65000"/>
                    <a:lumOff val="35000"/>
                  </a:schemeClr>
                </a:solidFill>
                <a:latin typeface="+mn-lt"/>
              </a:defRPr>
            </a:lvl1pPr>
            <a:lvl2pPr marL="411480" indent="-205740">
              <a:buClr>
                <a:schemeClr val="tx1">
                  <a:lumMod val="65000"/>
                  <a:lumOff val="35000"/>
                </a:schemeClr>
              </a:buClr>
              <a:buSzPct val="90000"/>
              <a:buFont typeface="+mj-lt"/>
              <a:buAutoNum type="arabicPeriod"/>
              <a:defRPr b="0" i="0">
                <a:solidFill>
                  <a:schemeClr val="tx1">
                    <a:lumMod val="65000"/>
                    <a:lumOff val="35000"/>
                  </a:schemeClr>
                </a:solidFill>
                <a:latin typeface="Linotype Syntax Com Regular" panose="020B0604020202020204" pitchFamily="34" charset="0"/>
              </a:defRPr>
            </a:lvl2pPr>
          </a:lstStyle>
          <a:p>
            <a:pPr lvl="0"/>
            <a:r>
              <a:rPr lang="de-DE"/>
              <a:t>Fließtext Linotype Syntax </a:t>
            </a:r>
            <a:r>
              <a:rPr lang="de-DE" err="1"/>
              <a:t>Com</a:t>
            </a:r>
            <a:r>
              <a:rPr lang="de-DE"/>
              <a:t> Regular / </a:t>
            </a:r>
            <a:br>
              <a:rPr lang="de-DE"/>
            </a:br>
            <a:r>
              <a:rPr lang="de-DE"/>
              <a:t>Farbe Text 1 schwarz heller 35%</a:t>
            </a:r>
          </a:p>
          <a:p>
            <a:pPr lvl="1"/>
            <a:r>
              <a:rPr lang="de-DE"/>
              <a:t>a</a:t>
            </a:r>
          </a:p>
          <a:p>
            <a:pPr lvl="0"/>
            <a:br>
              <a:rPr lang="de-DE"/>
            </a:br>
            <a:endParaRPr lang="de-DE"/>
          </a:p>
        </p:txBody>
      </p:sp>
      <p:sp>
        <p:nvSpPr>
          <p:cNvPr id="7" name="Titel 6">
            <a:extLst>
              <a:ext uri="{FF2B5EF4-FFF2-40B4-BE49-F238E27FC236}">
                <a16:creationId xmlns:a16="http://schemas.microsoft.com/office/drawing/2014/main" id="{0F0E807B-C2E6-234D-826E-02AE584C791C}"/>
              </a:ext>
            </a:extLst>
          </p:cNvPr>
          <p:cNvSpPr>
            <a:spLocks noGrp="1"/>
          </p:cNvSpPr>
          <p:nvPr>
            <p:ph type="title" hasCustomPrompt="1"/>
          </p:nvPr>
        </p:nvSpPr>
        <p:spPr>
          <a:xfrm>
            <a:off x="395289" y="915988"/>
            <a:ext cx="8353426" cy="576262"/>
          </a:xfrm>
        </p:spPr>
        <p:txBody>
          <a:bodyPr anchor="b" anchorCtr="0">
            <a:noAutofit/>
          </a:bodyPr>
          <a:lstStyle>
            <a:lvl1pPr>
              <a:lnSpc>
                <a:spcPts val="3674"/>
              </a:lnSpc>
              <a:defRPr sz="2400" b="1" i="0" u="none">
                <a:solidFill>
                  <a:schemeClr val="accent6"/>
                </a:solidFill>
                <a:latin typeface="+mj-lt"/>
              </a:defRPr>
            </a:lvl1pPr>
          </a:lstStyle>
          <a:p>
            <a:r>
              <a:rPr lang="de-DE"/>
              <a:t>Überschrift Linotype Syntax </a:t>
            </a:r>
            <a:r>
              <a:rPr lang="de-DE" err="1"/>
              <a:t>Com</a:t>
            </a:r>
            <a:r>
              <a:rPr lang="de-DE"/>
              <a:t> </a:t>
            </a:r>
            <a:r>
              <a:rPr lang="de-DE" err="1"/>
              <a:t>Bold</a:t>
            </a:r>
            <a:endParaRPr lang="de-DE"/>
          </a:p>
        </p:txBody>
      </p:sp>
      <p:sp>
        <p:nvSpPr>
          <p:cNvPr id="9" name="Datumsplatzhalter 3">
            <a:extLst>
              <a:ext uri="{FF2B5EF4-FFF2-40B4-BE49-F238E27FC236}">
                <a16:creationId xmlns:a16="http://schemas.microsoft.com/office/drawing/2014/main" id="{7ACF6C22-E0BF-4E40-A8C7-BFBEACB884D4}"/>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793A0748-B8FB-450E-B843-5A870077D11B}" type="datetime1">
              <a:rPr lang="de-DE" smtClean="0"/>
              <a:t>01.06.2023</a:t>
            </a:fld>
            <a:endParaRPr lang="de-DE"/>
          </a:p>
        </p:txBody>
      </p:sp>
      <p:sp>
        <p:nvSpPr>
          <p:cNvPr id="10" name="Foliennummernplatzhalter 5">
            <a:extLst>
              <a:ext uri="{FF2B5EF4-FFF2-40B4-BE49-F238E27FC236}">
                <a16:creationId xmlns:a16="http://schemas.microsoft.com/office/drawing/2014/main" id="{866674B5-B4E0-BC41-96A2-55A0AEA5837A}"/>
              </a:ext>
            </a:extLst>
          </p:cNvPr>
          <p:cNvSpPr>
            <a:spLocks noGrp="1"/>
          </p:cNvSpPr>
          <p:nvPr>
            <p:ph type="sldNum" sz="quarter" idx="12"/>
          </p:nvPr>
        </p:nvSpPr>
        <p:spPr>
          <a:xfrm>
            <a:off x="8244409"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9B5893FA-89A7-4B40-83FD-D5604A42A467}" type="slidenum">
              <a:rPr lang="de-DE" smtClean="0"/>
              <a:t>‹Nr.›</a:t>
            </a:fld>
            <a:endParaRPr lang="de-DE"/>
          </a:p>
        </p:txBody>
      </p:sp>
      <p:sp>
        <p:nvSpPr>
          <p:cNvPr id="11" name="Textplatzhalter 20">
            <a:extLst>
              <a:ext uri="{FF2B5EF4-FFF2-40B4-BE49-F238E27FC236}">
                <a16:creationId xmlns:a16="http://schemas.microsoft.com/office/drawing/2014/main" id="{86A42731-49B4-8140-8189-B6C176171CB2}"/>
              </a:ext>
            </a:extLst>
          </p:cNvPr>
          <p:cNvSpPr>
            <a:spLocks noGrp="1"/>
          </p:cNvSpPr>
          <p:nvPr>
            <p:ph type="body" sz="quarter" idx="13"/>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269" indent="0" algn="l">
              <a:spcBef>
                <a:spcPts val="0"/>
              </a:spcBef>
              <a:buFontTx/>
              <a:buNone/>
              <a:defRPr sz="788" b="0" i="0">
                <a:solidFill>
                  <a:schemeClr val="accent6"/>
                </a:solidFill>
                <a:latin typeface="Linotype Syntax Com" panose="020B0604020202020204" pitchFamily="34" charset="0"/>
              </a:defRPr>
            </a:lvl5pPr>
          </a:lstStyle>
          <a:p>
            <a:pPr lvl="0"/>
            <a:endParaRPr lang="de-DE"/>
          </a:p>
        </p:txBody>
      </p:sp>
      <p:pic>
        <p:nvPicPr>
          <p:cNvPr id="16" name="Grafik 15">
            <a:extLst>
              <a:ext uri="{FF2B5EF4-FFF2-40B4-BE49-F238E27FC236}">
                <a16:creationId xmlns:a16="http://schemas.microsoft.com/office/drawing/2014/main" id="{325920EB-C6FA-C049-9959-C25635C5778C}"/>
              </a:ext>
            </a:extLst>
          </p:cNvPr>
          <p:cNvPicPr>
            <a:picLocks noChangeAspect="1"/>
          </p:cNvPicPr>
          <p:nvPr/>
        </p:nvPicPr>
        <p:blipFill>
          <a:blip r:embed="rId3"/>
          <a:stretch>
            <a:fillRect/>
          </a:stretch>
        </p:blipFill>
        <p:spPr>
          <a:xfrm>
            <a:off x="7856747" y="203184"/>
            <a:ext cx="891718" cy="497153"/>
          </a:xfrm>
          <a:prstGeom prst="rect">
            <a:avLst/>
          </a:prstGeom>
        </p:spPr>
      </p:pic>
      <p:pic>
        <p:nvPicPr>
          <p:cNvPr id="4" name="Picture 3">
            <a:extLst>
              <a:ext uri="{FF2B5EF4-FFF2-40B4-BE49-F238E27FC236}">
                <a16:creationId xmlns:a16="http://schemas.microsoft.com/office/drawing/2014/main" id="{519DFB09-90FF-46F0-95B2-2692EA717BE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6707746" y="203184"/>
            <a:ext cx="974201" cy="497153"/>
          </a:xfrm>
          <a:prstGeom prst="rect">
            <a:avLst/>
          </a:prstGeom>
        </p:spPr>
      </p:pic>
    </p:spTree>
    <p:extLst>
      <p:ext uri="{BB962C8B-B14F-4D97-AF65-F5344CB8AC3E}">
        <p14:creationId xmlns:p14="http://schemas.microsoft.com/office/powerpoint/2010/main" val="165203026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Überschrift und Fließtext">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B6D90291-51A3-F04E-9CDA-D6B6B8C48592}"/>
              </a:ext>
            </a:extLst>
          </p:cNvPr>
          <p:cNvPicPr>
            <a:picLocks noChangeAspect="1"/>
          </p:cNvPicPr>
          <p:nvPr/>
        </p:nvPicPr>
        <p:blipFill rotWithShape="1">
          <a:blip r:embed="rId2"/>
          <a:srcRect r="37673"/>
          <a:stretch/>
        </p:blipFill>
        <p:spPr>
          <a:xfrm>
            <a:off x="0" y="2"/>
            <a:ext cx="4572000" cy="844351"/>
          </a:xfrm>
          <a:prstGeom prst="rect">
            <a:avLst/>
          </a:prstGeom>
        </p:spPr>
      </p:pic>
      <p:sp>
        <p:nvSpPr>
          <p:cNvPr id="3" name="Content Placeholder 2"/>
          <p:cNvSpPr>
            <a:spLocks noGrp="1"/>
          </p:cNvSpPr>
          <p:nvPr>
            <p:ph idx="1" hasCustomPrompt="1"/>
          </p:nvPr>
        </p:nvSpPr>
        <p:spPr>
          <a:xfrm>
            <a:off x="395289" y="1636440"/>
            <a:ext cx="8353426" cy="3240361"/>
          </a:xfrm>
        </p:spPr>
        <p:txBody>
          <a:bodyPr>
            <a:noAutofit/>
          </a:bodyPr>
          <a:lstStyle>
            <a:lvl1pPr marL="205740" indent="-205740">
              <a:buClr>
                <a:schemeClr val="tx1">
                  <a:lumMod val="65000"/>
                  <a:lumOff val="35000"/>
                </a:schemeClr>
              </a:buClr>
              <a:buSzPct val="90000"/>
              <a:buFont typeface="+mj-lt"/>
              <a:buAutoNum type="arabicPeriod"/>
              <a:defRPr sz="1800" b="0" i="0">
                <a:solidFill>
                  <a:schemeClr val="tx1">
                    <a:lumMod val="65000"/>
                    <a:lumOff val="35000"/>
                  </a:schemeClr>
                </a:solidFill>
                <a:latin typeface="+mn-lt"/>
              </a:defRPr>
            </a:lvl1pPr>
            <a:lvl2pPr marL="411480" indent="-205740">
              <a:buClr>
                <a:schemeClr val="tx1">
                  <a:lumMod val="65000"/>
                  <a:lumOff val="35000"/>
                </a:schemeClr>
              </a:buClr>
              <a:buSzPct val="90000"/>
              <a:buFont typeface="+mj-lt"/>
              <a:buAutoNum type="arabicPeriod"/>
              <a:defRPr b="0" i="0">
                <a:solidFill>
                  <a:schemeClr val="tx1">
                    <a:lumMod val="65000"/>
                    <a:lumOff val="35000"/>
                  </a:schemeClr>
                </a:solidFill>
                <a:latin typeface="Linotype Syntax Com Regular" panose="020B0604020202020204" pitchFamily="34" charset="0"/>
              </a:defRPr>
            </a:lvl2pPr>
          </a:lstStyle>
          <a:p>
            <a:pPr lvl="0"/>
            <a:r>
              <a:rPr lang="de-DE"/>
              <a:t>Fließtext Linotype Syntax </a:t>
            </a:r>
            <a:r>
              <a:rPr lang="de-DE" err="1"/>
              <a:t>Com</a:t>
            </a:r>
            <a:r>
              <a:rPr lang="de-DE"/>
              <a:t> Regular / </a:t>
            </a:r>
            <a:br>
              <a:rPr lang="de-DE"/>
            </a:br>
            <a:r>
              <a:rPr lang="de-DE"/>
              <a:t>Farbe Text 1 schwarz heller 35%</a:t>
            </a:r>
          </a:p>
          <a:p>
            <a:pPr lvl="1"/>
            <a:r>
              <a:rPr lang="de-DE"/>
              <a:t>a</a:t>
            </a:r>
          </a:p>
          <a:p>
            <a:pPr lvl="0"/>
            <a:br>
              <a:rPr lang="de-DE"/>
            </a:br>
            <a:endParaRPr lang="de-DE"/>
          </a:p>
        </p:txBody>
      </p:sp>
      <p:sp>
        <p:nvSpPr>
          <p:cNvPr id="7" name="Titel 6">
            <a:extLst>
              <a:ext uri="{FF2B5EF4-FFF2-40B4-BE49-F238E27FC236}">
                <a16:creationId xmlns:a16="http://schemas.microsoft.com/office/drawing/2014/main" id="{0F0E807B-C2E6-234D-826E-02AE584C791C}"/>
              </a:ext>
            </a:extLst>
          </p:cNvPr>
          <p:cNvSpPr>
            <a:spLocks noGrp="1"/>
          </p:cNvSpPr>
          <p:nvPr>
            <p:ph type="title" hasCustomPrompt="1"/>
          </p:nvPr>
        </p:nvSpPr>
        <p:spPr>
          <a:xfrm>
            <a:off x="395289" y="915988"/>
            <a:ext cx="8353426" cy="576262"/>
          </a:xfrm>
        </p:spPr>
        <p:txBody>
          <a:bodyPr anchor="b" anchorCtr="0">
            <a:noAutofit/>
          </a:bodyPr>
          <a:lstStyle>
            <a:lvl1pPr>
              <a:lnSpc>
                <a:spcPts val="3674"/>
              </a:lnSpc>
              <a:defRPr sz="2400" b="1" i="0" u="none">
                <a:solidFill>
                  <a:schemeClr val="accent6"/>
                </a:solidFill>
                <a:latin typeface="+mj-lt"/>
              </a:defRPr>
            </a:lvl1pPr>
          </a:lstStyle>
          <a:p>
            <a:r>
              <a:rPr lang="de-DE"/>
              <a:t>Überschrift Linotype Syntax </a:t>
            </a:r>
            <a:r>
              <a:rPr lang="de-DE" err="1"/>
              <a:t>Com</a:t>
            </a:r>
            <a:r>
              <a:rPr lang="de-DE"/>
              <a:t> </a:t>
            </a:r>
            <a:r>
              <a:rPr lang="de-DE" err="1"/>
              <a:t>Bold</a:t>
            </a:r>
            <a:endParaRPr lang="de-DE"/>
          </a:p>
        </p:txBody>
      </p:sp>
      <p:sp>
        <p:nvSpPr>
          <p:cNvPr id="9" name="Datumsplatzhalter 3">
            <a:extLst>
              <a:ext uri="{FF2B5EF4-FFF2-40B4-BE49-F238E27FC236}">
                <a16:creationId xmlns:a16="http://schemas.microsoft.com/office/drawing/2014/main" id="{7ACF6C22-E0BF-4E40-A8C7-BFBEACB884D4}"/>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793A0748-B8FB-450E-B843-5A870077D11B}" type="datetime1">
              <a:rPr lang="de-DE" smtClean="0"/>
              <a:t>01.06.2023</a:t>
            </a:fld>
            <a:endParaRPr lang="de-DE"/>
          </a:p>
        </p:txBody>
      </p:sp>
      <p:sp>
        <p:nvSpPr>
          <p:cNvPr id="10" name="Foliennummernplatzhalter 5">
            <a:extLst>
              <a:ext uri="{FF2B5EF4-FFF2-40B4-BE49-F238E27FC236}">
                <a16:creationId xmlns:a16="http://schemas.microsoft.com/office/drawing/2014/main" id="{866674B5-B4E0-BC41-96A2-55A0AEA5837A}"/>
              </a:ext>
            </a:extLst>
          </p:cNvPr>
          <p:cNvSpPr>
            <a:spLocks noGrp="1"/>
          </p:cNvSpPr>
          <p:nvPr>
            <p:ph type="sldNum" sz="quarter" idx="12"/>
          </p:nvPr>
        </p:nvSpPr>
        <p:spPr>
          <a:xfrm>
            <a:off x="8244409"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9B5893FA-89A7-4B40-83FD-D5604A42A467}" type="slidenum">
              <a:rPr lang="de-DE" smtClean="0"/>
              <a:t>‹Nr.›</a:t>
            </a:fld>
            <a:endParaRPr lang="de-DE"/>
          </a:p>
        </p:txBody>
      </p:sp>
      <p:sp>
        <p:nvSpPr>
          <p:cNvPr id="11" name="Textplatzhalter 20">
            <a:extLst>
              <a:ext uri="{FF2B5EF4-FFF2-40B4-BE49-F238E27FC236}">
                <a16:creationId xmlns:a16="http://schemas.microsoft.com/office/drawing/2014/main" id="{86A42731-49B4-8140-8189-B6C176171CB2}"/>
              </a:ext>
            </a:extLst>
          </p:cNvPr>
          <p:cNvSpPr>
            <a:spLocks noGrp="1"/>
          </p:cNvSpPr>
          <p:nvPr>
            <p:ph type="body" sz="quarter" idx="13"/>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269" indent="0" algn="l">
              <a:spcBef>
                <a:spcPts val="0"/>
              </a:spcBef>
              <a:buFontTx/>
              <a:buNone/>
              <a:defRPr sz="788" b="0" i="0">
                <a:solidFill>
                  <a:schemeClr val="accent6"/>
                </a:solidFill>
                <a:latin typeface="Linotype Syntax Com" panose="020B0604020202020204" pitchFamily="34" charset="0"/>
              </a:defRPr>
            </a:lvl5pPr>
          </a:lstStyle>
          <a:p>
            <a:pPr lvl="0"/>
            <a:endParaRPr lang="de-DE"/>
          </a:p>
        </p:txBody>
      </p:sp>
      <p:pic>
        <p:nvPicPr>
          <p:cNvPr id="16" name="Grafik 15">
            <a:extLst>
              <a:ext uri="{FF2B5EF4-FFF2-40B4-BE49-F238E27FC236}">
                <a16:creationId xmlns:a16="http://schemas.microsoft.com/office/drawing/2014/main" id="{325920EB-C6FA-C049-9959-C25635C5778C}"/>
              </a:ext>
            </a:extLst>
          </p:cNvPr>
          <p:cNvPicPr>
            <a:picLocks noChangeAspect="1"/>
          </p:cNvPicPr>
          <p:nvPr/>
        </p:nvPicPr>
        <p:blipFill>
          <a:blip r:embed="rId3"/>
          <a:stretch>
            <a:fillRect/>
          </a:stretch>
        </p:blipFill>
        <p:spPr>
          <a:xfrm>
            <a:off x="7856747" y="203184"/>
            <a:ext cx="891718" cy="497153"/>
          </a:xfrm>
          <a:prstGeom prst="rect">
            <a:avLst/>
          </a:prstGeom>
        </p:spPr>
      </p:pic>
      <p:pic>
        <p:nvPicPr>
          <p:cNvPr id="4" name="Picture 3">
            <a:extLst>
              <a:ext uri="{FF2B5EF4-FFF2-40B4-BE49-F238E27FC236}">
                <a16:creationId xmlns:a16="http://schemas.microsoft.com/office/drawing/2014/main" id="{519DFB09-90FF-46F0-95B2-2692EA717BE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6707746" y="203184"/>
            <a:ext cx="974201" cy="497153"/>
          </a:xfrm>
          <a:prstGeom prst="rect">
            <a:avLst/>
          </a:prstGeom>
        </p:spPr>
      </p:pic>
    </p:spTree>
    <p:extLst>
      <p:ext uri="{BB962C8B-B14F-4D97-AF65-F5344CB8AC3E}">
        <p14:creationId xmlns:p14="http://schemas.microsoft.com/office/powerpoint/2010/main" val="364534345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Überschrift und Fließtext">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B6D90291-51A3-F04E-9CDA-D6B6B8C48592}"/>
              </a:ext>
            </a:extLst>
          </p:cNvPr>
          <p:cNvPicPr>
            <a:picLocks noChangeAspect="1"/>
          </p:cNvPicPr>
          <p:nvPr/>
        </p:nvPicPr>
        <p:blipFill rotWithShape="1">
          <a:blip r:embed="rId2"/>
          <a:srcRect r="37673"/>
          <a:stretch/>
        </p:blipFill>
        <p:spPr>
          <a:xfrm>
            <a:off x="0" y="2"/>
            <a:ext cx="4572000" cy="844351"/>
          </a:xfrm>
          <a:prstGeom prst="rect">
            <a:avLst/>
          </a:prstGeom>
        </p:spPr>
      </p:pic>
      <p:sp>
        <p:nvSpPr>
          <p:cNvPr id="3" name="Content Placeholder 2"/>
          <p:cNvSpPr>
            <a:spLocks noGrp="1"/>
          </p:cNvSpPr>
          <p:nvPr>
            <p:ph idx="1" hasCustomPrompt="1"/>
          </p:nvPr>
        </p:nvSpPr>
        <p:spPr>
          <a:xfrm>
            <a:off x="395289" y="1636440"/>
            <a:ext cx="8353426" cy="3240361"/>
          </a:xfrm>
        </p:spPr>
        <p:txBody>
          <a:bodyPr>
            <a:noAutofit/>
          </a:bodyPr>
          <a:lstStyle>
            <a:lvl1pPr marL="205740" indent="-205740">
              <a:buClr>
                <a:schemeClr val="tx1">
                  <a:lumMod val="65000"/>
                  <a:lumOff val="35000"/>
                </a:schemeClr>
              </a:buClr>
              <a:buSzPct val="90000"/>
              <a:buFont typeface="+mj-lt"/>
              <a:buAutoNum type="arabicPeriod"/>
              <a:defRPr sz="1800" b="0" i="0">
                <a:solidFill>
                  <a:schemeClr val="tx1">
                    <a:lumMod val="65000"/>
                    <a:lumOff val="35000"/>
                  </a:schemeClr>
                </a:solidFill>
                <a:latin typeface="+mn-lt"/>
              </a:defRPr>
            </a:lvl1pPr>
            <a:lvl2pPr marL="411480" indent="-205740">
              <a:buClr>
                <a:schemeClr val="tx1">
                  <a:lumMod val="65000"/>
                  <a:lumOff val="35000"/>
                </a:schemeClr>
              </a:buClr>
              <a:buSzPct val="90000"/>
              <a:buFont typeface="+mj-lt"/>
              <a:buAutoNum type="arabicPeriod"/>
              <a:defRPr b="0" i="0">
                <a:solidFill>
                  <a:schemeClr val="tx1">
                    <a:lumMod val="65000"/>
                    <a:lumOff val="35000"/>
                  </a:schemeClr>
                </a:solidFill>
                <a:latin typeface="Linotype Syntax Com Regular" panose="020B0604020202020204" pitchFamily="34" charset="0"/>
              </a:defRPr>
            </a:lvl2pPr>
          </a:lstStyle>
          <a:p>
            <a:pPr lvl="0"/>
            <a:r>
              <a:rPr lang="de-DE"/>
              <a:t>Fließtext Linotype Syntax </a:t>
            </a:r>
            <a:r>
              <a:rPr lang="de-DE" err="1"/>
              <a:t>Com</a:t>
            </a:r>
            <a:r>
              <a:rPr lang="de-DE"/>
              <a:t> Regular / </a:t>
            </a:r>
            <a:br>
              <a:rPr lang="de-DE"/>
            </a:br>
            <a:r>
              <a:rPr lang="de-DE"/>
              <a:t>Farbe Text 1 schwarz heller 35%</a:t>
            </a:r>
          </a:p>
          <a:p>
            <a:pPr lvl="1"/>
            <a:r>
              <a:rPr lang="de-DE"/>
              <a:t>a</a:t>
            </a:r>
          </a:p>
          <a:p>
            <a:pPr lvl="0"/>
            <a:br>
              <a:rPr lang="de-DE"/>
            </a:br>
            <a:endParaRPr lang="de-DE"/>
          </a:p>
        </p:txBody>
      </p:sp>
      <p:sp>
        <p:nvSpPr>
          <p:cNvPr id="7" name="Titel 6">
            <a:extLst>
              <a:ext uri="{FF2B5EF4-FFF2-40B4-BE49-F238E27FC236}">
                <a16:creationId xmlns:a16="http://schemas.microsoft.com/office/drawing/2014/main" id="{0F0E807B-C2E6-234D-826E-02AE584C791C}"/>
              </a:ext>
            </a:extLst>
          </p:cNvPr>
          <p:cNvSpPr>
            <a:spLocks noGrp="1"/>
          </p:cNvSpPr>
          <p:nvPr>
            <p:ph type="title" hasCustomPrompt="1"/>
          </p:nvPr>
        </p:nvSpPr>
        <p:spPr>
          <a:xfrm>
            <a:off x="395289" y="915988"/>
            <a:ext cx="8353426" cy="576262"/>
          </a:xfrm>
        </p:spPr>
        <p:txBody>
          <a:bodyPr anchor="b" anchorCtr="0">
            <a:noAutofit/>
          </a:bodyPr>
          <a:lstStyle>
            <a:lvl1pPr>
              <a:lnSpc>
                <a:spcPts val="3674"/>
              </a:lnSpc>
              <a:defRPr sz="2400" b="1" i="0" u="none">
                <a:solidFill>
                  <a:schemeClr val="accent6"/>
                </a:solidFill>
                <a:latin typeface="+mj-lt"/>
              </a:defRPr>
            </a:lvl1pPr>
          </a:lstStyle>
          <a:p>
            <a:r>
              <a:rPr lang="de-DE"/>
              <a:t>Überschrift Linotype Syntax </a:t>
            </a:r>
            <a:r>
              <a:rPr lang="de-DE" err="1"/>
              <a:t>Com</a:t>
            </a:r>
            <a:r>
              <a:rPr lang="de-DE"/>
              <a:t> </a:t>
            </a:r>
            <a:r>
              <a:rPr lang="de-DE" err="1"/>
              <a:t>Bold</a:t>
            </a:r>
            <a:endParaRPr lang="de-DE"/>
          </a:p>
        </p:txBody>
      </p:sp>
      <p:sp>
        <p:nvSpPr>
          <p:cNvPr id="9" name="Datumsplatzhalter 3">
            <a:extLst>
              <a:ext uri="{FF2B5EF4-FFF2-40B4-BE49-F238E27FC236}">
                <a16:creationId xmlns:a16="http://schemas.microsoft.com/office/drawing/2014/main" id="{7ACF6C22-E0BF-4E40-A8C7-BFBEACB884D4}"/>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793A0748-B8FB-450E-B843-5A870077D11B}" type="datetime1">
              <a:rPr lang="de-DE" smtClean="0"/>
              <a:t>01.06.2023</a:t>
            </a:fld>
            <a:endParaRPr lang="de-DE"/>
          </a:p>
        </p:txBody>
      </p:sp>
      <p:sp>
        <p:nvSpPr>
          <p:cNvPr id="10" name="Foliennummernplatzhalter 5">
            <a:extLst>
              <a:ext uri="{FF2B5EF4-FFF2-40B4-BE49-F238E27FC236}">
                <a16:creationId xmlns:a16="http://schemas.microsoft.com/office/drawing/2014/main" id="{866674B5-B4E0-BC41-96A2-55A0AEA5837A}"/>
              </a:ext>
            </a:extLst>
          </p:cNvPr>
          <p:cNvSpPr>
            <a:spLocks noGrp="1"/>
          </p:cNvSpPr>
          <p:nvPr>
            <p:ph type="sldNum" sz="quarter" idx="12"/>
          </p:nvPr>
        </p:nvSpPr>
        <p:spPr>
          <a:xfrm>
            <a:off x="8244409"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9B5893FA-89A7-4B40-83FD-D5604A42A467}" type="slidenum">
              <a:rPr lang="de-DE" smtClean="0"/>
              <a:t>‹Nr.›</a:t>
            </a:fld>
            <a:endParaRPr lang="de-DE"/>
          </a:p>
        </p:txBody>
      </p:sp>
      <p:sp>
        <p:nvSpPr>
          <p:cNvPr id="11" name="Textplatzhalter 20">
            <a:extLst>
              <a:ext uri="{FF2B5EF4-FFF2-40B4-BE49-F238E27FC236}">
                <a16:creationId xmlns:a16="http://schemas.microsoft.com/office/drawing/2014/main" id="{86A42731-49B4-8140-8189-B6C176171CB2}"/>
              </a:ext>
            </a:extLst>
          </p:cNvPr>
          <p:cNvSpPr>
            <a:spLocks noGrp="1"/>
          </p:cNvSpPr>
          <p:nvPr>
            <p:ph type="body" sz="quarter" idx="13"/>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269" indent="0" algn="l">
              <a:spcBef>
                <a:spcPts val="0"/>
              </a:spcBef>
              <a:buFontTx/>
              <a:buNone/>
              <a:defRPr sz="788" b="0" i="0">
                <a:solidFill>
                  <a:schemeClr val="accent6"/>
                </a:solidFill>
                <a:latin typeface="Linotype Syntax Com" panose="020B0604020202020204" pitchFamily="34" charset="0"/>
              </a:defRPr>
            </a:lvl5pPr>
          </a:lstStyle>
          <a:p>
            <a:pPr lvl="0"/>
            <a:endParaRPr lang="de-DE"/>
          </a:p>
        </p:txBody>
      </p:sp>
      <p:pic>
        <p:nvPicPr>
          <p:cNvPr id="16" name="Grafik 15">
            <a:extLst>
              <a:ext uri="{FF2B5EF4-FFF2-40B4-BE49-F238E27FC236}">
                <a16:creationId xmlns:a16="http://schemas.microsoft.com/office/drawing/2014/main" id="{325920EB-C6FA-C049-9959-C25635C5778C}"/>
              </a:ext>
            </a:extLst>
          </p:cNvPr>
          <p:cNvPicPr>
            <a:picLocks noChangeAspect="1"/>
          </p:cNvPicPr>
          <p:nvPr/>
        </p:nvPicPr>
        <p:blipFill>
          <a:blip r:embed="rId3"/>
          <a:stretch>
            <a:fillRect/>
          </a:stretch>
        </p:blipFill>
        <p:spPr>
          <a:xfrm>
            <a:off x="7856747" y="203184"/>
            <a:ext cx="891718" cy="497153"/>
          </a:xfrm>
          <a:prstGeom prst="rect">
            <a:avLst/>
          </a:prstGeom>
        </p:spPr>
      </p:pic>
      <p:pic>
        <p:nvPicPr>
          <p:cNvPr id="4" name="Picture 3">
            <a:extLst>
              <a:ext uri="{FF2B5EF4-FFF2-40B4-BE49-F238E27FC236}">
                <a16:creationId xmlns:a16="http://schemas.microsoft.com/office/drawing/2014/main" id="{519DFB09-90FF-46F0-95B2-2692EA717BE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6707746" y="203184"/>
            <a:ext cx="974201" cy="497153"/>
          </a:xfrm>
          <a:prstGeom prst="rect">
            <a:avLst/>
          </a:prstGeom>
        </p:spPr>
      </p:pic>
    </p:spTree>
    <p:extLst>
      <p:ext uri="{BB962C8B-B14F-4D97-AF65-F5344CB8AC3E}">
        <p14:creationId xmlns:p14="http://schemas.microsoft.com/office/powerpoint/2010/main" val="25206400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Überschrift und Fließtext">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B6D90291-51A3-F04E-9CDA-D6B6B8C48592}"/>
              </a:ext>
            </a:extLst>
          </p:cNvPr>
          <p:cNvPicPr>
            <a:picLocks noChangeAspect="1"/>
          </p:cNvPicPr>
          <p:nvPr/>
        </p:nvPicPr>
        <p:blipFill rotWithShape="1">
          <a:blip r:embed="rId2"/>
          <a:srcRect r="37673"/>
          <a:stretch/>
        </p:blipFill>
        <p:spPr>
          <a:xfrm>
            <a:off x="0" y="2"/>
            <a:ext cx="4572000" cy="844351"/>
          </a:xfrm>
          <a:prstGeom prst="rect">
            <a:avLst/>
          </a:prstGeom>
        </p:spPr>
      </p:pic>
      <p:sp>
        <p:nvSpPr>
          <p:cNvPr id="3" name="Content Placeholder 2"/>
          <p:cNvSpPr>
            <a:spLocks noGrp="1"/>
          </p:cNvSpPr>
          <p:nvPr>
            <p:ph idx="1" hasCustomPrompt="1"/>
          </p:nvPr>
        </p:nvSpPr>
        <p:spPr>
          <a:xfrm>
            <a:off x="395289" y="1636440"/>
            <a:ext cx="8353426" cy="3240361"/>
          </a:xfrm>
        </p:spPr>
        <p:txBody>
          <a:bodyPr>
            <a:noAutofit/>
          </a:bodyPr>
          <a:lstStyle>
            <a:lvl1pPr marL="205740" indent="-205740">
              <a:buClr>
                <a:schemeClr val="tx1">
                  <a:lumMod val="65000"/>
                  <a:lumOff val="35000"/>
                </a:schemeClr>
              </a:buClr>
              <a:buSzPct val="90000"/>
              <a:buFont typeface="+mj-lt"/>
              <a:buAutoNum type="arabicPeriod"/>
              <a:defRPr sz="1800" b="0" i="0">
                <a:solidFill>
                  <a:schemeClr val="tx1">
                    <a:lumMod val="65000"/>
                    <a:lumOff val="35000"/>
                  </a:schemeClr>
                </a:solidFill>
                <a:latin typeface="+mn-lt"/>
              </a:defRPr>
            </a:lvl1pPr>
            <a:lvl2pPr marL="411480" indent="-205740">
              <a:buClr>
                <a:schemeClr val="tx1">
                  <a:lumMod val="65000"/>
                  <a:lumOff val="35000"/>
                </a:schemeClr>
              </a:buClr>
              <a:buSzPct val="90000"/>
              <a:buFont typeface="+mj-lt"/>
              <a:buAutoNum type="arabicPeriod"/>
              <a:defRPr b="0" i="0">
                <a:solidFill>
                  <a:schemeClr val="tx1">
                    <a:lumMod val="65000"/>
                    <a:lumOff val="35000"/>
                  </a:schemeClr>
                </a:solidFill>
                <a:latin typeface="Linotype Syntax Com Regular" panose="020B0604020202020204" pitchFamily="34" charset="0"/>
              </a:defRPr>
            </a:lvl2pPr>
          </a:lstStyle>
          <a:p>
            <a:pPr lvl="0"/>
            <a:r>
              <a:rPr lang="de-DE"/>
              <a:t>Fließtext Linotype Syntax </a:t>
            </a:r>
            <a:r>
              <a:rPr lang="de-DE" err="1"/>
              <a:t>Com</a:t>
            </a:r>
            <a:r>
              <a:rPr lang="de-DE"/>
              <a:t> Regular / </a:t>
            </a:r>
            <a:br>
              <a:rPr lang="de-DE"/>
            </a:br>
            <a:r>
              <a:rPr lang="de-DE"/>
              <a:t>Farbe Text 1 schwarz heller 35%</a:t>
            </a:r>
          </a:p>
          <a:p>
            <a:pPr lvl="1"/>
            <a:r>
              <a:rPr lang="de-DE"/>
              <a:t>a</a:t>
            </a:r>
          </a:p>
          <a:p>
            <a:pPr lvl="0"/>
            <a:br>
              <a:rPr lang="de-DE"/>
            </a:br>
            <a:endParaRPr lang="de-DE"/>
          </a:p>
        </p:txBody>
      </p:sp>
      <p:sp>
        <p:nvSpPr>
          <p:cNvPr id="7" name="Titel 6">
            <a:extLst>
              <a:ext uri="{FF2B5EF4-FFF2-40B4-BE49-F238E27FC236}">
                <a16:creationId xmlns:a16="http://schemas.microsoft.com/office/drawing/2014/main" id="{0F0E807B-C2E6-234D-826E-02AE584C791C}"/>
              </a:ext>
            </a:extLst>
          </p:cNvPr>
          <p:cNvSpPr>
            <a:spLocks noGrp="1"/>
          </p:cNvSpPr>
          <p:nvPr>
            <p:ph type="title" hasCustomPrompt="1"/>
          </p:nvPr>
        </p:nvSpPr>
        <p:spPr>
          <a:xfrm>
            <a:off x="395289" y="915988"/>
            <a:ext cx="8353426" cy="576262"/>
          </a:xfrm>
        </p:spPr>
        <p:txBody>
          <a:bodyPr anchor="b" anchorCtr="0">
            <a:noAutofit/>
          </a:bodyPr>
          <a:lstStyle>
            <a:lvl1pPr>
              <a:lnSpc>
                <a:spcPts val="3674"/>
              </a:lnSpc>
              <a:defRPr sz="2400" b="1" i="0" u="none">
                <a:solidFill>
                  <a:schemeClr val="accent6"/>
                </a:solidFill>
                <a:latin typeface="+mj-lt"/>
              </a:defRPr>
            </a:lvl1pPr>
          </a:lstStyle>
          <a:p>
            <a:r>
              <a:rPr lang="de-DE"/>
              <a:t>Überschrift Linotype Syntax </a:t>
            </a:r>
            <a:r>
              <a:rPr lang="de-DE" err="1"/>
              <a:t>Com</a:t>
            </a:r>
            <a:r>
              <a:rPr lang="de-DE"/>
              <a:t> </a:t>
            </a:r>
            <a:r>
              <a:rPr lang="de-DE" err="1"/>
              <a:t>Bold</a:t>
            </a:r>
            <a:endParaRPr lang="de-DE"/>
          </a:p>
        </p:txBody>
      </p:sp>
      <p:sp>
        <p:nvSpPr>
          <p:cNvPr id="9" name="Datumsplatzhalter 3">
            <a:extLst>
              <a:ext uri="{FF2B5EF4-FFF2-40B4-BE49-F238E27FC236}">
                <a16:creationId xmlns:a16="http://schemas.microsoft.com/office/drawing/2014/main" id="{7ACF6C22-E0BF-4E40-A8C7-BFBEACB884D4}"/>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793A0748-B8FB-450E-B843-5A870077D11B}" type="datetime1">
              <a:rPr lang="de-DE" smtClean="0"/>
              <a:t>01.06.2023</a:t>
            </a:fld>
            <a:endParaRPr lang="de-DE"/>
          </a:p>
        </p:txBody>
      </p:sp>
      <p:sp>
        <p:nvSpPr>
          <p:cNvPr id="10" name="Foliennummernplatzhalter 5">
            <a:extLst>
              <a:ext uri="{FF2B5EF4-FFF2-40B4-BE49-F238E27FC236}">
                <a16:creationId xmlns:a16="http://schemas.microsoft.com/office/drawing/2014/main" id="{866674B5-B4E0-BC41-96A2-55A0AEA5837A}"/>
              </a:ext>
            </a:extLst>
          </p:cNvPr>
          <p:cNvSpPr>
            <a:spLocks noGrp="1"/>
          </p:cNvSpPr>
          <p:nvPr>
            <p:ph type="sldNum" sz="quarter" idx="12"/>
          </p:nvPr>
        </p:nvSpPr>
        <p:spPr>
          <a:xfrm>
            <a:off x="8244409"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9B5893FA-89A7-4B40-83FD-D5604A42A467}" type="slidenum">
              <a:rPr lang="de-DE" smtClean="0"/>
              <a:t>‹Nr.›</a:t>
            </a:fld>
            <a:endParaRPr lang="de-DE"/>
          </a:p>
        </p:txBody>
      </p:sp>
      <p:sp>
        <p:nvSpPr>
          <p:cNvPr id="11" name="Textplatzhalter 20">
            <a:extLst>
              <a:ext uri="{FF2B5EF4-FFF2-40B4-BE49-F238E27FC236}">
                <a16:creationId xmlns:a16="http://schemas.microsoft.com/office/drawing/2014/main" id="{86A42731-49B4-8140-8189-B6C176171CB2}"/>
              </a:ext>
            </a:extLst>
          </p:cNvPr>
          <p:cNvSpPr>
            <a:spLocks noGrp="1"/>
          </p:cNvSpPr>
          <p:nvPr>
            <p:ph type="body" sz="quarter" idx="13"/>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269" indent="0" algn="l">
              <a:spcBef>
                <a:spcPts val="0"/>
              </a:spcBef>
              <a:buFontTx/>
              <a:buNone/>
              <a:defRPr sz="788" b="0" i="0">
                <a:solidFill>
                  <a:schemeClr val="accent6"/>
                </a:solidFill>
                <a:latin typeface="Linotype Syntax Com" panose="020B0604020202020204" pitchFamily="34" charset="0"/>
              </a:defRPr>
            </a:lvl5pPr>
          </a:lstStyle>
          <a:p>
            <a:pPr lvl="0"/>
            <a:endParaRPr lang="de-DE"/>
          </a:p>
        </p:txBody>
      </p:sp>
      <p:pic>
        <p:nvPicPr>
          <p:cNvPr id="16" name="Grafik 15">
            <a:extLst>
              <a:ext uri="{FF2B5EF4-FFF2-40B4-BE49-F238E27FC236}">
                <a16:creationId xmlns:a16="http://schemas.microsoft.com/office/drawing/2014/main" id="{325920EB-C6FA-C049-9959-C25635C5778C}"/>
              </a:ext>
            </a:extLst>
          </p:cNvPr>
          <p:cNvPicPr>
            <a:picLocks noChangeAspect="1"/>
          </p:cNvPicPr>
          <p:nvPr/>
        </p:nvPicPr>
        <p:blipFill>
          <a:blip r:embed="rId3"/>
          <a:stretch>
            <a:fillRect/>
          </a:stretch>
        </p:blipFill>
        <p:spPr>
          <a:xfrm>
            <a:off x="7856747" y="203184"/>
            <a:ext cx="891718" cy="497153"/>
          </a:xfrm>
          <a:prstGeom prst="rect">
            <a:avLst/>
          </a:prstGeom>
        </p:spPr>
      </p:pic>
      <p:pic>
        <p:nvPicPr>
          <p:cNvPr id="4" name="Picture 3">
            <a:extLst>
              <a:ext uri="{FF2B5EF4-FFF2-40B4-BE49-F238E27FC236}">
                <a16:creationId xmlns:a16="http://schemas.microsoft.com/office/drawing/2014/main" id="{519DFB09-90FF-46F0-95B2-2692EA717BE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6707746" y="203184"/>
            <a:ext cx="974201" cy="497153"/>
          </a:xfrm>
          <a:prstGeom prst="rect">
            <a:avLst/>
          </a:prstGeom>
        </p:spPr>
      </p:pic>
    </p:spTree>
    <p:extLst>
      <p:ext uri="{BB962C8B-B14F-4D97-AF65-F5344CB8AC3E}">
        <p14:creationId xmlns:p14="http://schemas.microsoft.com/office/powerpoint/2010/main" val="224213977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Überschrift und Aufzählung 2-spaltig">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95289" y="1636440"/>
            <a:ext cx="4104704" cy="3240360"/>
          </a:xfrm>
        </p:spPr>
        <p:txBody>
          <a:bodyPr lIns="0" tIns="0" rIns="0" bIns="0">
            <a:noAutofit/>
          </a:bodyPr>
          <a:lstStyle>
            <a:lvl1pPr marL="342900" indent="-342900">
              <a:buFont typeface="+mj-lt"/>
              <a:buAutoNum type="arabicPeriod"/>
              <a:defRPr sz="1800" b="0" i="0">
                <a:solidFill>
                  <a:schemeClr val="tx1">
                    <a:lumMod val="65000"/>
                    <a:lumOff val="35000"/>
                  </a:schemeClr>
                </a:solidFill>
                <a:latin typeface="+mn-lt"/>
              </a:defRPr>
            </a:lvl1pPr>
            <a:lvl2pPr marL="411480" indent="-205740">
              <a:buFont typeface="+mj-lt"/>
              <a:buAutoNum type="arabicPeriod"/>
              <a:defRPr b="0" i="0">
                <a:solidFill>
                  <a:schemeClr val="tx1">
                    <a:lumMod val="65000"/>
                    <a:lumOff val="35000"/>
                  </a:schemeClr>
                </a:solidFill>
                <a:latin typeface="+mn-lt"/>
              </a:defRPr>
            </a:lvl2pPr>
            <a:lvl3pPr marL="1028477" indent="-342900">
              <a:buFont typeface="+mj-lt"/>
              <a:buAutoNum type="arabicPeriod"/>
              <a:defRPr b="0" i="0">
                <a:solidFill>
                  <a:schemeClr val="tx1">
                    <a:lumMod val="65000"/>
                    <a:lumOff val="35000"/>
                  </a:schemeClr>
                </a:solidFill>
                <a:latin typeface="+mn-lt"/>
              </a:defRPr>
            </a:lvl3pPr>
            <a:lvl4pPr>
              <a:defRPr b="0" i="0">
                <a:solidFill>
                  <a:schemeClr val="tx1">
                    <a:lumMod val="65000"/>
                    <a:lumOff val="35000"/>
                  </a:schemeClr>
                </a:solidFill>
                <a:latin typeface="+mn-lt"/>
              </a:defRPr>
            </a:lvl4pPr>
            <a:lvl5pPr>
              <a:defRPr b="0" i="0">
                <a:solidFill>
                  <a:schemeClr val="tx1">
                    <a:lumMod val="65000"/>
                    <a:lumOff val="35000"/>
                  </a:schemeClr>
                </a:solidFill>
                <a:latin typeface="+mn-lt"/>
              </a:defRPr>
            </a:lvl5pPr>
          </a:lstStyle>
          <a:p>
            <a:pPr marL="171395" marR="0" lvl="0" indent="-171395" algn="l" defTabSz="685577"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err="1"/>
              <a:t>Aas</a:t>
            </a:r>
            <a:endParaRPr lang="en-US"/>
          </a:p>
          <a:p>
            <a:pPr marL="342900" marR="0" lvl="0" indent="-342900" algn="l" defTabSz="685577" rtl="0" eaLnBrk="1" fontAlgn="auto" latinLnBrk="0" hangingPunct="1">
              <a:lnSpc>
                <a:spcPct val="90000"/>
              </a:lnSpc>
              <a:spcBef>
                <a:spcPts val="750"/>
              </a:spcBef>
              <a:spcAft>
                <a:spcPts val="0"/>
              </a:spcAft>
              <a:buClrTx/>
              <a:buSzTx/>
              <a:tabLst/>
              <a:defRPr/>
            </a:pPr>
            <a:r>
              <a:rPr lang="en-US" err="1"/>
              <a:t>asas</a:t>
            </a:r>
            <a:endParaRPr lang="en-US"/>
          </a:p>
        </p:txBody>
      </p:sp>
      <p:sp>
        <p:nvSpPr>
          <p:cNvPr id="4" name="Content Placeholder 3"/>
          <p:cNvSpPr>
            <a:spLocks noGrp="1"/>
          </p:cNvSpPr>
          <p:nvPr>
            <p:ph sz="half" idx="2" hasCustomPrompt="1"/>
          </p:nvPr>
        </p:nvSpPr>
        <p:spPr>
          <a:xfrm>
            <a:off x="4644008" y="1636440"/>
            <a:ext cx="4104705" cy="3240360"/>
          </a:xfrm>
        </p:spPr>
        <p:txBody>
          <a:bodyPr lIns="0" tIns="0" rIns="0" bIns="0">
            <a:noAutofit/>
          </a:bodyPr>
          <a:lstStyle>
            <a:lvl1pPr marL="342900" indent="-342900">
              <a:buFont typeface="+mj-lt"/>
              <a:buAutoNum type="arabicPeriod"/>
              <a:defRPr b="0" i="0">
                <a:solidFill>
                  <a:schemeClr val="tx1">
                    <a:lumMod val="65000"/>
                    <a:lumOff val="35000"/>
                  </a:schemeClr>
                </a:solidFill>
                <a:latin typeface="+mn-lt"/>
              </a:defRPr>
            </a:lvl1pPr>
            <a:lvl2pPr marL="685688" indent="-342900">
              <a:buFont typeface="+mj-lt"/>
              <a:buAutoNum type="arabicPeriod"/>
              <a:defRPr b="0" i="0">
                <a:solidFill>
                  <a:schemeClr val="tx1">
                    <a:lumMod val="65000"/>
                    <a:lumOff val="35000"/>
                  </a:schemeClr>
                </a:solidFill>
                <a:latin typeface="+mn-lt"/>
              </a:defRPr>
            </a:lvl2pPr>
            <a:lvl3pPr>
              <a:defRPr b="0" i="0">
                <a:solidFill>
                  <a:schemeClr val="tx1">
                    <a:lumMod val="65000"/>
                    <a:lumOff val="35000"/>
                  </a:schemeClr>
                </a:solidFill>
                <a:latin typeface="+mn-lt"/>
              </a:defRPr>
            </a:lvl3pPr>
            <a:lvl4pPr>
              <a:defRPr b="0" i="0">
                <a:solidFill>
                  <a:schemeClr val="tx1">
                    <a:lumMod val="65000"/>
                    <a:lumOff val="35000"/>
                  </a:schemeClr>
                </a:solidFill>
                <a:latin typeface="+mn-lt"/>
              </a:defRPr>
            </a:lvl4pPr>
            <a:lvl5pPr>
              <a:defRPr b="0" i="0">
                <a:solidFill>
                  <a:schemeClr val="tx1">
                    <a:lumMod val="65000"/>
                    <a:lumOff val="35000"/>
                  </a:schemeClr>
                </a:solidFill>
                <a:latin typeface="+mn-lt"/>
              </a:defRPr>
            </a:lvl5pPr>
          </a:lstStyle>
          <a:p>
            <a:pPr lvl="0"/>
            <a:r>
              <a:rPr lang="en-US" err="1"/>
              <a:t>Asas</a:t>
            </a:r>
            <a:endParaRPr lang="en-US"/>
          </a:p>
          <a:p>
            <a:pPr lvl="0"/>
            <a:endParaRPr lang="en-US"/>
          </a:p>
          <a:p>
            <a:pPr lvl="0"/>
            <a:endParaRPr lang="en-US"/>
          </a:p>
        </p:txBody>
      </p:sp>
      <p:pic>
        <p:nvPicPr>
          <p:cNvPr id="11" name="Grafik 10">
            <a:extLst>
              <a:ext uri="{FF2B5EF4-FFF2-40B4-BE49-F238E27FC236}">
                <a16:creationId xmlns:a16="http://schemas.microsoft.com/office/drawing/2014/main" id="{FF407F16-9025-664D-BAB7-50561E70546E}"/>
              </a:ext>
            </a:extLst>
          </p:cNvPr>
          <p:cNvPicPr>
            <a:picLocks noChangeAspect="1"/>
          </p:cNvPicPr>
          <p:nvPr/>
        </p:nvPicPr>
        <p:blipFill>
          <a:blip r:embed="rId2"/>
          <a:stretch>
            <a:fillRect/>
          </a:stretch>
        </p:blipFill>
        <p:spPr>
          <a:xfrm>
            <a:off x="7856747" y="203184"/>
            <a:ext cx="891718" cy="497153"/>
          </a:xfrm>
          <a:prstGeom prst="rect">
            <a:avLst/>
          </a:prstGeom>
        </p:spPr>
      </p:pic>
      <p:sp>
        <p:nvSpPr>
          <p:cNvPr id="15" name="Titel 6">
            <a:extLst>
              <a:ext uri="{FF2B5EF4-FFF2-40B4-BE49-F238E27FC236}">
                <a16:creationId xmlns:a16="http://schemas.microsoft.com/office/drawing/2014/main" id="{99001D2B-CBFE-974A-A03D-2D6843F4217B}"/>
              </a:ext>
            </a:extLst>
          </p:cNvPr>
          <p:cNvSpPr>
            <a:spLocks noGrp="1"/>
          </p:cNvSpPr>
          <p:nvPr>
            <p:ph type="title" hasCustomPrompt="1"/>
          </p:nvPr>
        </p:nvSpPr>
        <p:spPr>
          <a:xfrm>
            <a:off x="395289" y="915988"/>
            <a:ext cx="8353426" cy="576436"/>
          </a:xfrm>
        </p:spPr>
        <p:txBody>
          <a:bodyPr anchor="b" anchorCtr="0">
            <a:noAutofit/>
          </a:bodyPr>
          <a:lstStyle>
            <a:lvl1pPr>
              <a:lnSpc>
                <a:spcPts val="3674"/>
              </a:lnSpc>
              <a:defRPr sz="2100" b="1" i="0" u="none">
                <a:solidFill>
                  <a:schemeClr val="accent6"/>
                </a:solidFill>
                <a:latin typeface="+mj-lt"/>
              </a:defRPr>
            </a:lvl1pPr>
          </a:lstStyle>
          <a:p>
            <a:r>
              <a:rPr lang="de-DE"/>
              <a:t>Überschrift Linotype Syntax </a:t>
            </a:r>
            <a:r>
              <a:rPr lang="de-DE" err="1"/>
              <a:t>Com</a:t>
            </a:r>
            <a:r>
              <a:rPr lang="de-DE"/>
              <a:t> </a:t>
            </a:r>
            <a:r>
              <a:rPr lang="de-DE" err="1"/>
              <a:t>Bold</a:t>
            </a:r>
            <a:endParaRPr lang="de-DE"/>
          </a:p>
        </p:txBody>
      </p:sp>
      <p:sp>
        <p:nvSpPr>
          <p:cNvPr id="19" name="Textplatzhalter 20">
            <a:extLst>
              <a:ext uri="{FF2B5EF4-FFF2-40B4-BE49-F238E27FC236}">
                <a16:creationId xmlns:a16="http://schemas.microsoft.com/office/drawing/2014/main" id="{AD33E0B3-1E08-9341-B851-75914DF9D2E6}"/>
              </a:ext>
            </a:extLst>
          </p:cNvPr>
          <p:cNvSpPr>
            <a:spLocks noGrp="1"/>
          </p:cNvSpPr>
          <p:nvPr>
            <p:ph type="body" sz="quarter" idx="13" hasCustomPrompt="1"/>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269" indent="0" algn="l">
              <a:spcBef>
                <a:spcPts val="0"/>
              </a:spcBef>
              <a:buFontTx/>
              <a:buNone/>
              <a:defRPr sz="788" b="0" i="0">
                <a:solidFill>
                  <a:schemeClr val="accent6"/>
                </a:solidFill>
                <a:latin typeface="Linotype Syntax Com" panose="020B0604020202020204" pitchFamily="34" charset="0"/>
              </a:defRPr>
            </a:lvl5pPr>
          </a:lstStyle>
          <a:p>
            <a:pPr lvl="0"/>
            <a:r>
              <a:rPr lang="de-DE"/>
              <a:t>Fußzeile Text formatieren </a:t>
            </a:r>
          </a:p>
        </p:txBody>
      </p:sp>
      <p:pic>
        <p:nvPicPr>
          <p:cNvPr id="12" name="Grafik 11">
            <a:extLst>
              <a:ext uri="{FF2B5EF4-FFF2-40B4-BE49-F238E27FC236}">
                <a16:creationId xmlns:a16="http://schemas.microsoft.com/office/drawing/2014/main" id="{1A113BF1-3631-1248-AC1A-A7F935E20086}"/>
              </a:ext>
            </a:extLst>
          </p:cNvPr>
          <p:cNvPicPr>
            <a:picLocks noChangeAspect="1"/>
          </p:cNvPicPr>
          <p:nvPr/>
        </p:nvPicPr>
        <p:blipFill rotWithShape="1">
          <a:blip r:embed="rId3"/>
          <a:srcRect r="37673"/>
          <a:stretch/>
        </p:blipFill>
        <p:spPr>
          <a:xfrm>
            <a:off x="0" y="2"/>
            <a:ext cx="4572000" cy="844351"/>
          </a:xfrm>
          <a:prstGeom prst="rect">
            <a:avLst/>
          </a:prstGeom>
        </p:spPr>
      </p:pic>
      <p:sp>
        <p:nvSpPr>
          <p:cNvPr id="13" name="Datumsplatzhalter 3">
            <a:extLst>
              <a:ext uri="{FF2B5EF4-FFF2-40B4-BE49-F238E27FC236}">
                <a16:creationId xmlns:a16="http://schemas.microsoft.com/office/drawing/2014/main" id="{A6EDF63A-9269-4BEA-BBCA-904F5FD24FFC}"/>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56596ED0-69C8-4F99-BC49-12451F3A950F}" type="datetime1">
              <a:rPr lang="de-DE" smtClean="0"/>
              <a:t>01.06.2023</a:t>
            </a:fld>
            <a:endParaRPr lang="de-DE"/>
          </a:p>
        </p:txBody>
      </p:sp>
      <p:sp>
        <p:nvSpPr>
          <p:cNvPr id="14" name="Foliennummernplatzhalter 5">
            <a:extLst>
              <a:ext uri="{FF2B5EF4-FFF2-40B4-BE49-F238E27FC236}">
                <a16:creationId xmlns:a16="http://schemas.microsoft.com/office/drawing/2014/main" id="{2F9E0382-C073-4705-9D75-81207BAB7AE2}"/>
              </a:ext>
            </a:extLst>
          </p:cNvPr>
          <p:cNvSpPr>
            <a:spLocks noGrp="1"/>
          </p:cNvSpPr>
          <p:nvPr>
            <p:ph type="sldNum" sz="quarter" idx="12"/>
          </p:nvPr>
        </p:nvSpPr>
        <p:spPr>
          <a:xfrm>
            <a:off x="8244409"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9B5893FA-89A7-4B40-83FD-D5604A42A467}" type="slidenum">
              <a:rPr lang="de-DE" smtClean="0"/>
              <a:t>‹Nr.›</a:t>
            </a:fld>
            <a:endParaRPr lang="de-DE"/>
          </a:p>
        </p:txBody>
      </p:sp>
      <p:pic>
        <p:nvPicPr>
          <p:cNvPr id="16" name="Picture 15">
            <a:extLst>
              <a:ext uri="{FF2B5EF4-FFF2-40B4-BE49-F238E27FC236}">
                <a16:creationId xmlns:a16="http://schemas.microsoft.com/office/drawing/2014/main" id="{4C88C448-7E16-4911-B776-9E3247EFC95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6707746" y="203184"/>
            <a:ext cx="974201" cy="497153"/>
          </a:xfrm>
          <a:prstGeom prst="rect">
            <a:avLst/>
          </a:prstGeom>
        </p:spPr>
      </p:pic>
    </p:spTree>
    <p:extLst>
      <p:ext uri="{BB962C8B-B14F-4D97-AF65-F5344CB8AC3E}">
        <p14:creationId xmlns:p14="http://schemas.microsoft.com/office/powerpoint/2010/main" val="521763157"/>
      </p:ext>
    </p:extLst>
  </p:cSld>
  <p:clrMapOvr>
    <a:masterClrMapping/>
  </p:clrMapOvr>
  <p:extLst>
    <p:ext uri="{DCECCB84-F9BA-43D5-87BE-67443E8EF086}">
      <p15:sldGuideLst xmlns:p15="http://schemas.microsoft.com/office/powerpoint/2012/main">
        <p15:guide id="5" pos="5511">
          <p15:clr>
            <a:srgbClr val="FBAE40"/>
          </p15:clr>
        </p15:guide>
        <p15:guide id="6" pos="2835">
          <p15:clr>
            <a:srgbClr val="FBAE40"/>
          </p15:clr>
        </p15:guide>
        <p15:guide id="7" pos="292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Überschrift und Fließtext">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B6D90291-51A3-F04E-9CDA-D6B6B8C48592}"/>
              </a:ext>
            </a:extLst>
          </p:cNvPr>
          <p:cNvPicPr>
            <a:picLocks noChangeAspect="1"/>
          </p:cNvPicPr>
          <p:nvPr/>
        </p:nvPicPr>
        <p:blipFill rotWithShape="1">
          <a:blip r:embed="rId2"/>
          <a:srcRect r="37673"/>
          <a:stretch/>
        </p:blipFill>
        <p:spPr>
          <a:xfrm>
            <a:off x="0" y="2"/>
            <a:ext cx="4572000" cy="844351"/>
          </a:xfrm>
          <a:prstGeom prst="rect">
            <a:avLst/>
          </a:prstGeom>
        </p:spPr>
      </p:pic>
      <p:sp>
        <p:nvSpPr>
          <p:cNvPr id="3" name="Content Placeholder 2"/>
          <p:cNvSpPr>
            <a:spLocks noGrp="1"/>
          </p:cNvSpPr>
          <p:nvPr>
            <p:ph idx="1" hasCustomPrompt="1"/>
          </p:nvPr>
        </p:nvSpPr>
        <p:spPr>
          <a:xfrm>
            <a:off x="395289" y="1636440"/>
            <a:ext cx="8353426" cy="3240361"/>
          </a:xfrm>
        </p:spPr>
        <p:txBody>
          <a:bodyPr>
            <a:noAutofit/>
          </a:bodyPr>
          <a:lstStyle>
            <a:lvl1pPr marL="205740" indent="-205740">
              <a:buClr>
                <a:schemeClr val="tx1">
                  <a:lumMod val="65000"/>
                  <a:lumOff val="35000"/>
                </a:schemeClr>
              </a:buClr>
              <a:buSzPct val="90000"/>
              <a:buFont typeface="+mj-lt"/>
              <a:buAutoNum type="arabicPeriod"/>
              <a:defRPr sz="1800" b="0" i="0">
                <a:solidFill>
                  <a:schemeClr val="tx1">
                    <a:lumMod val="65000"/>
                    <a:lumOff val="35000"/>
                  </a:schemeClr>
                </a:solidFill>
                <a:latin typeface="+mn-lt"/>
              </a:defRPr>
            </a:lvl1pPr>
            <a:lvl2pPr marL="411480" indent="-205740">
              <a:buClr>
                <a:schemeClr val="tx1">
                  <a:lumMod val="65000"/>
                  <a:lumOff val="35000"/>
                </a:schemeClr>
              </a:buClr>
              <a:buSzPct val="90000"/>
              <a:buFont typeface="+mj-lt"/>
              <a:buAutoNum type="arabicPeriod"/>
              <a:defRPr b="0" i="0">
                <a:solidFill>
                  <a:schemeClr val="tx1">
                    <a:lumMod val="65000"/>
                    <a:lumOff val="35000"/>
                  </a:schemeClr>
                </a:solidFill>
                <a:latin typeface="Linotype Syntax Com Regular" panose="020B0604020202020204" pitchFamily="34" charset="0"/>
              </a:defRPr>
            </a:lvl2pPr>
          </a:lstStyle>
          <a:p>
            <a:pPr lvl="0"/>
            <a:r>
              <a:rPr lang="de-DE"/>
              <a:t>Fließtext Linotype Syntax </a:t>
            </a:r>
            <a:r>
              <a:rPr lang="de-DE" err="1"/>
              <a:t>Com</a:t>
            </a:r>
            <a:r>
              <a:rPr lang="de-DE"/>
              <a:t> Regular / </a:t>
            </a:r>
            <a:br>
              <a:rPr lang="de-DE"/>
            </a:br>
            <a:r>
              <a:rPr lang="de-DE"/>
              <a:t>Farbe Text 1 schwarz heller 35%</a:t>
            </a:r>
          </a:p>
          <a:p>
            <a:pPr lvl="1"/>
            <a:r>
              <a:rPr lang="de-DE"/>
              <a:t>a</a:t>
            </a:r>
          </a:p>
          <a:p>
            <a:pPr lvl="0"/>
            <a:br>
              <a:rPr lang="de-DE"/>
            </a:br>
            <a:endParaRPr lang="de-DE"/>
          </a:p>
        </p:txBody>
      </p:sp>
      <p:sp>
        <p:nvSpPr>
          <p:cNvPr id="7" name="Titel 6">
            <a:extLst>
              <a:ext uri="{FF2B5EF4-FFF2-40B4-BE49-F238E27FC236}">
                <a16:creationId xmlns:a16="http://schemas.microsoft.com/office/drawing/2014/main" id="{0F0E807B-C2E6-234D-826E-02AE584C791C}"/>
              </a:ext>
            </a:extLst>
          </p:cNvPr>
          <p:cNvSpPr>
            <a:spLocks noGrp="1"/>
          </p:cNvSpPr>
          <p:nvPr>
            <p:ph type="title" hasCustomPrompt="1"/>
          </p:nvPr>
        </p:nvSpPr>
        <p:spPr>
          <a:xfrm>
            <a:off x="395289" y="915988"/>
            <a:ext cx="8353426" cy="576262"/>
          </a:xfrm>
        </p:spPr>
        <p:txBody>
          <a:bodyPr anchor="b" anchorCtr="0">
            <a:noAutofit/>
          </a:bodyPr>
          <a:lstStyle>
            <a:lvl1pPr>
              <a:lnSpc>
                <a:spcPts val="3674"/>
              </a:lnSpc>
              <a:defRPr sz="2400" b="1" i="0" u="none">
                <a:solidFill>
                  <a:schemeClr val="accent6"/>
                </a:solidFill>
                <a:latin typeface="+mj-lt"/>
              </a:defRPr>
            </a:lvl1pPr>
          </a:lstStyle>
          <a:p>
            <a:r>
              <a:rPr lang="de-DE"/>
              <a:t>Überschrift Linotype Syntax </a:t>
            </a:r>
            <a:r>
              <a:rPr lang="de-DE" err="1"/>
              <a:t>Com</a:t>
            </a:r>
            <a:r>
              <a:rPr lang="de-DE"/>
              <a:t> </a:t>
            </a:r>
            <a:r>
              <a:rPr lang="de-DE" err="1"/>
              <a:t>Bold</a:t>
            </a:r>
            <a:endParaRPr lang="de-DE"/>
          </a:p>
        </p:txBody>
      </p:sp>
      <p:sp>
        <p:nvSpPr>
          <p:cNvPr id="9" name="Datumsplatzhalter 3">
            <a:extLst>
              <a:ext uri="{FF2B5EF4-FFF2-40B4-BE49-F238E27FC236}">
                <a16:creationId xmlns:a16="http://schemas.microsoft.com/office/drawing/2014/main" id="{7ACF6C22-E0BF-4E40-A8C7-BFBEACB884D4}"/>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793A0748-B8FB-450E-B843-5A870077D11B}" type="datetime1">
              <a:rPr lang="de-DE" smtClean="0"/>
              <a:t>01.06.2023</a:t>
            </a:fld>
            <a:endParaRPr lang="de-DE"/>
          </a:p>
        </p:txBody>
      </p:sp>
      <p:sp>
        <p:nvSpPr>
          <p:cNvPr id="10" name="Foliennummernplatzhalter 5">
            <a:extLst>
              <a:ext uri="{FF2B5EF4-FFF2-40B4-BE49-F238E27FC236}">
                <a16:creationId xmlns:a16="http://schemas.microsoft.com/office/drawing/2014/main" id="{866674B5-B4E0-BC41-96A2-55A0AEA5837A}"/>
              </a:ext>
            </a:extLst>
          </p:cNvPr>
          <p:cNvSpPr>
            <a:spLocks noGrp="1"/>
          </p:cNvSpPr>
          <p:nvPr>
            <p:ph type="sldNum" sz="quarter" idx="12"/>
          </p:nvPr>
        </p:nvSpPr>
        <p:spPr>
          <a:xfrm>
            <a:off x="8244409"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9B5893FA-89A7-4B40-83FD-D5604A42A467}" type="slidenum">
              <a:rPr lang="de-DE" smtClean="0"/>
              <a:t>‹Nr.›</a:t>
            </a:fld>
            <a:endParaRPr lang="de-DE"/>
          </a:p>
        </p:txBody>
      </p:sp>
      <p:sp>
        <p:nvSpPr>
          <p:cNvPr id="11" name="Textplatzhalter 20">
            <a:extLst>
              <a:ext uri="{FF2B5EF4-FFF2-40B4-BE49-F238E27FC236}">
                <a16:creationId xmlns:a16="http://schemas.microsoft.com/office/drawing/2014/main" id="{86A42731-49B4-8140-8189-B6C176171CB2}"/>
              </a:ext>
            </a:extLst>
          </p:cNvPr>
          <p:cNvSpPr>
            <a:spLocks noGrp="1"/>
          </p:cNvSpPr>
          <p:nvPr>
            <p:ph type="body" sz="quarter" idx="13"/>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269" indent="0" algn="l">
              <a:spcBef>
                <a:spcPts val="0"/>
              </a:spcBef>
              <a:buFontTx/>
              <a:buNone/>
              <a:defRPr sz="788" b="0" i="0">
                <a:solidFill>
                  <a:schemeClr val="accent6"/>
                </a:solidFill>
                <a:latin typeface="Linotype Syntax Com" panose="020B0604020202020204" pitchFamily="34" charset="0"/>
              </a:defRPr>
            </a:lvl5pPr>
          </a:lstStyle>
          <a:p>
            <a:pPr lvl="0"/>
            <a:endParaRPr lang="de-DE"/>
          </a:p>
        </p:txBody>
      </p:sp>
      <p:pic>
        <p:nvPicPr>
          <p:cNvPr id="16" name="Grafik 15">
            <a:extLst>
              <a:ext uri="{FF2B5EF4-FFF2-40B4-BE49-F238E27FC236}">
                <a16:creationId xmlns:a16="http://schemas.microsoft.com/office/drawing/2014/main" id="{325920EB-C6FA-C049-9959-C25635C5778C}"/>
              </a:ext>
            </a:extLst>
          </p:cNvPr>
          <p:cNvPicPr>
            <a:picLocks noChangeAspect="1"/>
          </p:cNvPicPr>
          <p:nvPr/>
        </p:nvPicPr>
        <p:blipFill>
          <a:blip r:embed="rId3"/>
          <a:stretch>
            <a:fillRect/>
          </a:stretch>
        </p:blipFill>
        <p:spPr>
          <a:xfrm>
            <a:off x="7856747" y="203184"/>
            <a:ext cx="891718" cy="497153"/>
          </a:xfrm>
          <a:prstGeom prst="rect">
            <a:avLst/>
          </a:prstGeom>
        </p:spPr>
      </p:pic>
      <p:pic>
        <p:nvPicPr>
          <p:cNvPr id="4" name="Picture 3">
            <a:extLst>
              <a:ext uri="{FF2B5EF4-FFF2-40B4-BE49-F238E27FC236}">
                <a16:creationId xmlns:a16="http://schemas.microsoft.com/office/drawing/2014/main" id="{519DFB09-90FF-46F0-95B2-2692EA717BE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6707746" y="203184"/>
            <a:ext cx="974201" cy="497153"/>
          </a:xfrm>
          <a:prstGeom prst="rect">
            <a:avLst/>
          </a:prstGeom>
        </p:spPr>
      </p:pic>
    </p:spTree>
    <p:extLst>
      <p:ext uri="{BB962C8B-B14F-4D97-AF65-F5344CB8AC3E}">
        <p14:creationId xmlns:p14="http://schemas.microsoft.com/office/powerpoint/2010/main" val="43065026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Nur Überschrift">
    <p:bg>
      <p:bgPr>
        <a:solidFill>
          <a:schemeClr val="bg1"/>
        </a:solidFill>
        <a:effectLst/>
      </p:bgPr>
    </p:bg>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A0D263FD-A239-3742-BE55-9E117A23141B}"/>
              </a:ext>
            </a:extLst>
          </p:cNvPr>
          <p:cNvPicPr>
            <a:picLocks noChangeAspect="1"/>
          </p:cNvPicPr>
          <p:nvPr/>
        </p:nvPicPr>
        <p:blipFill>
          <a:blip r:embed="rId2"/>
          <a:stretch>
            <a:fillRect/>
          </a:stretch>
        </p:blipFill>
        <p:spPr>
          <a:xfrm>
            <a:off x="7856747" y="203184"/>
            <a:ext cx="891718" cy="497153"/>
          </a:xfrm>
          <a:prstGeom prst="rect">
            <a:avLst/>
          </a:prstGeom>
        </p:spPr>
      </p:pic>
      <p:sp>
        <p:nvSpPr>
          <p:cNvPr id="13" name="Titel 6">
            <a:extLst>
              <a:ext uri="{FF2B5EF4-FFF2-40B4-BE49-F238E27FC236}">
                <a16:creationId xmlns:a16="http://schemas.microsoft.com/office/drawing/2014/main" id="{6AE7C572-AC08-3649-A40B-F24544759BE9}"/>
              </a:ext>
            </a:extLst>
          </p:cNvPr>
          <p:cNvSpPr>
            <a:spLocks noGrp="1"/>
          </p:cNvSpPr>
          <p:nvPr>
            <p:ph type="title" hasCustomPrompt="1"/>
          </p:nvPr>
        </p:nvSpPr>
        <p:spPr>
          <a:xfrm>
            <a:off x="395289" y="915988"/>
            <a:ext cx="8353426" cy="576262"/>
          </a:xfrm>
        </p:spPr>
        <p:txBody>
          <a:bodyPr anchor="b" anchorCtr="0">
            <a:noAutofit/>
          </a:bodyPr>
          <a:lstStyle>
            <a:lvl1pPr>
              <a:lnSpc>
                <a:spcPts val="3674"/>
              </a:lnSpc>
              <a:defRPr sz="2400" b="1" i="0" u="none">
                <a:solidFill>
                  <a:schemeClr val="accent6"/>
                </a:solidFill>
                <a:latin typeface="+mj-lt"/>
              </a:defRPr>
            </a:lvl1pPr>
          </a:lstStyle>
          <a:p>
            <a:r>
              <a:rPr lang="de-DE"/>
              <a:t>Überschrift Linotype Syntax </a:t>
            </a:r>
            <a:r>
              <a:rPr lang="de-DE" err="1"/>
              <a:t>Com</a:t>
            </a:r>
            <a:r>
              <a:rPr lang="de-DE"/>
              <a:t> </a:t>
            </a:r>
            <a:r>
              <a:rPr lang="de-DE" err="1"/>
              <a:t>Bold</a:t>
            </a:r>
            <a:endParaRPr lang="de-DE"/>
          </a:p>
        </p:txBody>
      </p:sp>
      <p:sp>
        <p:nvSpPr>
          <p:cNvPr id="14" name="Datumsplatzhalter 3">
            <a:extLst>
              <a:ext uri="{FF2B5EF4-FFF2-40B4-BE49-F238E27FC236}">
                <a16:creationId xmlns:a16="http://schemas.microsoft.com/office/drawing/2014/main" id="{AC7DBCF1-BB99-EE43-A15C-115C0821B840}"/>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698DD83D-C6E9-4293-9138-F632FA767873}" type="datetime1">
              <a:rPr lang="de-DE" smtClean="0"/>
              <a:t>01.06.2023</a:t>
            </a:fld>
            <a:endParaRPr lang="de-DE"/>
          </a:p>
        </p:txBody>
      </p:sp>
      <p:sp>
        <p:nvSpPr>
          <p:cNvPr id="15" name="Foliennummernplatzhalter 5">
            <a:extLst>
              <a:ext uri="{FF2B5EF4-FFF2-40B4-BE49-F238E27FC236}">
                <a16:creationId xmlns:a16="http://schemas.microsoft.com/office/drawing/2014/main" id="{3483C9D1-7691-034C-9192-AAF4C2859F8F}"/>
              </a:ext>
            </a:extLst>
          </p:cNvPr>
          <p:cNvSpPr>
            <a:spLocks noGrp="1"/>
          </p:cNvSpPr>
          <p:nvPr>
            <p:ph type="sldNum" sz="quarter" idx="12"/>
          </p:nvPr>
        </p:nvSpPr>
        <p:spPr>
          <a:xfrm>
            <a:off x="8244409"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9B5893FA-89A7-4B40-83FD-D5604A42A467}" type="slidenum">
              <a:rPr lang="de-DE" smtClean="0"/>
              <a:t>‹Nr.›</a:t>
            </a:fld>
            <a:endParaRPr lang="de-DE"/>
          </a:p>
        </p:txBody>
      </p:sp>
      <p:sp>
        <p:nvSpPr>
          <p:cNvPr id="17" name="Textplatzhalter 20">
            <a:extLst>
              <a:ext uri="{FF2B5EF4-FFF2-40B4-BE49-F238E27FC236}">
                <a16:creationId xmlns:a16="http://schemas.microsoft.com/office/drawing/2014/main" id="{B00075FD-3BF3-944F-8976-7375F54D4239}"/>
              </a:ext>
            </a:extLst>
          </p:cNvPr>
          <p:cNvSpPr>
            <a:spLocks noGrp="1"/>
          </p:cNvSpPr>
          <p:nvPr>
            <p:ph type="body" sz="quarter" idx="13" hasCustomPrompt="1"/>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269" indent="0" algn="l">
              <a:spcBef>
                <a:spcPts val="0"/>
              </a:spcBef>
              <a:buFontTx/>
              <a:buNone/>
              <a:defRPr sz="788" b="0" i="0">
                <a:solidFill>
                  <a:schemeClr val="accent6"/>
                </a:solidFill>
                <a:latin typeface="Linotype Syntax Com" panose="020B0604020202020204" pitchFamily="34" charset="0"/>
              </a:defRPr>
            </a:lvl5pPr>
          </a:lstStyle>
          <a:p>
            <a:pPr lvl="0"/>
            <a:r>
              <a:rPr lang="de-DE"/>
              <a:t>Fußzeile Text formatieren </a:t>
            </a:r>
          </a:p>
        </p:txBody>
      </p:sp>
      <p:pic>
        <p:nvPicPr>
          <p:cNvPr id="10" name="Grafik 9">
            <a:extLst>
              <a:ext uri="{FF2B5EF4-FFF2-40B4-BE49-F238E27FC236}">
                <a16:creationId xmlns:a16="http://schemas.microsoft.com/office/drawing/2014/main" id="{7667A3BD-25C0-6C49-8DB6-95CAF54D03B9}"/>
              </a:ext>
            </a:extLst>
          </p:cNvPr>
          <p:cNvPicPr>
            <a:picLocks noChangeAspect="1"/>
          </p:cNvPicPr>
          <p:nvPr/>
        </p:nvPicPr>
        <p:blipFill rotWithShape="1">
          <a:blip r:embed="rId3"/>
          <a:srcRect r="37673"/>
          <a:stretch/>
        </p:blipFill>
        <p:spPr>
          <a:xfrm>
            <a:off x="0" y="2"/>
            <a:ext cx="4572000" cy="844351"/>
          </a:xfrm>
          <a:prstGeom prst="rect">
            <a:avLst/>
          </a:prstGeom>
        </p:spPr>
      </p:pic>
      <p:sp>
        <p:nvSpPr>
          <p:cNvPr id="2" name="TextBox 1">
            <a:extLst>
              <a:ext uri="{FF2B5EF4-FFF2-40B4-BE49-F238E27FC236}">
                <a16:creationId xmlns:a16="http://schemas.microsoft.com/office/drawing/2014/main" id="{2C32CCD1-3DC6-4429-9113-CB7FB626C837}"/>
              </a:ext>
            </a:extLst>
          </p:cNvPr>
          <p:cNvSpPr txBox="1"/>
          <p:nvPr userDrawn="1"/>
        </p:nvSpPr>
        <p:spPr>
          <a:xfrm>
            <a:off x="1490011" y="2191289"/>
            <a:ext cx="1041035" cy="686012"/>
          </a:xfrm>
          <a:prstGeom prst="rect">
            <a:avLst/>
          </a:prstGeom>
          <a:noFill/>
        </p:spPr>
        <p:txBody>
          <a:bodyPr wrap="square" rtlCol="0">
            <a:noAutofit/>
          </a:bodyPr>
          <a:lstStyle/>
          <a:p>
            <a:endParaRPr lang="de-DE" sz="1800">
              <a:solidFill>
                <a:schemeClr val="tx1">
                  <a:lumMod val="65000"/>
                  <a:lumOff val="35000"/>
                </a:schemeClr>
              </a:solidFill>
            </a:endParaRPr>
          </a:p>
        </p:txBody>
      </p:sp>
      <p:pic>
        <p:nvPicPr>
          <p:cNvPr id="11" name="Picture 10">
            <a:extLst>
              <a:ext uri="{FF2B5EF4-FFF2-40B4-BE49-F238E27FC236}">
                <a16:creationId xmlns:a16="http://schemas.microsoft.com/office/drawing/2014/main" id="{CD00DE93-ED2D-4E99-94A2-766D232F817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6707746" y="203184"/>
            <a:ext cx="974201" cy="497153"/>
          </a:xfrm>
          <a:prstGeom prst="rect">
            <a:avLst/>
          </a:prstGeom>
        </p:spPr>
      </p:pic>
    </p:spTree>
    <p:extLst>
      <p:ext uri="{BB962C8B-B14F-4D97-AF65-F5344CB8AC3E}">
        <p14:creationId xmlns:p14="http://schemas.microsoft.com/office/powerpoint/2010/main" val="1427386775"/>
      </p:ext>
    </p:extLst>
  </p:cSld>
  <p:clrMapOvr>
    <a:masterClrMapping/>
  </p:clrMapOvr>
  <p:extLst>
    <p:ext uri="{DCECCB84-F9BA-43D5-87BE-67443E8EF086}">
      <p15:sldGuideLst xmlns:p15="http://schemas.microsoft.com/office/powerpoint/2012/main">
        <p15:guide id="2" pos="551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Überschrift und Fließtext">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B6D90291-51A3-F04E-9CDA-D6B6B8C48592}"/>
              </a:ext>
            </a:extLst>
          </p:cNvPr>
          <p:cNvPicPr>
            <a:picLocks noChangeAspect="1"/>
          </p:cNvPicPr>
          <p:nvPr/>
        </p:nvPicPr>
        <p:blipFill rotWithShape="1">
          <a:blip r:embed="rId2"/>
          <a:srcRect r="37673"/>
          <a:stretch/>
        </p:blipFill>
        <p:spPr>
          <a:xfrm>
            <a:off x="0" y="2"/>
            <a:ext cx="4572000" cy="844351"/>
          </a:xfrm>
          <a:prstGeom prst="rect">
            <a:avLst/>
          </a:prstGeom>
        </p:spPr>
      </p:pic>
      <p:sp>
        <p:nvSpPr>
          <p:cNvPr id="3" name="Content Placeholder 2"/>
          <p:cNvSpPr>
            <a:spLocks noGrp="1"/>
          </p:cNvSpPr>
          <p:nvPr>
            <p:ph idx="1" hasCustomPrompt="1"/>
          </p:nvPr>
        </p:nvSpPr>
        <p:spPr>
          <a:xfrm>
            <a:off x="395289" y="1636440"/>
            <a:ext cx="8353426" cy="3240361"/>
          </a:xfrm>
        </p:spPr>
        <p:txBody>
          <a:bodyPr>
            <a:noAutofit/>
          </a:bodyPr>
          <a:lstStyle>
            <a:lvl1pPr marL="205740" indent="-205740">
              <a:buClr>
                <a:schemeClr val="tx1">
                  <a:lumMod val="65000"/>
                  <a:lumOff val="35000"/>
                </a:schemeClr>
              </a:buClr>
              <a:buSzPct val="90000"/>
              <a:buFont typeface="+mj-lt"/>
              <a:buAutoNum type="arabicPeriod"/>
              <a:defRPr sz="1800" b="0" i="0">
                <a:solidFill>
                  <a:schemeClr val="tx1">
                    <a:lumMod val="65000"/>
                    <a:lumOff val="35000"/>
                  </a:schemeClr>
                </a:solidFill>
                <a:latin typeface="+mn-lt"/>
              </a:defRPr>
            </a:lvl1pPr>
            <a:lvl2pPr marL="411480" indent="-205740">
              <a:buClr>
                <a:schemeClr val="tx1">
                  <a:lumMod val="65000"/>
                  <a:lumOff val="35000"/>
                </a:schemeClr>
              </a:buClr>
              <a:buSzPct val="90000"/>
              <a:buFont typeface="+mj-lt"/>
              <a:buAutoNum type="arabicPeriod"/>
              <a:defRPr b="0" i="0">
                <a:solidFill>
                  <a:schemeClr val="tx1">
                    <a:lumMod val="65000"/>
                    <a:lumOff val="35000"/>
                  </a:schemeClr>
                </a:solidFill>
                <a:latin typeface="Linotype Syntax Com Regular" panose="020B0604020202020204" pitchFamily="34" charset="0"/>
              </a:defRPr>
            </a:lvl2pPr>
          </a:lstStyle>
          <a:p>
            <a:pPr lvl="0"/>
            <a:r>
              <a:rPr lang="de-DE"/>
              <a:t>Fließtext Linotype Syntax </a:t>
            </a:r>
            <a:r>
              <a:rPr lang="de-DE" err="1"/>
              <a:t>Com</a:t>
            </a:r>
            <a:r>
              <a:rPr lang="de-DE"/>
              <a:t> Regular / </a:t>
            </a:r>
            <a:br>
              <a:rPr lang="de-DE"/>
            </a:br>
            <a:r>
              <a:rPr lang="de-DE"/>
              <a:t>Farbe Text 1 schwarz heller 35%</a:t>
            </a:r>
          </a:p>
          <a:p>
            <a:pPr lvl="1"/>
            <a:r>
              <a:rPr lang="de-DE"/>
              <a:t>a</a:t>
            </a:r>
          </a:p>
          <a:p>
            <a:pPr lvl="0"/>
            <a:br>
              <a:rPr lang="de-DE"/>
            </a:br>
            <a:endParaRPr lang="de-DE"/>
          </a:p>
        </p:txBody>
      </p:sp>
      <p:sp>
        <p:nvSpPr>
          <p:cNvPr id="7" name="Titel 6">
            <a:extLst>
              <a:ext uri="{FF2B5EF4-FFF2-40B4-BE49-F238E27FC236}">
                <a16:creationId xmlns:a16="http://schemas.microsoft.com/office/drawing/2014/main" id="{0F0E807B-C2E6-234D-826E-02AE584C791C}"/>
              </a:ext>
            </a:extLst>
          </p:cNvPr>
          <p:cNvSpPr>
            <a:spLocks noGrp="1"/>
          </p:cNvSpPr>
          <p:nvPr>
            <p:ph type="title" hasCustomPrompt="1"/>
          </p:nvPr>
        </p:nvSpPr>
        <p:spPr>
          <a:xfrm>
            <a:off x="395289" y="915988"/>
            <a:ext cx="8353426" cy="576262"/>
          </a:xfrm>
        </p:spPr>
        <p:txBody>
          <a:bodyPr anchor="b" anchorCtr="0">
            <a:noAutofit/>
          </a:bodyPr>
          <a:lstStyle>
            <a:lvl1pPr>
              <a:lnSpc>
                <a:spcPts val="3674"/>
              </a:lnSpc>
              <a:defRPr sz="2400" b="1" i="0" u="none">
                <a:solidFill>
                  <a:schemeClr val="accent6"/>
                </a:solidFill>
                <a:latin typeface="+mj-lt"/>
              </a:defRPr>
            </a:lvl1pPr>
          </a:lstStyle>
          <a:p>
            <a:r>
              <a:rPr lang="de-DE"/>
              <a:t>Überschrift Linotype Syntax </a:t>
            </a:r>
            <a:r>
              <a:rPr lang="de-DE" err="1"/>
              <a:t>Com</a:t>
            </a:r>
            <a:r>
              <a:rPr lang="de-DE"/>
              <a:t> </a:t>
            </a:r>
            <a:r>
              <a:rPr lang="de-DE" err="1"/>
              <a:t>Bold</a:t>
            </a:r>
            <a:endParaRPr lang="de-DE"/>
          </a:p>
        </p:txBody>
      </p:sp>
      <p:sp>
        <p:nvSpPr>
          <p:cNvPr id="9" name="Datumsplatzhalter 3">
            <a:extLst>
              <a:ext uri="{FF2B5EF4-FFF2-40B4-BE49-F238E27FC236}">
                <a16:creationId xmlns:a16="http://schemas.microsoft.com/office/drawing/2014/main" id="{7ACF6C22-E0BF-4E40-A8C7-BFBEACB884D4}"/>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793A0748-B8FB-450E-B843-5A870077D11B}" type="datetime1">
              <a:rPr lang="de-DE" smtClean="0"/>
              <a:t>01.06.2023</a:t>
            </a:fld>
            <a:endParaRPr lang="de-DE"/>
          </a:p>
        </p:txBody>
      </p:sp>
      <p:sp>
        <p:nvSpPr>
          <p:cNvPr id="10" name="Foliennummernplatzhalter 5">
            <a:extLst>
              <a:ext uri="{FF2B5EF4-FFF2-40B4-BE49-F238E27FC236}">
                <a16:creationId xmlns:a16="http://schemas.microsoft.com/office/drawing/2014/main" id="{866674B5-B4E0-BC41-96A2-55A0AEA5837A}"/>
              </a:ext>
            </a:extLst>
          </p:cNvPr>
          <p:cNvSpPr>
            <a:spLocks noGrp="1"/>
          </p:cNvSpPr>
          <p:nvPr>
            <p:ph type="sldNum" sz="quarter" idx="12"/>
          </p:nvPr>
        </p:nvSpPr>
        <p:spPr>
          <a:xfrm>
            <a:off x="8244409"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9B5893FA-89A7-4B40-83FD-D5604A42A467}" type="slidenum">
              <a:rPr lang="de-DE" smtClean="0"/>
              <a:t>‹Nr.›</a:t>
            </a:fld>
            <a:endParaRPr lang="de-DE"/>
          </a:p>
        </p:txBody>
      </p:sp>
      <p:sp>
        <p:nvSpPr>
          <p:cNvPr id="11" name="Textplatzhalter 20">
            <a:extLst>
              <a:ext uri="{FF2B5EF4-FFF2-40B4-BE49-F238E27FC236}">
                <a16:creationId xmlns:a16="http://schemas.microsoft.com/office/drawing/2014/main" id="{86A42731-49B4-8140-8189-B6C176171CB2}"/>
              </a:ext>
            </a:extLst>
          </p:cNvPr>
          <p:cNvSpPr>
            <a:spLocks noGrp="1"/>
          </p:cNvSpPr>
          <p:nvPr>
            <p:ph type="body" sz="quarter" idx="13"/>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269" indent="0" algn="l">
              <a:spcBef>
                <a:spcPts val="0"/>
              </a:spcBef>
              <a:buFontTx/>
              <a:buNone/>
              <a:defRPr sz="788" b="0" i="0">
                <a:solidFill>
                  <a:schemeClr val="accent6"/>
                </a:solidFill>
                <a:latin typeface="Linotype Syntax Com" panose="020B0604020202020204" pitchFamily="34" charset="0"/>
              </a:defRPr>
            </a:lvl5pPr>
          </a:lstStyle>
          <a:p>
            <a:pPr lvl="0"/>
            <a:endParaRPr lang="de-DE"/>
          </a:p>
        </p:txBody>
      </p:sp>
      <p:pic>
        <p:nvPicPr>
          <p:cNvPr id="16" name="Grafik 15">
            <a:extLst>
              <a:ext uri="{FF2B5EF4-FFF2-40B4-BE49-F238E27FC236}">
                <a16:creationId xmlns:a16="http://schemas.microsoft.com/office/drawing/2014/main" id="{325920EB-C6FA-C049-9959-C25635C5778C}"/>
              </a:ext>
            </a:extLst>
          </p:cNvPr>
          <p:cNvPicPr>
            <a:picLocks noChangeAspect="1"/>
          </p:cNvPicPr>
          <p:nvPr/>
        </p:nvPicPr>
        <p:blipFill>
          <a:blip r:embed="rId3"/>
          <a:stretch>
            <a:fillRect/>
          </a:stretch>
        </p:blipFill>
        <p:spPr>
          <a:xfrm>
            <a:off x="7856747" y="203184"/>
            <a:ext cx="891718" cy="497153"/>
          </a:xfrm>
          <a:prstGeom prst="rect">
            <a:avLst/>
          </a:prstGeom>
        </p:spPr>
      </p:pic>
      <p:pic>
        <p:nvPicPr>
          <p:cNvPr id="4" name="Picture 3">
            <a:extLst>
              <a:ext uri="{FF2B5EF4-FFF2-40B4-BE49-F238E27FC236}">
                <a16:creationId xmlns:a16="http://schemas.microsoft.com/office/drawing/2014/main" id="{519DFB09-90FF-46F0-95B2-2692EA717BE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6707746" y="203184"/>
            <a:ext cx="974201" cy="497153"/>
          </a:xfrm>
          <a:prstGeom prst="rect">
            <a:avLst/>
          </a:prstGeom>
        </p:spPr>
      </p:pic>
    </p:spTree>
    <p:extLst>
      <p:ext uri="{BB962C8B-B14F-4D97-AF65-F5344CB8AC3E}">
        <p14:creationId xmlns:p14="http://schemas.microsoft.com/office/powerpoint/2010/main" val="38865369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Überschrift und Fließtext">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B6D90291-51A3-F04E-9CDA-D6B6B8C48592}"/>
              </a:ext>
            </a:extLst>
          </p:cNvPr>
          <p:cNvPicPr>
            <a:picLocks noChangeAspect="1"/>
          </p:cNvPicPr>
          <p:nvPr/>
        </p:nvPicPr>
        <p:blipFill rotWithShape="1">
          <a:blip r:embed="rId2"/>
          <a:srcRect r="37673"/>
          <a:stretch/>
        </p:blipFill>
        <p:spPr>
          <a:xfrm>
            <a:off x="0" y="2"/>
            <a:ext cx="4572000" cy="844351"/>
          </a:xfrm>
          <a:prstGeom prst="rect">
            <a:avLst/>
          </a:prstGeom>
        </p:spPr>
      </p:pic>
      <p:sp>
        <p:nvSpPr>
          <p:cNvPr id="3" name="Content Placeholder 2"/>
          <p:cNvSpPr>
            <a:spLocks noGrp="1"/>
          </p:cNvSpPr>
          <p:nvPr>
            <p:ph idx="1" hasCustomPrompt="1"/>
          </p:nvPr>
        </p:nvSpPr>
        <p:spPr>
          <a:xfrm>
            <a:off x="395289" y="1636440"/>
            <a:ext cx="8353426" cy="3240361"/>
          </a:xfrm>
        </p:spPr>
        <p:txBody>
          <a:bodyPr>
            <a:noAutofit/>
          </a:bodyPr>
          <a:lstStyle>
            <a:lvl1pPr marL="205740" indent="-205740">
              <a:buClr>
                <a:schemeClr val="tx1">
                  <a:lumMod val="65000"/>
                  <a:lumOff val="35000"/>
                </a:schemeClr>
              </a:buClr>
              <a:buSzPct val="90000"/>
              <a:buFont typeface="+mj-lt"/>
              <a:buAutoNum type="arabicPeriod"/>
              <a:defRPr sz="1800" b="0" i="0">
                <a:solidFill>
                  <a:schemeClr val="tx1">
                    <a:lumMod val="65000"/>
                    <a:lumOff val="35000"/>
                  </a:schemeClr>
                </a:solidFill>
                <a:latin typeface="+mn-lt"/>
              </a:defRPr>
            </a:lvl1pPr>
            <a:lvl2pPr marL="411480" indent="-205740">
              <a:buClr>
                <a:schemeClr val="tx1">
                  <a:lumMod val="65000"/>
                  <a:lumOff val="35000"/>
                </a:schemeClr>
              </a:buClr>
              <a:buSzPct val="90000"/>
              <a:buFont typeface="+mj-lt"/>
              <a:buAutoNum type="arabicPeriod"/>
              <a:defRPr b="0" i="0">
                <a:solidFill>
                  <a:schemeClr val="tx1">
                    <a:lumMod val="65000"/>
                    <a:lumOff val="35000"/>
                  </a:schemeClr>
                </a:solidFill>
                <a:latin typeface="Linotype Syntax Com Regular" panose="020B0604020202020204" pitchFamily="34" charset="0"/>
              </a:defRPr>
            </a:lvl2pPr>
          </a:lstStyle>
          <a:p>
            <a:pPr lvl="0"/>
            <a:r>
              <a:rPr lang="de-DE"/>
              <a:t>Fließtext Linotype Syntax </a:t>
            </a:r>
            <a:r>
              <a:rPr lang="de-DE" err="1"/>
              <a:t>Com</a:t>
            </a:r>
            <a:r>
              <a:rPr lang="de-DE"/>
              <a:t> Regular / </a:t>
            </a:r>
            <a:br>
              <a:rPr lang="de-DE"/>
            </a:br>
            <a:r>
              <a:rPr lang="de-DE"/>
              <a:t>Farbe Text 1 schwarz heller 35%</a:t>
            </a:r>
          </a:p>
          <a:p>
            <a:pPr lvl="1"/>
            <a:r>
              <a:rPr lang="de-DE"/>
              <a:t>a</a:t>
            </a:r>
          </a:p>
          <a:p>
            <a:pPr lvl="0"/>
            <a:br>
              <a:rPr lang="de-DE"/>
            </a:br>
            <a:endParaRPr lang="de-DE"/>
          </a:p>
        </p:txBody>
      </p:sp>
      <p:sp>
        <p:nvSpPr>
          <p:cNvPr id="7" name="Titel 6">
            <a:extLst>
              <a:ext uri="{FF2B5EF4-FFF2-40B4-BE49-F238E27FC236}">
                <a16:creationId xmlns:a16="http://schemas.microsoft.com/office/drawing/2014/main" id="{0F0E807B-C2E6-234D-826E-02AE584C791C}"/>
              </a:ext>
            </a:extLst>
          </p:cNvPr>
          <p:cNvSpPr>
            <a:spLocks noGrp="1"/>
          </p:cNvSpPr>
          <p:nvPr>
            <p:ph type="title" hasCustomPrompt="1"/>
          </p:nvPr>
        </p:nvSpPr>
        <p:spPr>
          <a:xfrm>
            <a:off x="395289" y="915988"/>
            <a:ext cx="8353426" cy="576262"/>
          </a:xfrm>
        </p:spPr>
        <p:txBody>
          <a:bodyPr anchor="b" anchorCtr="0">
            <a:noAutofit/>
          </a:bodyPr>
          <a:lstStyle>
            <a:lvl1pPr>
              <a:lnSpc>
                <a:spcPts val="3674"/>
              </a:lnSpc>
              <a:defRPr sz="2400" b="1" i="0" u="none">
                <a:solidFill>
                  <a:schemeClr val="accent6"/>
                </a:solidFill>
                <a:latin typeface="+mj-lt"/>
              </a:defRPr>
            </a:lvl1pPr>
          </a:lstStyle>
          <a:p>
            <a:r>
              <a:rPr lang="de-DE"/>
              <a:t>Überschrift Linotype Syntax </a:t>
            </a:r>
            <a:r>
              <a:rPr lang="de-DE" err="1"/>
              <a:t>Com</a:t>
            </a:r>
            <a:r>
              <a:rPr lang="de-DE"/>
              <a:t> </a:t>
            </a:r>
            <a:r>
              <a:rPr lang="de-DE" err="1"/>
              <a:t>Bold</a:t>
            </a:r>
            <a:endParaRPr lang="de-DE"/>
          </a:p>
        </p:txBody>
      </p:sp>
      <p:sp>
        <p:nvSpPr>
          <p:cNvPr id="9" name="Datumsplatzhalter 3">
            <a:extLst>
              <a:ext uri="{FF2B5EF4-FFF2-40B4-BE49-F238E27FC236}">
                <a16:creationId xmlns:a16="http://schemas.microsoft.com/office/drawing/2014/main" id="{7ACF6C22-E0BF-4E40-A8C7-BFBEACB884D4}"/>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793A0748-B8FB-450E-B843-5A870077D11B}" type="datetime1">
              <a:rPr lang="de-DE" smtClean="0"/>
              <a:t>01.06.2023</a:t>
            </a:fld>
            <a:endParaRPr lang="de-DE"/>
          </a:p>
        </p:txBody>
      </p:sp>
      <p:sp>
        <p:nvSpPr>
          <p:cNvPr id="10" name="Foliennummernplatzhalter 5">
            <a:extLst>
              <a:ext uri="{FF2B5EF4-FFF2-40B4-BE49-F238E27FC236}">
                <a16:creationId xmlns:a16="http://schemas.microsoft.com/office/drawing/2014/main" id="{866674B5-B4E0-BC41-96A2-55A0AEA5837A}"/>
              </a:ext>
            </a:extLst>
          </p:cNvPr>
          <p:cNvSpPr>
            <a:spLocks noGrp="1"/>
          </p:cNvSpPr>
          <p:nvPr>
            <p:ph type="sldNum" sz="quarter" idx="12"/>
          </p:nvPr>
        </p:nvSpPr>
        <p:spPr>
          <a:xfrm>
            <a:off x="8244409"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9B5893FA-89A7-4B40-83FD-D5604A42A467}" type="slidenum">
              <a:rPr lang="de-DE" smtClean="0"/>
              <a:t>‹Nr.›</a:t>
            </a:fld>
            <a:endParaRPr lang="de-DE"/>
          </a:p>
        </p:txBody>
      </p:sp>
      <p:sp>
        <p:nvSpPr>
          <p:cNvPr id="11" name="Textplatzhalter 20">
            <a:extLst>
              <a:ext uri="{FF2B5EF4-FFF2-40B4-BE49-F238E27FC236}">
                <a16:creationId xmlns:a16="http://schemas.microsoft.com/office/drawing/2014/main" id="{86A42731-49B4-8140-8189-B6C176171CB2}"/>
              </a:ext>
            </a:extLst>
          </p:cNvPr>
          <p:cNvSpPr>
            <a:spLocks noGrp="1"/>
          </p:cNvSpPr>
          <p:nvPr>
            <p:ph type="body" sz="quarter" idx="13"/>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269" indent="0" algn="l">
              <a:spcBef>
                <a:spcPts val="0"/>
              </a:spcBef>
              <a:buFontTx/>
              <a:buNone/>
              <a:defRPr sz="788" b="0" i="0">
                <a:solidFill>
                  <a:schemeClr val="accent6"/>
                </a:solidFill>
                <a:latin typeface="Linotype Syntax Com" panose="020B0604020202020204" pitchFamily="34" charset="0"/>
              </a:defRPr>
            </a:lvl5pPr>
          </a:lstStyle>
          <a:p>
            <a:pPr lvl="0"/>
            <a:endParaRPr lang="de-DE"/>
          </a:p>
        </p:txBody>
      </p:sp>
      <p:pic>
        <p:nvPicPr>
          <p:cNvPr id="16" name="Grafik 15">
            <a:extLst>
              <a:ext uri="{FF2B5EF4-FFF2-40B4-BE49-F238E27FC236}">
                <a16:creationId xmlns:a16="http://schemas.microsoft.com/office/drawing/2014/main" id="{325920EB-C6FA-C049-9959-C25635C5778C}"/>
              </a:ext>
            </a:extLst>
          </p:cNvPr>
          <p:cNvPicPr>
            <a:picLocks noChangeAspect="1"/>
          </p:cNvPicPr>
          <p:nvPr/>
        </p:nvPicPr>
        <p:blipFill>
          <a:blip r:embed="rId3"/>
          <a:stretch>
            <a:fillRect/>
          </a:stretch>
        </p:blipFill>
        <p:spPr>
          <a:xfrm>
            <a:off x="7856747" y="203184"/>
            <a:ext cx="891718" cy="497153"/>
          </a:xfrm>
          <a:prstGeom prst="rect">
            <a:avLst/>
          </a:prstGeom>
        </p:spPr>
      </p:pic>
      <p:pic>
        <p:nvPicPr>
          <p:cNvPr id="4" name="Picture 3">
            <a:extLst>
              <a:ext uri="{FF2B5EF4-FFF2-40B4-BE49-F238E27FC236}">
                <a16:creationId xmlns:a16="http://schemas.microsoft.com/office/drawing/2014/main" id="{519DFB09-90FF-46F0-95B2-2692EA717BE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6707746" y="203184"/>
            <a:ext cx="974201" cy="497153"/>
          </a:xfrm>
          <a:prstGeom prst="rect">
            <a:avLst/>
          </a:prstGeom>
        </p:spPr>
      </p:pic>
    </p:spTree>
    <p:extLst>
      <p:ext uri="{BB962C8B-B14F-4D97-AF65-F5344CB8AC3E}">
        <p14:creationId xmlns:p14="http://schemas.microsoft.com/office/powerpoint/2010/main" val="3024858841"/>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Überschrift und Fließtext">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B6D90291-51A3-F04E-9CDA-D6B6B8C48592}"/>
              </a:ext>
            </a:extLst>
          </p:cNvPr>
          <p:cNvPicPr>
            <a:picLocks noChangeAspect="1"/>
          </p:cNvPicPr>
          <p:nvPr/>
        </p:nvPicPr>
        <p:blipFill rotWithShape="1">
          <a:blip r:embed="rId2"/>
          <a:srcRect r="37673"/>
          <a:stretch/>
        </p:blipFill>
        <p:spPr>
          <a:xfrm>
            <a:off x="0" y="2"/>
            <a:ext cx="4572000" cy="844351"/>
          </a:xfrm>
          <a:prstGeom prst="rect">
            <a:avLst/>
          </a:prstGeom>
        </p:spPr>
      </p:pic>
      <p:sp>
        <p:nvSpPr>
          <p:cNvPr id="3" name="Content Placeholder 2"/>
          <p:cNvSpPr>
            <a:spLocks noGrp="1"/>
          </p:cNvSpPr>
          <p:nvPr>
            <p:ph idx="1" hasCustomPrompt="1"/>
          </p:nvPr>
        </p:nvSpPr>
        <p:spPr>
          <a:xfrm>
            <a:off x="395289" y="1636440"/>
            <a:ext cx="8353426" cy="3240361"/>
          </a:xfrm>
        </p:spPr>
        <p:txBody>
          <a:bodyPr>
            <a:noAutofit/>
          </a:bodyPr>
          <a:lstStyle>
            <a:lvl1pPr marL="205740" indent="-205740">
              <a:buClr>
                <a:schemeClr val="tx1">
                  <a:lumMod val="65000"/>
                  <a:lumOff val="35000"/>
                </a:schemeClr>
              </a:buClr>
              <a:buSzPct val="90000"/>
              <a:buFont typeface="+mj-lt"/>
              <a:buAutoNum type="arabicPeriod"/>
              <a:defRPr sz="1800" b="0" i="0">
                <a:solidFill>
                  <a:schemeClr val="tx1">
                    <a:lumMod val="65000"/>
                    <a:lumOff val="35000"/>
                  </a:schemeClr>
                </a:solidFill>
                <a:latin typeface="+mn-lt"/>
              </a:defRPr>
            </a:lvl1pPr>
            <a:lvl2pPr marL="411480" indent="-205740">
              <a:buClr>
                <a:schemeClr val="tx1">
                  <a:lumMod val="65000"/>
                  <a:lumOff val="35000"/>
                </a:schemeClr>
              </a:buClr>
              <a:buSzPct val="90000"/>
              <a:buFont typeface="+mj-lt"/>
              <a:buAutoNum type="arabicPeriod"/>
              <a:defRPr b="0" i="0">
                <a:solidFill>
                  <a:schemeClr val="tx1">
                    <a:lumMod val="65000"/>
                    <a:lumOff val="35000"/>
                  </a:schemeClr>
                </a:solidFill>
                <a:latin typeface="Linotype Syntax Com Regular" panose="020B0604020202020204" pitchFamily="34" charset="0"/>
              </a:defRPr>
            </a:lvl2pPr>
          </a:lstStyle>
          <a:p>
            <a:pPr lvl="0"/>
            <a:r>
              <a:rPr lang="de-DE"/>
              <a:t>Fließtext Linotype Syntax </a:t>
            </a:r>
            <a:r>
              <a:rPr lang="de-DE" err="1"/>
              <a:t>Com</a:t>
            </a:r>
            <a:r>
              <a:rPr lang="de-DE"/>
              <a:t> Regular / </a:t>
            </a:r>
            <a:br>
              <a:rPr lang="de-DE"/>
            </a:br>
            <a:r>
              <a:rPr lang="de-DE"/>
              <a:t>Farbe Text 1 schwarz heller 35%</a:t>
            </a:r>
          </a:p>
          <a:p>
            <a:pPr lvl="1"/>
            <a:r>
              <a:rPr lang="de-DE"/>
              <a:t>a</a:t>
            </a:r>
          </a:p>
          <a:p>
            <a:pPr lvl="0"/>
            <a:br>
              <a:rPr lang="de-DE"/>
            </a:br>
            <a:endParaRPr lang="de-DE"/>
          </a:p>
        </p:txBody>
      </p:sp>
      <p:sp>
        <p:nvSpPr>
          <p:cNvPr id="7" name="Titel 6">
            <a:extLst>
              <a:ext uri="{FF2B5EF4-FFF2-40B4-BE49-F238E27FC236}">
                <a16:creationId xmlns:a16="http://schemas.microsoft.com/office/drawing/2014/main" id="{0F0E807B-C2E6-234D-826E-02AE584C791C}"/>
              </a:ext>
            </a:extLst>
          </p:cNvPr>
          <p:cNvSpPr>
            <a:spLocks noGrp="1"/>
          </p:cNvSpPr>
          <p:nvPr>
            <p:ph type="title" hasCustomPrompt="1"/>
          </p:nvPr>
        </p:nvSpPr>
        <p:spPr>
          <a:xfrm>
            <a:off x="395289" y="915988"/>
            <a:ext cx="8353426" cy="576262"/>
          </a:xfrm>
        </p:spPr>
        <p:txBody>
          <a:bodyPr anchor="b" anchorCtr="0">
            <a:noAutofit/>
          </a:bodyPr>
          <a:lstStyle>
            <a:lvl1pPr>
              <a:lnSpc>
                <a:spcPts val="3674"/>
              </a:lnSpc>
              <a:defRPr sz="2400" b="1" i="0" u="none">
                <a:solidFill>
                  <a:schemeClr val="accent6"/>
                </a:solidFill>
                <a:latin typeface="+mj-lt"/>
              </a:defRPr>
            </a:lvl1pPr>
          </a:lstStyle>
          <a:p>
            <a:r>
              <a:rPr lang="de-DE"/>
              <a:t>Überschrift Linotype Syntax </a:t>
            </a:r>
            <a:r>
              <a:rPr lang="de-DE" err="1"/>
              <a:t>Com</a:t>
            </a:r>
            <a:r>
              <a:rPr lang="de-DE"/>
              <a:t> </a:t>
            </a:r>
            <a:r>
              <a:rPr lang="de-DE" err="1"/>
              <a:t>Bold</a:t>
            </a:r>
            <a:endParaRPr lang="de-DE"/>
          </a:p>
        </p:txBody>
      </p:sp>
      <p:sp>
        <p:nvSpPr>
          <p:cNvPr id="9" name="Datumsplatzhalter 3">
            <a:extLst>
              <a:ext uri="{FF2B5EF4-FFF2-40B4-BE49-F238E27FC236}">
                <a16:creationId xmlns:a16="http://schemas.microsoft.com/office/drawing/2014/main" id="{7ACF6C22-E0BF-4E40-A8C7-BFBEACB884D4}"/>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793A0748-B8FB-450E-B843-5A870077D11B}" type="datetime1">
              <a:rPr lang="de-DE" smtClean="0"/>
              <a:t>01.06.2023</a:t>
            </a:fld>
            <a:endParaRPr lang="de-DE"/>
          </a:p>
        </p:txBody>
      </p:sp>
      <p:sp>
        <p:nvSpPr>
          <p:cNvPr id="10" name="Foliennummernplatzhalter 5">
            <a:extLst>
              <a:ext uri="{FF2B5EF4-FFF2-40B4-BE49-F238E27FC236}">
                <a16:creationId xmlns:a16="http://schemas.microsoft.com/office/drawing/2014/main" id="{866674B5-B4E0-BC41-96A2-55A0AEA5837A}"/>
              </a:ext>
            </a:extLst>
          </p:cNvPr>
          <p:cNvSpPr>
            <a:spLocks noGrp="1"/>
          </p:cNvSpPr>
          <p:nvPr>
            <p:ph type="sldNum" sz="quarter" idx="12"/>
          </p:nvPr>
        </p:nvSpPr>
        <p:spPr>
          <a:xfrm>
            <a:off x="8244409"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9B5893FA-89A7-4B40-83FD-D5604A42A467}" type="slidenum">
              <a:rPr lang="de-DE" smtClean="0"/>
              <a:t>‹Nr.›</a:t>
            </a:fld>
            <a:endParaRPr lang="de-DE"/>
          </a:p>
        </p:txBody>
      </p:sp>
      <p:sp>
        <p:nvSpPr>
          <p:cNvPr id="11" name="Textplatzhalter 20">
            <a:extLst>
              <a:ext uri="{FF2B5EF4-FFF2-40B4-BE49-F238E27FC236}">
                <a16:creationId xmlns:a16="http://schemas.microsoft.com/office/drawing/2014/main" id="{86A42731-49B4-8140-8189-B6C176171CB2}"/>
              </a:ext>
            </a:extLst>
          </p:cNvPr>
          <p:cNvSpPr>
            <a:spLocks noGrp="1"/>
          </p:cNvSpPr>
          <p:nvPr>
            <p:ph type="body" sz="quarter" idx="13"/>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269" indent="0" algn="l">
              <a:spcBef>
                <a:spcPts val="0"/>
              </a:spcBef>
              <a:buFontTx/>
              <a:buNone/>
              <a:defRPr sz="788" b="0" i="0">
                <a:solidFill>
                  <a:schemeClr val="accent6"/>
                </a:solidFill>
                <a:latin typeface="Linotype Syntax Com" panose="020B0604020202020204" pitchFamily="34" charset="0"/>
              </a:defRPr>
            </a:lvl5pPr>
          </a:lstStyle>
          <a:p>
            <a:pPr lvl="0"/>
            <a:endParaRPr lang="de-DE"/>
          </a:p>
        </p:txBody>
      </p:sp>
      <p:pic>
        <p:nvPicPr>
          <p:cNvPr id="16" name="Grafik 15">
            <a:extLst>
              <a:ext uri="{FF2B5EF4-FFF2-40B4-BE49-F238E27FC236}">
                <a16:creationId xmlns:a16="http://schemas.microsoft.com/office/drawing/2014/main" id="{325920EB-C6FA-C049-9959-C25635C5778C}"/>
              </a:ext>
            </a:extLst>
          </p:cNvPr>
          <p:cNvPicPr>
            <a:picLocks noChangeAspect="1"/>
          </p:cNvPicPr>
          <p:nvPr/>
        </p:nvPicPr>
        <p:blipFill>
          <a:blip r:embed="rId3"/>
          <a:stretch>
            <a:fillRect/>
          </a:stretch>
        </p:blipFill>
        <p:spPr>
          <a:xfrm>
            <a:off x="7856747" y="203184"/>
            <a:ext cx="891718" cy="497153"/>
          </a:xfrm>
          <a:prstGeom prst="rect">
            <a:avLst/>
          </a:prstGeom>
        </p:spPr>
      </p:pic>
      <p:pic>
        <p:nvPicPr>
          <p:cNvPr id="4" name="Picture 3">
            <a:extLst>
              <a:ext uri="{FF2B5EF4-FFF2-40B4-BE49-F238E27FC236}">
                <a16:creationId xmlns:a16="http://schemas.microsoft.com/office/drawing/2014/main" id="{519DFB09-90FF-46F0-95B2-2692EA717BE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6707746" y="203184"/>
            <a:ext cx="974201" cy="497153"/>
          </a:xfrm>
          <a:prstGeom prst="rect">
            <a:avLst/>
          </a:prstGeom>
        </p:spPr>
      </p:pic>
    </p:spTree>
    <p:extLst>
      <p:ext uri="{BB962C8B-B14F-4D97-AF65-F5344CB8AC3E}">
        <p14:creationId xmlns:p14="http://schemas.microsoft.com/office/powerpoint/2010/main" val="39168730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Überschrift und Fließtex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288" y="1636439"/>
            <a:ext cx="8353426" cy="3240361"/>
          </a:xfrm>
        </p:spPr>
        <p:txBody>
          <a:bodyPr>
            <a:normAutofit/>
          </a:bodyPr>
          <a:lstStyle>
            <a:lvl1pPr marL="0" indent="0">
              <a:buClr>
                <a:srgbClr val="929292"/>
              </a:buClr>
              <a:buSzPct val="90000"/>
              <a:buFontTx/>
              <a:buNone/>
              <a:defRPr sz="2400" b="0" i="0">
                <a:solidFill>
                  <a:schemeClr val="tx1">
                    <a:lumMod val="65000"/>
                    <a:lumOff val="35000"/>
                  </a:schemeClr>
                </a:solidFill>
                <a:latin typeface="+mn-lt"/>
              </a:defRPr>
            </a:lvl1pPr>
            <a:lvl2pPr marL="342900" indent="0">
              <a:buClr>
                <a:srgbClr val="929292"/>
              </a:buClr>
              <a:buSzPct val="90000"/>
              <a:buNone/>
              <a:defRPr b="0" i="0">
                <a:solidFill>
                  <a:schemeClr val="tx1">
                    <a:lumMod val="50000"/>
                    <a:lumOff val="50000"/>
                  </a:schemeClr>
                </a:solidFill>
                <a:latin typeface="Linotype Syntax Com Medium" panose="020B0604020202020204" pitchFamily="34" charset="0"/>
              </a:defRPr>
            </a:lvl2pPr>
          </a:lstStyle>
          <a:p>
            <a:pPr lvl="0"/>
            <a:r>
              <a:rPr lang="de-DE" dirty="0"/>
              <a:t>Fließtext Linotype Syntax </a:t>
            </a:r>
            <a:r>
              <a:rPr lang="de-DE" dirty="0" err="1"/>
              <a:t>Com</a:t>
            </a:r>
            <a:r>
              <a:rPr lang="de-DE" dirty="0"/>
              <a:t> Regular / </a:t>
            </a:r>
            <a:br>
              <a:rPr lang="de-DE" dirty="0"/>
            </a:br>
            <a:r>
              <a:rPr lang="de-DE" dirty="0"/>
              <a:t>Farbe Text 1 schwarz heller 35%</a:t>
            </a:r>
            <a:br>
              <a:rPr lang="de-DE" dirty="0"/>
            </a:br>
            <a:endParaRPr lang="de-DE" dirty="0"/>
          </a:p>
        </p:txBody>
      </p:sp>
      <p:sp>
        <p:nvSpPr>
          <p:cNvPr id="7" name="Titel 6">
            <a:extLst>
              <a:ext uri="{FF2B5EF4-FFF2-40B4-BE49-F238E27FC236}">
                <a16:creationId xmlns:a16="http://schemas.microsoft.com/office/drawing/2014/main" id="{0F0E807B-C2E6-234D-826E-02AE584C791C}"/>
              </a:ext>
            </a:extLst>
          </p:cNvPr>
          <p:cNvSpPr>
            <a:spLocks noGrp="1"/>
          </p:cNvSpPr>
          <p:nvPr>
            <p:ph type="title" hasCustomPrompt="1"/>
          </p:nvPr>
        </p:nvSpPr>
        <p:spPr>
          <a:xfrm>
            <a:off x="395288" y="915988"/>
            <a:ext cx="8353426" cy="576262"/>
          </a:xfrm>
        </p:spPr>
        <p:txBody>
          <a:bodyPr anchor="b" anchorCtr="0">
            <a:normAutofit/>
          </a:bodyPr>
          <a:lstStyle>
            <a:lvl1pPr>
              <a:lnSpc>
                <a:spcPts val="3675"/>
              </a:lnSpc>
              <a:defRPr sz="3200" b="1" i="0" u="none">
                <a:solidFill>
                  <a:schemeClr val="accent6"/>
                </a:solidFill>
                <a:latin typeface="+mj-lt"/>
              </a:defRPr>
            </a:lvl1pPr>
          </a:lstStyle>
          <a:p>
            <a:r>
              <a:rPr lang="de-DE" dirty="0"/>
              <a:t>Überschrift Linotype Syntax </a:t>
            </a:r>
            <a:r>
              <a:rPr lang="de-DE" dirty="0" err="1"/>
              <a:t>Com</a:t>
            </a:r>
            <a:r>
              <a:rPr lang="de-DE" dirty="0"/>
              <a:t> </a:t>
            </a:r>
            <a:r>
              <a:rPr lang="de-DE" dirty="0" err="1"/>
              <a:t>Bold</a:t>
            </a:r>
            <a:endParaRPr lang="de-DE" dirty="0"/>
          </a:p>
        </p:txBody>
      </p:sp>
      <p:sp>
        <p:nvSpPr>
          <p:cNvPr id="9" name="Datumsplatzhalter 3">
            <a:extLst>
              <a:ext uri="{FF2B5EF4-FFF2-40B4-BE49-F238E27FC236}">
                <a16:creationId xmlns:a16="http://schemas.microsoft.com/office/drawing/2014/main" id="{7ACF6C22-E0BF-4E40-A8C7-BFBEACB884D4}"/>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E610BDD8-2195-A74D-A197-F617976746AF}" type="datetime3">
              <a:rPr lang="de-DE" smtClean="0"/>
              <a:pPr/>
              <a:t>01/06/23</a:t>
            </a:fld>
            <a:endParaRPr lang="de-DE" dirty="0"/>
          </a:p>
        </p:txBody>
      </p:sp>
      <p:sp>
        <p:nvSpPr>
          <p:cNvPr id="10" name="Foliennummernplatzhalter 5">
            <a:extLst>
              <a:ext uri="{FF2B5EF4-FFF2-40B4-BE49-F238E27FC236}">
                <a16:creationId xmlns:a16="http://schemas.microsoft.com/office/drawing/2014/main" id="{866674B5-B4E0-BC41-96A2-55A0AEA5837A}"/>
              </a:ext>
            </a:extLst>
          </p:cNvPr>
          <p:cNvSpPr>
            <a:spLocks noGrp="1"/>
          </p:cNvSpPr>
          <p:nvPr>
            <p:ph type="sldNum" sz="quarter" idx="12"/>
          </p:nvPr>
        </p:nvSpPr>
        <p:spPr>
          <a:xfrm>
            <a:off x="8244408"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04DA90AE-A642-9F4D-BA94-82F41D55CFC7}" type="slidenum">
              <a:rPr lang="de-DE" smtClean="0"/>
              <a:pPr/>
              <a:t>‹Nr.›</a:t>
            </a:fld>
            <a:endParaRPr lang="de-DE" dirty="0"/>
          </a:p>
        </p:txBody>
      </p:sp>
      <p:sp>
        <p:nvSpPr>
          <p:cNvPr id="11" name="Textplatzhalter 20">
            <a:extLst>
              <a:ext uri="{FF2B5EF4-FFF2-40B4-BE49-F238E27FC236}">
                <a16:creationId xmlns:a16="http://schemas.microsoft.com/office/drawing/2014/main" id="{86A42731-49B4-8140-8189-B6C176171CB2}"/>
              </a:ext>
            </a:extLst>
          </p:cNvPr>
          <p:cNvSpPr>
            <a:spLocks noGrp="1"/>
          </p:cNvSpPr>
          <p:nvPr>
            <p:ph type="body" sz="quarter" idx="13" hasCustomPrompt="1"/>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600" indent="0" algn="l">
              <a:spcBef>
                <a:spcPts val="0"/>
              </a:spcBef>
              <a:buFontTx/>
              <a:buNone/>
              <a:defRPr sz="788" b="0" i="0">
                <a:solidFill>
                  <a:schemeClr val="accent6"/>
                </a:solidFill>
                <a:latin typeface="Linotype Syntax Com" panose="020B0604020202020204" pitchFamily="34" charset="0"/>
              </a:defRPr>
            </a:lvl5pPr>
          </a:lstStyle>
          <a:p>
            <a:pPr lvl="0"/>
            <a:r>
              <a:rPr lang="de-DE" dirty="0"/>
              <a:t>Fußzeile Text formatieren </a:t>
            </a:r>
          </a:p>
        </p:txBody>
      </p:sp>
      <p:sp>
        <p:nvSpPr>
          <p:cNvPr id="13" name="Bildplatzhalter 9">
            <a:extLst>
              <a:ext uri="{FF2B5EF4-FFF2-40B4-BE49-F238E27FC236}">
                <a16:creationId xmlns:a16="http://schemas.microsoft.com/office/drawing/2014/main" id="{F4149818-C8E3-3445-A115-763CE105F197}"/>
              </a:ext>
            </a:extLst>
          </p:cNvPr>
          <p:cNvSpPr>
            <a:spLocks noGrp="1" noChangeAspect="1"/>
          </p:cNvSpPr>
          <p:nvPr>
            <p:ph type="pic" sz="quarter" idx="14" hasCustomPrompt="1"/>
          </p:nvPr>
        </p:nvSpPr>
        <p:spPr>
          <a:xfrm>
            <a:off x="6732241" y="203183"/>
            <a:ext cx="1008112" cy="497153"/>
          </a:xfrm>
        </p:spPr>
        <p:txBody>
          <a:bodyPr>
            <a:normAutofit/>
          </a:bodyPr>
          <a:lstStyle>
            <a:lvl1pPr marL="0" indent="0" algn="l">
              <a:lnSpc>
                <a:spcPct val="150000"/>
              </a:lnSpc>
              <a:buFontTx/>
              <a:buNone/>
              <a:defRPr sz="900"/>
            </a:lvl1pPr>
          </a:lstStyle>
          <a:p>
            <a:r>
              <a:rPr lang="de-DE" dirty="0"/>
              <a:t>Projektlogo optional</a:t>
            </a:r>
          </a:p>
        </p:txBody>
      </p:sp>
      <p:pic>
        <p:nvPicPr>
          <p:cNvPr id="16" name="Grafik 15">
            <a:extLst>
              <a:ext uri="{FF2B5EF4-FFF2-40B4-BE49-F238E27FC236}">
                <a16:creationId xmlns:a16="http://schemas.microsoft.com/office/drawing/2014/main" id="{325920EB-C6FA-C049-9959-C25635C5778C}"/>
              </a:ext>
            </a:extLst>
          </p:cNvPr>
          <p:cNvPicPr>
            <a:picLocks noChangeAspect="1"/>
          </p:cNvPicPr>
          <p:nvPr/>
        </p:nvPicPr>
        <p:blipFill>
          <a:blip r:embed="rId2"/>
          <a:stretch>
            <a:fillRect/>
          </a:stretch>
        </p:blipFill>
        <p:spPr>
          <a:xfrm>
            <a:off x="7856746" y="203183"/>
            <a:ext cx="891718" cy="497153"/>
          </a:xfrm>
          <a:prstGeom prst="rect">
            <a:avLst/>
          </a:prstGeom>
        </p:spPr>
      </p:pic>
      <p:pic>
        <p:nvPicPr>
          <p:cNvPr id="14" name="Grafik 13">
            <a:extLst>
              <a:ext uri="{FF2B5EF4-FFF2-40B4-BE49-F238E27FC236}">
                <a16:creationId xmlns:a16="http://schemas.microsoft.com/office/drawing/2014/main" id="{9FE1B941-4D48-E243-9619-9C3A5A555A95}"/>
              </a:ext>
            </a:extLst>
          </p:cNvPr>
          <p:cNvPicPr>
            <a:picLocks noChangeAspect="1"/>
          </p:cNvPicPr>
          <p:nvPr userDrawn="1"/>
        </p:nvPicPr>
        <p:blipFill>
          <a:blip r:embed="rId3"/>
          <a:stretch>
            <a:fillRect/>
          </a:stretch>
        </p:blipFill>
        <p:spPr>
          <a:xfrm>
            <a:off x="0" y="0"/>
            <a:ext cx="4097021" cy="844351"/>
          </a:xfrm>
          <a:prstGeom prst="rect">
            <a:avLst/>
          </a:prstGeom>
        </p:spPr>
      </p:pic>
    </p:spTree>
    <p:extLst>
      <p:ext uri="{BB962C8B-B14F-4D97-AF65-F5344CB8AC3E}">
        <p14:creationId xmlns:p14="http://schemas.microsoft.com/office/powerpoint/2010/main" val="201028747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a:xfrm>
            <a:off x="768098" y="4854526"/>
            <a:ext cx="1615607" cy="205804"/>
          </a:xfrm>
          <a:prstGeom prst="rect">
            <a:avLst/>
          </a:prstGeom>
        </p:spPr>
        <p:txBody>
          <a:bodyPr/>
          <a:lstStyle/>
          <a:p>
            <a:fld id="{5526E2A7-E74A-4FCD-9578-5AFD3D7AE883}" type="datetime1">
              <a:rPr lang="de-DE" smtClean="0"/>
              <a:t>01.06.2023</a:t>
            </a:fld>
            <a:endParaRPr lang="de-DE"/>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a:xfrm>
            <a:off x="8128000" y="4854526"/>
            <a:ext cx="730250" cy="205804"/>
          </a:xfrm>
          <a:prstGeom prst="rect">
            <a:avLst/>
          </a:prstGeom>
        </p:spPr>
        <p:txBody>
          <a:bodyPr/>
          <a:lstStyle/>
          <a:p>
            <a:fld id="{C85A6FDB-98C8-4D55-9945-97BC7393F69D}" type="slidenum">
              <a:rPr lang="de-DE" smtClean="0"/>
              <a:t>‹Nr.›</a:t>
            </a:fld>
            <a:endParaRPr lang="de-DE"/>
          </a:p>
        </p:txBody>
      </p:sp>
    </p:spTree>
    <p:extLst>
      <p:ext uri="{BB962C8B-B14F-4D97-AF65-F5344CB8AC3E}">
        <p14:creationId xmlns:p14="http://schemas.microsoft.com/office/powerpoint/2010/main" val="2150715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Überschrift und Fließtext">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B6D90291-51A3-F04E-9CDA-D6B6B8C48592}"/>
              </a:ext>
            </a:extLst>
          </p:cNvPr>
          <p:cNvPicPr>
            <a:picLocks noChangeAspect="1"/>
          </p:cNvPicPr>
          <p:nvPr/>
        </p:nvPicPr>
        <p:blipFill rotWithShape="1">
          <a:blip r:embed="rId2"/>
          <a:srcRect r="37673"/>
          <a:stretch/>
        </p:blipFill>
        <p:spPr>
          <a:xfrm>
            <a:off x="0" y="2"/>
            <a:ext cx="4572000" cy="844351"/>
          </a:xfrm>
          <a:prstGeom prst="rect">
            <a:avLst/>
          </a:prstGeom>
        </p:spPr>
      </p:pic>
      <p:sp>
        <p:nvSpPr>
          <p:cNvPr id="3" name="Content Placeholder 2"/>
          <p:cNvSpPr>
            <a:spLocks noGrp="1"/>
          </p:cNvSpPr>
          <p:nvPr>
            <p:ph idx="1" hasCustomPrompt="1"/>
          </p:nvPr>
        </p:nvSpPr>
        <p:spPr>
          <a:xfrm>
            <a:off x="395289" y="1636440"/>
            <a:ext cx="8353426" cy="3240361"/>
          </a:xfrm>
        </p:spPr>
        <p:txBody>
          <a:bodyPr>
            <a:noAutofit/>
          </a:bodyPr>
          <a:lstStyle>
            <a:lvl1pPr marL="205740" indent="-205740">
              <a:buClr>
                <a:schemeClr val="tx1">
                  <a:lumMod val="65000"/>
                  <a:lumOff val="35000"/>
                </a:schemeClr>
              </a:buClr>
              <a:buSzPct val="90000"/>
              <a:buFont typeface="+mj-lt"/>
              <a:buAutoNum type="arabicPeriod"/>
              <a:defRPr sz="1800" b="0" i="0">
                <a:solidFill>
                  <a:schemeClr val="tx1">
                    <a:lumMod val="65000"/>
                    <a:lumOff val="35000"/>
                  </a:schemeClr>
                </a:solidFill>
                <a:latin typeface="+mn-lt"/>
              </a:defRPr>
            </a:lvl1pPr>
            <a:lvl2pPr marL="411480" indent="-205740">
              <a:buClr>
                <a:schemeClr val="tx1">
                  <a:lumMod val="65000"/>
                  <a:lumOff val="35000"/>
                </a:schemeClr>
              </a:buClr>
              <a:buSzPct val="90000"/>
              <a:buFont typeface="+mj-lt"/>
              <a:buAutoNum type="arabicPeriod"/>
              <a:defRPr b="0" i="0">
                <a:solidFill>
                  <a:schemeClr val="tx1">
                    <a:lumMod val="65000"/>
                    <a:lumOff val="35000"/>
                  </a:schemeClr>
                </a:solidFill>
                <a:latin typeface="Linotype Syntax Com Regular" panose="020B0604020202020204" pitchFamily="34" charset="0"/>
              </a:defRPr>
            </a:lvl2pPr>
          </a:lstStyle>
          <a:p>
            <a:pPr lvl="0"/>
            <a:r>
              <a:rPr lang="de-DE"/>
              <a:t>Fließtext Linotype Syntax </a:t>
            </a:r>
            <a:r>
              <a:rPr lang="de-DE" err="1"/>
              <a:t>Com</a:t>
            </a:r>
            <a:r>
              <a:rPr lang="de-DE"/>
              <a:t> Regular / </a:t>
            </a:r>
            <a:br>
              <a:rPr lang="de-DE"/>
            </a:br>
            <a:r>
              <a:rPr lang="de-DE"/>
              <a:t>Farbe Text 1 schwarz heller 35%</a:t>
            </a:r>
          </a:p>
          <a:p>
            <a:pPr lvl="1"/>
            <a:r>
              <a:rPr lang="de-DE"/>
              <a:t>a</a:t>
            </a:r>
          </a:p>
          <a:p>
            <a:pPr lvl="0"/>
            <a:br>
              <a:rPr lang="de-DE"/>
            </a:br>
            <a:endParaRPr lang="de-DE"/>
          </a:p>
        </p:txBody>
      </p:sp>
      <p:sp>
        <p:nvSpPr>
          <p:cNvPr id="7" name="Titel 6">
            <a:extLst>
              <a:ext uri="{FF2B5EF4-FFF2-40B4-BE49-F238E27FC236}">
                <a16:creationId xmlns:a16="http://schemas.microsoft.com/office/drawing/2014/main" id="{0F0E807B-C2E6-234D-826E-02AE584C791C}"/>
              </a:ext>
            </a:extLst>
          </p:cNvPr>
          <p:cNvSpPr>
            <a:spLocks noGrp="1"/>
          </p:cNvSpPr>
          <p:nvPr>
            <p:ph type="title" hasCustomPrompt="1"/>
          </p:nvPr>
        </p:nvSpPr>
        <p:spPr>
          <a:xfrm>
            <a:off x="395289" y="915988"/>
            <a:ext cx="8353426" cy="576262"/>
          </a:xfrm>
        </p:spPr>
        <p:txBody>
          <a:bodyPr anchor="b" anchorCtr="0">
            <a:noAutofit/>
          </a:bodyPr>
          <a:lstStyle>
            <a:lvl1pPr>
              <a:lnSpc>
                <a:spcPts val="3674"/>
              </a:lnSpc>
              <a:defRPr sz="2400" b="1" i="0" u="none">
                <a:solidFill>
                  <a:schemeClr val="accent6"/>
                </a:solidFill>
                <a:latin typeface="+mj-lt"/>
              </a:defRPr>
            </a:lvl1pPr>
          </a:lstStyle>
          <a:p>
            <a:r>
              <a:rPr lang="de-DE"/>
              <a:t>Überschrift Linotype Syntax </a:t>
            </a:r>
            <a:r>
              <a:rPr lang="de-DE" err="1"/>
              <a:t>Com</a:t>
            </a:r>
            <a:r>
              <a:rPr lang="de-DE"/>
              <a:t> </a:t>
            </a:r>
            <a:r>
              <a:rPr lang="de-DE" err="1"/>
              <a:t>Bold</a:t>
            </a:r>
            <a:endParaRPr lang="de-DE"/>
          </a:p>
        </p:txBody>
      </p:sp>
      <p:sp>
        <p:nvSpPr>
          <p:cNvPr id="9" name="Datumsplatzhalter 3">
            <a:extLst>
              <a:ext uri="{FF2B5EF4-FFF2-40B4-BE49-F238E27FC236}">
                <a16:creationId xmlns:a16="http://schemas.microsoft.com/office/drawing/2014/main" id="{7ACF6C22-E0BF-4E40-A8C7-BFBEACB884D4}"/>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78A99142-8F4C-4B49-B600-E7BA453DEC5B}" type="datetime1">
              <a:rPr lang="de-DE" smtClean="0"/>
              <a:t>01.06.2023</a:t>
            </a:fld>
            <a:endParaRPr lang="de-DE"/>
          </a:p>
        </p:txBody>
      </p:sp>
      <p:sp>
        <p:nvSpPr>
          <p:cNvPr id="10" name="Foliennummernplatzhalter 5">
            <a:extLst>
              <a:ext uri="{FF2B5EF4-FFF2-40B4-BE49-F238E27FC236}">
                <a16:creationId xmlns:a16="http://schemas.microsoft.com/office/drawing/2014/main" id="{866674B5-B4E0-BC41-96A2-55A0AEA5837A}"/>
              </a:ext>
            </a:extLst>
          </p:cNvPr>
          <p:cNvSpPr>
            <a:spLocks noGrp="1"/>
          </p:cNvSpPr>
          <p:nvPr>
            <p:ph type="sldNum" sz="quarter" idx="12"/>
          </p:nvPr>
        </p:nvSpPr>
        <p:spPr>
          <a:xfrm>
            <a:off x="8244409"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9B5893FA-89A7-4B40-83FD-D5604A42A467}" type="slidenum">
              <a:rPr lang="de-DE" smtClean="0"/>
              <a:t>‹Nr.›</a:t>
            </a:fld>
            <a:endParaRPr lang="de-DE"/>
          </a:p>
        </p:txBody>
      </p:sp>
      <p:sp>
        <p:nvSpPr>
          <p:cNvPr id="11" name="Textplatzhalter 20">
            <a:extLst>
              <a:ext uri="{FF2B5EF4-FFF2-40B4-BE49-F238E27FC236}">
                <a16:creationId xmlns:a16="http://schemas.microsoft.com/office/drawing/2014/main" id="{86A42731-49B4-8140-8189-B6C176171CB2}"/>
              </a:ext>
            </a:extLst>
          </p:cNvPr>
          <p:cNvSpPr>
            <a:spLocks noGrp="1"/>
          </p:cNvSpPr>
          <p:nvPr>
            <p:ph type="body" sz="quarter" idx="13"/>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269" indent="0" algn="l">
              <a:spcBef>
                <a:spcPts val="0"/>
              </a:spcBef>
              <a:buFontTx/>
              <a:buNone/>
              <a:defRPr sz="788" b="0" i="0">
                <a:solidFill>
                  <a:schemeClr val="accent6"/>
                </a:solidFill>
                <a:latin typeface="Linotype Syntax Com" panose="020B0604020202020204" pitchFamily="34" charset="0"/>
              </a:defRPr>
            </a:lvl5pPr>
          </a:lstStyle>
          <a:p>
            <a:pPr lvl="0"/>
            <a:endParaRPr lang="de-DE"/>
          </a:p>
        </p:txBody>
      </p:sp>
      <p:pic>
        <p:nvPicPr>
          <p:cNvPr id="16" name="Grafik 15">
            <a:extLst>
              <a:ext uri="{FF2B5EF4-FFF2-40B4-BE49-F238E27FC236}">
                <a16:creationId xmlns:a16="http://schemas.microsoft.com/office/drawing/2014/main" id="{325920EB-C6FA-C049-9959-C25635C5778C}"/>
              </a:ext>
            </a:extLst>
          </p:cNvPr>
          <p:cNvPicPr>
            <a:picLocks noChangeAspect="1"/>
          </p:cNvPicPr>
          <p:nvPr/>
        </p:nvPicPr>
        <p:blipFill>
          <a:blip r:embed="rId3"/>
          <a:stretch>
            <a:fillRect/>
          </a:stretch>
        </p:blipFill>
        <p:spPr>
          <a:xfrm>
            <a:off x="7856747" y="203184"/>
            <a:ext cx="891718" cy="497153"/>
          </a:xfrm>
          <a:prstGeom prst="rect">
            <a:avLst/>
          </a:prstGeom>
        </p:spPr>
      </p:pic>
      <p:pic>
        <p:nvPicPr>
          <p:cNvPr id="4" name="Picture 3">
            <a:extLst>
              <a:ext uri="{FF2B5EF4-FFF2-40B4-BE49-F238E27FC236}">
                <a16:creationId xmlns:a16="http://schemas.microsoft.com/office/drawing/2014/main" id="{519DFB09-90FF-46F0-95B2-2692EA717BE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6707746" y="203184"/>
            <a:ext cx="974201" cy="497153"/>
          </a:xfrm>
          <a:prstGeom prst="rect">
            <a:avLst/>
          </a:prstGeom>
        </p:spPr>
      </p:pic>
    </p:spTree>
    <p:extLst>
      <p:ext uri="{BB962C8B-B14F-4D97-AF65-F5344CB8AC3E}">
        <p14:creationId xmlns:p14="http://schemas.microsoft.com/office/powerpoint/2010/main" val="349671630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Überschrift und Aufzählung einspaltig">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288" y="1636440"/>
            <a:ext cx="8353426" cy="3240360"/>
          </a:xfrm>
        </p:spPr>
        <p:txBody>
          <a:bodyPr/>
          <a:lstStyle>
            <a:lvl1pPr marL="171450" marR="0" indent="-171450" algn="l" defTabSz="685800" rtl="0" eaLnBrk="1" fontAlgn="auto" latinLnBrk="0" hangingPunct="1">
              <a:lnSpc>
                <a:spcPct val="90000"/>
              </a:lnSpc>
              <a:spcBef>
                <a:spcPts val="750"/>
              </a:spcBef>
              <a:spcAft>
                <a:spcPts val="0"/>
              </a:spcAft>
              <a:buClr>
                <a:schemeClr val="tx1">
                  <a:lumMod val="65000"/>
                  <a:lumOff val="35000"/>
                </a:schemeClr>
              </a:buClr>
              <a:buSzPct val="90000"/>
              <a:buFont typeface="Arial" panose="020B0604020202020204" pitchFamily="34" charset="0"/>
              <a:buChar char="•"/>
              <a:tabLst/>
              <a:defRPr sz="2400" b="0" i="0">
                <a:solidFill>
                  <a:schemeClr val="tx1">
                    <a:lumMod val="65000"/>
                    <a:lumOff val="35000"/>
                  </a:schemeClr>
                </a:solidFill>
                <a:latin typeface="+mn-lt"/>
              </a:defRPr>
            </a:lvl1pPr>
            <a:lvl2pPr marL="342900" indent="0">
              <a:buClr>
                <a:schemeClr val="tx1">
                  <a:lumMod val="65000"/>
                  <a:lumOff val="35000"/>
                </a:schemeClr>
              </a:buClr>
              <a:buSzPct val="90000"/>
              <a:buNone/>
              <a:defRPr sz="2000" b="0" i="0">
                <a:solidFill>
                  <a:schemeClr val="tx1">
                    <a:lumMod val="65000"/>
                    <a:lumOff val="35000"/>
                  </a:schemeClr>
                </a:solidFill>
                <a:latin typeface="+mn-lt"/>
              </a:defRPr>
            </a:lvl2pPr>
          </a:lstStyle>
          <a:p>
            <a:pPr marL="171450" marR="0" lvl="0" indent="-171450" algn="l" defTabSz="685800" rtl="0" eaLnBrk="1" fontAlgn="auto" latinLnBrk="0" hangingPunct="1">
              <a:lnSpc>
                <a:spcPct val="90000"/>
              </a:lnSpc>
              <a:spcBef>
                <a:spcPts val="750"/>
              </a:spcBef>
              <a:spcAft>
                <a:spcPts val="0"/>
              </a:spcAft>
              <a:buClr>
                <a:schemeClr val="tx1">
                  <a:lumMod val="65000"/>
                  <a:lumOff val="35000"/>
                </a:schemeClr>
              </a:buClr>
              <a:buSzPct val="90000"/>
              <a:buFont typeface="Arial" panose="020B0604020202020204" pitchFamily="34" charset="0"/>
              <a:buChar char="•"/>
              <a:tabLst/>
              <a:defRPr/>
            </a:pPr>
            <a:r>
              <a:rPr lang="de-DE" dirty="0"/>
              <a:t>Textmasterformat bearbeiten</a:t>
            </a:r>
          </a:p>
          <a:p>
            <a:pPr marL="171450" marR="0" lvl="0" indent="-171450" algn="l" defTabSz="685800" rtl="0" eaLnBrk="1" fontAlgn="auto" latinLnBrk="0" hangingPunct="1">
              <a:lnSpc>
                <a:spcPct val="90000"/>
              </a:lnSpc>
              <a:spcBef>
                <a:spcPts val="750"/>
              </a:spcBef>
              <a:spcAft>
                <a:spcPts val="0"/>
              </a:spcAft>
              <a:buClr>
                <a:schemeClr val="tx1">
                  <a:lumMod val="65000"/>
                  <a:lumOff val="35000"/>
                </a:schemeClr>
              </a:buClr>
              <a:buSzPct val="90000"/>
              <a:buFont typeface="Arial" panose="020B0604020202020204" pitchFamily="34" charset="0"/>
              <a:buChar char="•"/>
              <a:tabLst/>
              <a:defRPr/>
            </a:pPr>
            <a:endParaRPr lang="de-DE" dirty="0"/>
          </a:p>
          <a:p>
            <a:pPr marL="171450" marR="0" lvl="0" indent="-171450" algn="l" defTabSz="685800" rtl="0" eaLnBrk="1" fontAlgn="auto" latinLnBrk="0" hangingPunct="1">
              <a:lnSpc>
                <a:spcPct val="90000"/>
              </a:lnSpc>
              <a:spcBef>
                <a:spcPts val="750"/>
              </a:spcBef>
              <a:spcAft>
                <a:spcPts val="0"/>
              </a:spcAft>
              <a:buClr>
                <a:schemeClr val="tx1">
                  <a:lumMod val="65000"/>
                  <a:lumOff val="35000"/>
                </a:schemeClr>
              </a:buClr>
              <a:buSzPct val="90000"/>
              <a:buFont typeface="Arial" panose="020B0604020202020204" pitchFamily="34" charset="0"/>
              <a:buChar char="•"/>
              <a:tabLst/>
              <a:defRPr/>
            </a:pPr>
            <a:endParaRPr lang="de-DE" dirty="0"/>
          </a:p>
        </p:txBody>
      </p:sp>
      <p:sp>
        <p:nvSpPr>
          <p:cNvPr id="7" name="Titel 6">
            <a:extLst>
              <a:ext uri="{FF2B5EF4-FFF2-40B4-BE49-F238E27FC236}">
                <a16:creationId xmlns:a16="http://schemas.microsoft.com/office/drawing/2014/main" id="{0F0E807B-C2E6-234D-826E-02AE584C791C}"/>
              </a:ext>
            </a:extLst>
          </p:cNvPr>
          <p:cNvSpPr>
            <a:spLocks noGrp="1"/>
          </p:cNvSpPr>
          <p:nvPr>
            <p:ph type="title" hasCustomPrompt="1"/>
          </p:nvPr>
        </p:nvSpPr>
        <p:spPr>
          <a:xfrm>
            <a:off x="395288" y="915988"/>
            <a:ext cx="8353426" cy="576262"/>
          </a:xfrm>
        </p:spPr>
        <p:txBody>
          <a:bodyPr anchor="b" anchorCtr="0">
            <a:normAutofit/>
          </a:bodyPr>
          <a:lstStyle>
            <a:lvl1pPr>
              <a:lnSpc>
                <a:spcPts val="3675"/>
              </a:lnSpc>
              <a:defRPr sz="3200" b="1" i="0" u="none">
                <a:solidFill>
                  <a:schemeClr val="accent6"/>
                </a:solidFill>
                <a:latin typeface="+mj-lt"/>
              </a:defRPr>
            </a:lvl1pPr>
          </a:lstStyle>
          <a:p>
            <a:r>
              <a:rPr lang="de-DE" dirty="0"/>
              <a:t>Überschrift Linotype Syntax </a:t>
            </a:r>
            <a:r>
              <a:rPr lang="de-DE" dirty="0" err="1"/>
              <a:t>Com</a:t>
            </a:r>
            <a:r>
              <a:rPr lang="de-DE" dirty="0"/>
              <a:t> </a:t>
            </a:r>
            <a:r>
              <a:rPr lang="de-DE" dirty="0" err="1"/>
              <a:t>Bold</a:t>
            </a:r>
            <a:endParaRPr lang="de-DE" dirty="0"/>
          </a:p>
        </p:txBody>
      </p:sp>
      <p:sp>
        <p:nvSpPr>
          <p:cNvPr id="13" name="Bildplatzhalter 9">
            <a:extLst>
              <a:ext uri="{FF2B5EF4-FFF2-40B4-BE49-F238E27FC236}">
                <a16:creationId xmlns:a16="http://schemas.microsoft.com/office/drawing/2014/main" id="{F4149818-C8E3-3445-A115-763CE105F197}"/>
              </a:ext>
            </a:extLst>
          </p:cNvPr>
          <p:cNvSpPr>
            <a:spLocks noGrp="1" noChangeAspect="1"/>
          </p:cNvSpPr>
          <p:nvPr>
            <p:ph type="pic" sz="quarter" idx="14" hasCustomPrompt="1"/>
          </p:nvPr>
        </p:nvSpPr>
        <p:spPr>
          <a:xfrm>
            <a:off x="6732240" y="203183"/>
            <a:ext cx="1008113" cy="497153"/>
          </a:xfrm>
        </p:spPr>
        <p:txBody>
          <a:bodyPr>
            <a:normAutofit/>
          </a:bodyPr>
          <a:lstStyle>
            <a:lvl1pPr marL="0" indent="0" algn="l">
              <a:lnSpc>
                <a:spcPct val="150000"/>
              </a:lnSpc>
              <a:buFontTx/>
              <a:buNone/>
              <a:defRPr sz="900"/>
            </a:lvl1pPr>
          </a:lstStyle>
          <a:p>
            <a:r>
              <a:rPr lang="de-DE" dirty="0"/>
              <a:t>Projektlogo optional</a:t>
            </a:r>
          </a:p>
        </p:txBody>
      </p:sp>
      <p:pic>
        <p:nvPicPr>
          <p:cNvPr id="16" name="Grafik 15">
            <a:extLst>
              <a:ext uri="{FF2B5EF4-FFF2-40B4-BE49-F238E27FC236}">
                <a16:creationId xmlns:a16="http://schemas.microsoft.com/office/drawing/2014/main" id="{325920EB-C6FA-C049-9959-C25635C5778C}"/>
              </a:ext>
            </a:extLst>
          </p:cNvPr>
          <p:cNvPicPr>
            <a:picLocks noChangeAspect="1"/>
          </p:cNvPicPr>
          <p:nvPr/>
        </p:nvPicPr>
        <p:blipFill>
          <a:blip r:embed="rId2"/>
          <a:stretch>
            <a:fillRect/>
          </a:stretch>
        </p:blipFill>
        <p:spPr>
          <a:xfrm>
            <a:off x="7856746" y="203183"/>
            <a:ext cx="891718" cy="497153"/>
          </a:xfrm>
          <a:prstGeom prst="rect">
            <a:avLst/>
          </a:prstGeom>
        </p:spPr>
      </p:pic>
      <p:sp>
        <p:nvSpPr>
          <p:cNvPr id="11" name="Datumsplatzhalter 3">
            <a:extLst>
              <a:ext uri="{FF2B5EF4-FFF2-40B4-BE49-F238E27FC236}">
                <a16:creationId xmlns:a16="http://schemas.microsoft.com/office/drawing/2014/main" id="{54C3CF28-907B-504E-9084-A7745676D01B}"/>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E610BDD8-2195-A74D-A197-F617976746AF}" type="datetime3">
              <a:rPr lang="de-DE" smtClean="0"/>
              <a:pPr/>
              <a:t>01/06/23</a:t>
            </a:fld>
            <a:endParaRPr lang="de-DE" dirty="0"/>
          </a:p>
        </p:txBody>
      </p:sp>
      <p:sp>
        <p:nvSpPr>
          <p:cNvPr id="17" name="Foliennummernplatzhalter 5">
            <a:extLst>
              <a:ext uri="{FF2B5EF4-FFF2-40B4-BE49-F238E27FC236}">
                <a16:creationId xmlns:a16="http://schemas.microsoft.com/office/drawing/2014/main" id="{130B9E6A-1862-0748-81F2-7972CDCC51CF}"/>
              </a:ext>
            </a:extLst>
          </p:cNvPr>
          <p:cNvSpPr>
            <a:spLocks noGrp="1"/>
          </p:cNvSpPr>
          <p:nvPr>
            <p:ph type="sldNum" sz="quarter" idx="12"/>
          </p:nvPr>
        </p:nvSpPr>
        <p:spPr>
          <a:xfrm>
            <a:off x="8244408"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04DA90AE-A642-9F4D-BA94-82F41D55CFC7}" type="slidenum">
              <a:rPr lang="de-DE" smtClean="0"/>
              <a:pPr/>
              <a:t>‹Nr.›</a:t>
            </a:fld>
            <a:endParaRPr lang="de-DE" dirty="0"/>
          </a:p>
        </p:txBody>
      </p:sp>
      <p:sp>
        <p:nvSpPr>
          <p:cNvPr id="18" name="Textplatzhalter 20">
            <a:extLst>
              <a:ext uri="{FF2B5EF4-FFF2-40B4-BE49-F238E27FC236}">
                <a16:creationId xmlns:a16="http://schemas.microsoft.com/office/drawing/2014/main" id="{22BE3D03-0589-254F-8770-CFFCA04026D7}"/>
              </a:ext>
            </a:extLst>
          </p:cNvPr>
          <p:cNvSpPr>
            <a:spLocks noGrp="1"/>
          </p:cNvSpPr>
          <p:nvPr>
            <p:ph type="body" sz="quarter" idx="13" hasCustomPrompt="1"/>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600" indent="0" algn="l">
              <a:spcBef>
                <a:spcPts val="0"/>
              </a:spcBef>
              <a:buFontTx/>
              <a:buNone/>
              <a:defRPr sz="788" b="0" i="0">
                <a:solidFill>
                  <a:schemeClr val="accent6"/>
                </a:solidFill>
                <a:latin typeface="Linotype Syntax Com" panose="020B0604020202020204" pitchFamily="34" charset="0"/>
              </a:defRPr>
            </a:lvl5pPr>
          </a:lstStyle>
          <a:p>
            <a:pPr lvl="0"/>
            <a:r>
              <a:rPr lang="de-DE" dirty="0"/>
              <a:t>Fußzeile Text formatieren </a:t>
            </a:r>
          </a:p>
        </p:txBody>
      </p:sp>
      <p:pic>
        <p:nvPicPr>
          <p:cNvPr id="12" name="Grafik 11">
            <a:extLst>
              <a:ext uri="{FF2B5EF4-FFF2-40B4-BE49-F238E27FC236}">
                <a16:creationId xmlns:a16="http://schemas.microsoft.com/office/drawing/2014/main" id="{997DE51F-5934-EF4C-8C86-7D45C00ACFDB}"/>
              </a:ext>
            </a:extLst>
          </p:cNvPr>
          <p:cNvPicPr>
            <a:picLocks noChangeAspect="1"/>
          </p:cNvPicPr>
          <p:nvPr userDrawn="1"/>
        </p:nvPicPr>
        <p:blipFill>
          <a:blip r:embed="rId3"/>
          <a:stretch>
            <a:fillRect/>
          </a:stretch>
        </p:blipFill>
        <p:spPr>
          <a:xfrm>
            <a:off x="0" y="0"/>
            <a:ext cx="4097021" cy="844351"/>
          </a:xfrm>
          <a:prstGeom prst="rect">
            <a:avLst/>
          </a:prstGeom>
        </p:spPr>
      </p:pic>
    </p:spTree>
    <p:extLst>
      <p:ext uri="{BB962C8B-B14F-4D97-AF65-F5344CB8AC3E}">
        <p14:creationId xmlns:p14="http://schemas.microsoft.com/office/powerpoint/2010/main" val="139102075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Überschrift und Aufzählung 2-spaltig">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288" y="1636440"/>
            <a:ext cx="4104704" cy="3240360"/>
          </a:xfrm>
        </p:spPr>
        <p:txBody>
          <a:bodyPr lIns="0" tIns="0" rIns="0" bIns="0"/>
          <a:lstStyle>
            <a:lvl1pPr>
              <a:defRPr b="0" i="0">
                <a:solidFill>
                  <a:schemeClr val="tx1">
                    <a:lumMod val="65000"/>
                    <a:lumOff val="35000"/>
                  </a:schemeClr>
                </a:solidFill>
                <a:latin typeface="+mn-lt"/>
              </a:defRPr>
            </a:lvl1pPr>
            <a:lvl2pPr>
              <a:defRPr b="0" i="0">
                <a:solidFill>
                  <a:schemeClr val="tx1">
                    <a:lumMod val="65000"/>
                    <a:lumOff val="35000"/>
                  </a:schemeClr>
                </a:solidFill>
                <a:latin typeface="+mn-lt"/>
              </a:defRPr>
            </a:lvl2pPr>
            <a:lvl3pPr>
              <a:defRPr b="0" i="0">
                <a:solidFill>
                  <a:schemeClr val="tx1">
                    <a:lumMod val="65000"/>
                    <a:lumOff val="35000"/>
                  </a:schemeClr>
                </a:solidFill>
                <a:latin typeface="+mn-lt"/>
              </a:defRPr>
            </a:lvl3pPr>
            <a:lvl4pPr>
              <a:defRPr b="0" i="0">
                <a:solidFill>
                  <a:schemeClr val="tx1">
                    <a:lumMod val="65000"/>
                    <a:lumOff val="35000"/>
                  </a:schemeClr>
                </a:solidFill>
                <a:latin typeface="+mn-lt"/>
              </a:defRPr>
            </a:lvl4pPr>
            <a:lvl5pPr>
              <a:defRPr b="0" i="0">
                <a:solidFill>
                  <a:schemeClr val="tx1">
                    <a:lumMod val="65000"/>
                    <a:lumOff val="35000"/>
                  </a:schemeClr>
                </a:solidFill>
                <a:latin typeface="+mn-lt"/>
              </a:defRPr>
            </a:lvl5pPr>
          </a:lstStyle>
          <a:p>
            <a:pPr lvl="0"/>
            <a:r>
              <a:rPr lang="de-DE"/>
              <a:t>Mastertextformat bearbeiten</a:t>
            </a:r>
          </a:p>
        </p:txBody>
      </p:sp>
      <p:sp>
        <p:nvSpPr>
          <p:cNvPr id="4" name="Content Placeholder 3"/>
          <p:cNvSpPr>
            <a:spLocks noGrp="1"/>
          </p:cNvSpPr>
          <p:nvPr>
            <p:ph sz="half" idx="2"/>
          </p:nvPr>
        </p:nvSpPr>
        <p:spPr>
          <a:xfrm>
            <a:off x="4644008" y="1636440"/>
            <a:ext cx="4104705" cy="3240360"/>
          </a:xfrm>
        </p:spPr>
        <p:txBody>
          <a:bodyPr lIns="0" tIns="0" rIns="0" bIns="0"/>
          <a:lstStyle>
            <a:lvl1pPr>
              <a:defRPr b="0" i="0">
                <a:solidFill>
                  <a:schemeClr val="tx1">
                    <a:lumMod val="65000"/>
                    <a:lumOff val="35000"/>
                  </a:schemeClr>
                </a:solidFill>
                <a:latin typeface="+mn-lt"/>
              </a:defRPr>
            </a:lvl1pPr>
            <a:lvl2pPr>
              <a:defRPr b="0" i="0">
                <a:solidFill>
                  <a:schemeClr val="tx1">
                    <a:lumMod val="65000"/>
                    <a:lumOff val="35000"/>
                  </a:schemeClr>
                </a:solidFill>
                <a:latin typeface="+mn-lt"/>
              </a:defRPr>
            </a:lvl2pPr>
            <a:lvl3pPr>
              <a:defRPr b="0" i="0">
                <a:solidFill>
                  <a:schemeClr val="tx1">
                    <a:lumMod val="65000"/>
                    <a:lumOff val="35000"/>
                  </a:schemeClr>
                </a:solidFill>
                <a:latin typeface="+mn-lt"/>
              </a:defRPr>
            </a:lvl3pPr>
            <a:lvl4pPr>
              <a:defRPr b="0" i="0">
                <a:solidFill>
                  <a:schemeClr val="tx1">
                    <a:lumMod val="65000"/>
                    <a:lumOff val="35000"/>
                  </a:schemeClr>
                </a:solidFill>
                <a:latin typeface="+mn-lt"/>
              </a:defRPr>
            </a:lvl4pPr>
            <a:lvl5pPr>
              <a:defRPr b="0" i="0">
                <a:solidFill>
                  <a:schemeClr val="tx1">
                    <a:lumMod val="65000"/>
                    <a:lumOff val="35000"/>
                  </a:schemeClr>
                </a:solidFill>
                <a:latin typeface="+mn-lt"/>
              </a:defRPr>
            </a:lvl5pPr>
          </a:lstStyle>
          <a:p>
            <a:pPr lvl="0"/>
            <a:r>
              <a:rPr lang="de-DE"/>
              <a:t>Mastertextformat bearbeiten</a:t>
            </a:r>
          </a:p>
        </p:txBody>
      </p:sp>
      <p:sp>
        <p:nvSpPr>
          <p:cNvPr id="10" name="Bildplatzhalter 9">
            <a:extLst>
              <a:ext uri="{FF2B5EF4-FFF2-40B4-BE49-F238E27FC236}">
                <a16:creationId xmlns:a16="http://schemas.microsoft.com/office/drawing/2014/main" id="{8814BF87-B21D-C14D-AEC8-BE54433992D1}"/>
              </a:ext>
            </a:extLst>
          </p:cNvPr>
          <p:cNvSpPr>
            <a:spLocks noGrp="1" noChangeAspect="1"/>
          </p:cNvSpPr>
          <p:nvPr>
            <p:ph type="pic" sz="quarter" idx="14" hasCustomPrompt="1"/>
          </p:nvPr>
        </p:nvSpPr>
        <p:spPr>
          <a:xfrm>
            <a:off x="6732240" y="203183"/>
            <a:ext cx="1008113" cy="497153"/>
          </a:xfrm>
        </p:spPr>
        <p:txBody>
          <a:bodyPr>
            <a:normAutofit/>
          </a:bodyPr>
          <a:lstStyle>
            <a:lvl1pPr marL="0" indent="0" algn="l">
              <a:lnSpc>
                <a:spcPct val="150000"/>
              </a:lnSpc>
              <a:buFontTx/>
              <a:buNone/>
              <a:defRPr sz="900"/>
            </a:lvl1pPr>
          </a:lstStyle>
          <a:p>
            <a:r>
              <a:rPr lang="de-DE" dirty="0"/>
              <a:t>Projektlogo optional</a:t>
            </a:r>
          </a:p>
        </p:txBody>
      </p:sp>
      <p:pic>
        <p:nvPicPr>
          <p:cNvPr id="11" name="Grafik 10">
            <a:extLst>
              <a:ext uri="{FF2B5EF4-FFF2-40B4-BE49-F238E27FC236}">
                <a16:creationId xmlns:a16="http://schemas.microsoft.com/office/drawing/2014/main" id="{FF407F16-9025-664D-BAB7-50561E70546E}"/>
              </a:ext>
            </a:extLst>
          </p:cNvPr>
          <p:cNvPicPr>
            <a:picLocks noChangeAspect="1"/>
          </p:cNvPicPr>
          <p:nvPr/>
        </p:nvPicPr>
        <p:blipFill>
          <a:blip r:embed="rId2"/>
          <a:stretch>
            <a:fillRect/>
          </a:stretch>
        </p:blipFill>
        <p:spPr>
          <a:xfrm>
            <a:off x="7856746" y="203183"/>
            <a:ext cx="891718" cy="497153"/>
          </a:xfrm>
          <a:prstGeom prst="rect">
            <a:avLst/>
          </a:prstGeom>
        </p:spPr>
      </p:pic>
      <p:sp>
        <p:nvSpPr>
          <p:cNvPr id="15" name="Titel 6">
            <a:extLst>
              <a:ext uri="{FF2B5EF4-FFF2-40B4-BE49-F238E27FC236}">
                <a16:creationId xmlns:a16="http://schemas.microsoft.com/office/drawing/2014/main" id="{99001D2B-CBFE-974A-A03D-2D6843F4217B}"/>
              </a:ext>
            </a:extLst>
          </p:cNvPr>
          <p:cNvSpPr>
            <a:spLocks noGrp="1"/>
          </p:cNvSpPr>
          <p:nvPr>
            <p:ph type="title" hasCustomPrompt="1"/>
          </p:nvPr>
        </p:nvSpPr>
        <p:spPr>
          <a:xfrm>
            <a:off x="395288" y="915988"/>
            <a:ext cx="8353426" cy="576436"/>
          </a:xfrm>
        </p:spPr>
        <p:txBody>
          <a:bodyPr anchor="b" anchorCtr="0">
            <a:normAutofit/>
          </a:bodyPr>
          <a:lstStyle>
            <a:lvl1pPr>
              <a:lnSpc>
                <a:spcPts val="3675"/>
              </a:lnSpc>
              <a:defRPr sz="3200" b="1" i="0" u="none">
                <a:solidFill>
                  <a:schemeClr val="accent6"/>
                </a:solidFill>
                <a:latin typeface="+mj-lt"/>
              </a:defRPr>
            </a:lvl1pPr>
          </a:lstStyle>
          <a:p>
            <a:r>
              <a:rPr lang="de-DE" dirty="0"/>
              <a:t>Überschrift Linotype Syntax </a:t>
            </a:r>
            <a:r>
              <a:rPr lang="de-DE" dirty="0" err="1"/>
              <a:t>Com</a:t>
            </a:r>
            <a:r>
              <a:rPr lang="de-DE" dirty="0"/>
              <a:t> </a:t>
            </a:r>
            <a:r>
              <a:rPr lang="de-DE" dirty="0" err="1"/>
              <a:t>Bold</a:t>
            </a:r>
            <a:endParaRPr lang="de-DE" dirty="0"/>
          </a:p>
        </p:txBody>
      </p:sp>
      <p:sp>
        <p:nvSpPr>
          <p:cNvPr id="16" name="Datumsplatzhalter 3">
            <a:extLst>
              <a:ext uri="{FF2B5EF4-FFF2-40B4-BE49-F238E27FC236}">
                <a16:creationId xmlns:a16="http://schemas.microsoft.com/office/drawing/2014/main" id="{3D1C55EE-9410-A544-8EB5-F31180B1D68A}"/>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E610BDD8-2195-A74D-A197-F617976746AF}" type="datetime3">
              <a:rPr lang="de-DE" smtClean="0"/>
              <a:pPr/>
              <a:t>01/06/23</a:t>
            </a:fld>
            <a:endParaRPr lang="de-DE" dirty="0"/>
          </a:p>
        </p:txBody>
      </p:sp>
      <p:sp>
        <p:nvSpPr>
          <p:cNvPr id="17" name="Foliennummernplatzhalter 5">
            <a:extLst>
              <a:ext uri="{FF2B5EF4-FFF2-40B4-BE49-F238E27FC236}">
                <a16:creationId xmlns:a16="http://schemas.microsoft.com/office/drawing/2014/main" id="{D13D4778-F0C1-DE49-9C3B-E82B80BEBB4F}"/>
              </a:ext>
            </a:extLst>
          </p:cNvPr>
          <p:cNvSpPr>
            <a:spLocks noGrp="1"/>
          </p:cNvSpPr>
          <p:nvPr>
            <p:ph type="sldNum" sz="quarter" idx="12"/>
          </p:nvPr>
        </p:nvSpPr>
        <p:spPr>
          <a:xfrm>
            <a:off x="8244408"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04DA90AE-A642-9F4D-BA94-82F41D55CFC7}" type="slidenum">
              <a:rPr lang="de-DE" smtClean="0"/>
              <a:pPr/>
              <a:t>‹Nr.›</a:t>
            </a:fld>
            <a:endParaRPr lang="de-DE" dirty="0"/>
          </a:p>
        </p:txBody>
      </p:sp>
      <p:sp>
        <p:nvSpPr>
          <p:cNvPr id="19" name="Textplatzhalter 20">
            <a:extLst>
              <a:ext uri="{FF2B5EF4-FFF2-40B4-BE49-F238E27FC236}">
                <a16:creationId xmlns:a16="http://schemas.microsoft.com/office/drawing/2014/main" id="{AD33E0B3-1E08-9341-B851-75914DF9D2E6}"/>
              </a:ext>
            </a:extLst>
          </p:cNvPr>
          <p:cNvSpPr>
            <a:spLocks noGrp="1"/>
          </p:cNvSpPr>
          <p:nvPr>
            <p:ph type="body" sz="quarter" idx="13" hasCustomPrompt="1"/>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600" indent="0" algn="l">
              <a:spcBef>
                <a:spcPts val="0"/>
              </a:spcBef>
              <a:buFontTx/>
              <a:buNone/>
              <a:defRPr sz="788" b="0" i="0">
                <a:solidFill>
                  <a:schemeClr val="accent6"/>
                </a:solidFill>
                <a:latin typeface="Linotype Syntax Com" panose="020B0604020202020204" pitchFamily="34" charset="0"/>
              </a:defRPr>
            </a:lvl5pPr>
          </a:lstStyle>
          <a:p>
            <a:pPr lvl="0"/>
            <a:r>
              <a:rPr lang="de-DE" dirty="0"/>
              <a:t>Fußzeile Text formatieren </a:t>
            </a:r>
          </a:p>
        </p:txBody>
      </p:sp>
      <p:pic>
        <p:nvPicPr>
          <p:cNvPr id="13" name="Grafik 12">
            <a:extLst>
              <a:ext uri="{FF2B5EF4-FFF2-40B4-BE49-F238E27FC236}">
                <a16:creationId xmlns:a16="http://schemas.microsoft.com/office/drawing/2014/main" id="{3D865E39-7016-E347-BD70-3D5E9615E6B6}"/>
              </a:ext>
            </a:extLst>
          </p:cNvPr>
          <p:cNvPicPr>
            <a:picLocks noChangeAspect="1"/>
          </p:cNvPicPr>
          <p:nvPr userDrawn="1"/>
        </p:nvPicPr>
        <p:blipFill>
          <a:blip r:embed="rId3"/>
          <a:stretch>
            <a:fillRect/>
          </a:stretch>
        </p:blipFill>
        <p:spPr>
          <a:xfrm>
            <a:off x="0" y="0"/>
            <a:ext cx="4097021" cy="844351"/>
          </a:xfrm>
          <a:prstGeom prst="rect">
            <a:avLst/>
          </a:prstGeom>
        </p:spPr>
      </p:pic>
    </p:spTree>
    <p:extLst>
      <p:ext uri="{BB962C8B-B14F-4D97-AF65-F5344CB8AC3E}">
        <p14:creationId xmlns:p14="http://schemas.microsoft.com/office/powerpoint/2010/main" val="1683297288"/>
      </p:ext>
    </p:extLst>
  </p:cSld>
  <p:clrMapOvr>
    <a:masterClrMapping/>
  </p:clrMapOvr>
  <p:extLst>
    <p:ext uri="{DCECCB84-F9BA-43D5-87BE-67443E8EF086}">
      <p15:sldGuideLst xmlns:p15="http://schemas.microsoft.com/office/powerpoint/2012/main">
        <p15:guide id="5" pos="5511">
          <p15:clr>
            <a:srgbClr val="FBAE40"/>
          </p15:clr>
        </p15:guide>
        <p15:guide id="6" pos="2835">
          <p15:clr>
            <a:srgbClr val="FBAE40"/>
          </p15:clr>
        </p15:guide>
        <p15:guide id="7" pos="292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ur Überschrift">
    <p:bg>
      <p:bgPr>
        <a:solidFill>
          <a:schemeClr val="bg1"/>
        </a:solidFill>
        <a:effectLst/>
      </p:bgPr>
    </p:bg>
    <p:spTree>
      <p:nvGrpSpPr>
        <p:cNvPr id="1" name=""/>
        <p:cNvGrpSpPr/>
        <p:nvPr/>
      </p:nvGrpSpPr>
      <p:grpSpPr>
        <a:xfrm>
          <a:off x="0" y="0"/>
          <a:ext cx="0" cy="0"/>
          <a:chOff x="0" y="0"/>
          <a:chExt cx="0" cy="0"/>
        </a:xfrm>
      </p:grpSpPr>
      <p:sp>
        <p:nvSpPr>
          <p:cNvPr id="8" name="Bildplatzhalter 9">
            <a:extLst>
              <a:ext uri="{FF2B5EF4-FFF2-40B4-BE49-F238E27FC236}">
                <a16:creationId xmlns:a16="http://schemas.microsoft.com/office/drawing/2014/main" id="{0FA25CB4-568C-034D-8648-70C9D554DFAF}"/>
              </a:ext>
            </a:extLst>
          </p:cNvPr>
          <p:cNvSpPr>
            <a:spLocks noGrp="1" noChangeAspect="1"/>
          </p:cNvSpPr>
          <p:nvPr>
            <p:ph type="pic" sz="quarter" idx="14" hasCustomPrompt="1"/>
          </p:nvPr>
        </p:nvSpPr>
        <p:spPr>
          <a:xfrm>
            <a:off x="6732240" y="203183"/>
            <a:ext cx="1008113" cy="497153"/>
          </a:xfrm>
        </p:spPr>
        <p:txBody>
          <a:bodyPr>
            <a:normAutofit/>
          </a:bodyPr>
          <a:lstStyle>
            <a:lvl1pPr marL="0" indent="0" algn="l">
              <a:lnSpc>
                <a:spcPct val="150000"/>
              </a:lnSpc>
              <a:buFontTx/>
              <a:buNone/>
              <a:defRPr sz="900"/>
            </a:lvl1pPr>
          </a:lstStyle>
          <a:p>
            <a:r>
              <a:rPr lang="de-DE" dirty="0"/>
              <a:t>Projektlogo optional</a:t>
            </a:r>
          </a:p>
        </p:txBody>
      </p:sp>
      <p:pic>
        <p:nvPicPr>
          <p:cNvPr id="9" name="Grafik 8">
            <a:extLst>
              <a:ext uri="{FF2B5EF4-FFF2-40B4-BE49-F238E27FC236}">
                <a16:creationId xmlns:a16="http://schemas.microsoft.com/office/drawing/2014/main" id="{A0D263FD-A239-3742-BE55-9E117A23141B}"/>
              </a:ext>
            </a:extLst>
          </p:cNvPr>
          <p:cNvPicPr>
            <a:picLocks noChangeAspect="1"/>
          </p:cNvPicPr>
          <p:nvPr/>
        </p:nvPicPr>
        <p:blipFill>
          <a:blip r:embed="rId2"/>
          <a:stretch>
            <a:fillRect/>
          </a:stretch>
        </p:blipFill>
        <p:spPr>
          <a:xfrm>
            <a:off x="7856746" y="203183"/>
            <a:ext cx="891718" cy="497153"/>
          </a:xfrm>
          <a:prstGeom prst="rect">
            <a:avLst/>
          </a:prstGeom>
        </p:spPr>
      </p:pic>
      <p:sp>
        <p:nvSpPr>
          <p:cNvPr id="13" name="Titel 6">
            <a:extLst>
              <a:ext uri="{FF2B5EF4-FFF2-40B4-BE49-F238E27FC236}">
                <a16:creationId xmlns:a16="http://schemas.microsoft.com/office/drawing/2014/main" id="{6AE7C572-AC08-3649-A40B-F24544759BE9}"/>
              </a:ext>
            </a:extLst>
          </p:cNvPr>
          <p:cNvSpPr>
            <a:spLocks noGrp="1"/>
          </p:cNvSpPr>
          <p:nvPr>
            <p:ph type="title" hasCustomPrompt="1"/>
          </p:nvPr>
        </p:nvSpPr>
        <p:spPr>
          <a:xfrm>
            <a:off x="395288" y="915988"/>
            <a:ext cx="8353426" cy="576262"/>
          </a:xfrm>
        </p:spPr>
        <p:txBody>
          <a:bodyPr anchor="b" anchorCtr="0">
            <a:normAutofit/>
          </a:bodyPr>
          <a:lstStyle>
            <a:lvl1pPr>
              <a:lnSpc>
                <a:spcPts val="3675"/>
              </a:lnSpc>
              <a:defRPr sz="3200" b="1" i="0" u="none">
                <a:solidFill>
                  <a:schemeClr val="accent6"/>
                </a:solidFill>
                <a:latin typeface="+mj-lt"/>
              </a:defRPr>
            </a:lvl1pPr>
          </a:lstStyle>
          <a:p>
            <a:r>
              <a:rPr lang="de-DE" dirty="0"/>
              <a:t>Überschrift Linotype Syntax </a:t>
            </a:r>
            <a:r>
              <a:rPr lang="de-DE" dirty="0" err="1"/>
              <a:t>Com</a:t>
            </a:r>
            <a:r>
              <a:rPr lang="de-DE" dirty="0"/>
              <a:t> </a:t>
            </a:r>
            <a:r>
              <a:rPr lang="de-DE" dirty="0" err="1"/>
              <a:t>Bold</a:t>
            </a:r>
            <a:endParaRPr lang="de-DE" dirty="0"/>
          </a:p>
        </p:txBody>
      </p:sp>
      <p:sp>
        <p:nvSpPr>
          <p:cNvPr id="14" name="Datumsplatzhalter 3">
            <a:extLst>
              <a:ext uri="{FF2B5EF4-FFF2-40B4-BE49-F238E27FC236}">
                <a16:creationId xmlns:a16="http://schemas.microsoft.com/office/drawing/2014/main" id="{AC7DBCF1-BB99-EE43-A15C-115C0821B840}"/>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E610BDD8-2195-A74D-A197-F617976746AF}" type="datetime3">
              <a:rPr lang="de-DE" smtClean="0"/>
              <a:pPr/>
              <a:t>01/06/23</a:t>
            </a:fld>
            <a:endParaRPr lang="de-DE" dirty="0"/>
          </a:p>
        </p:txBody>
      </p:sp>
      <p:sp>
        <p:nvSpPr>
          <p:cNvPr id="15" name="Foliennummernplatzhalter 5">
            <a:extLst>
              <a:ext uri="{FF2B5EF4-FFF2-40B4-BE49-F238E27FC236}">
                <a16:creationId xmlns:a16="http://schemas.microsoft.com/office/drawing/2014/main" id="{3483C9D1-7691-034C-9192-AAF4C2859F8F}"/>
              </a:ext>
            </a:extLst>
          </p:cNvPr>
          <p:cNvSpPr>
            <a:spLocks noGrp="1"/>
          </p:cNvSpPr>
          <p:nvPr>
            <p:ph type="sldNum" sz="quarter" idx="12"/>
          </p:nvPr>
        </p:nvSpPr>
        <p:spPr>
          <a:xfrm>
            <a:off x="8244408"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04DA90AE-A642-9F4D-BA94-82F41D55CFC7}" type="slidenum">
              <a:rPr lang="de-DE" smtClean="0"/>
              <a:pPr/>
              <a:t>‹Nr.›</a:t>
            </a:fld>
            <a:endParaRPr lang="de-DE" dirty="0"/>
          </a:p>
        </p:txBody>
      </p:sp>
      <p:sp>
        <p:nvSpPr>
          <p:cNvPr id="17" name="Textplatzhalter 20">
            <a:extLst>
              <a:ext uri="{FF2B5EF4-FFF2-40B4-BE49-F238E27FC236}">
                <a16:creationId xmlns:a16="http://schemas.microsoft.com/office/drawing/2014/main" id="{B00075FD-3BF3-944F-8976-7375F54D4239}"/>
              </a:ext>
            </a:extLst>
          </p:cNvPr>
          <p:cNvSpPr>
            <a:spLocks noGrp="1"/>
          </p:cNvSpPr>
          <p:nvPr>
            <p:ph type="body" sz="quarter" idx="13" hasCustomPrompt="1"/>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600" indent="0" algn="l">
              <a:spcBef>
                <a:spcPts val="0"/>
              </a:spcBef>
              <a:buFontTx/>
              <a:buNone/>
              <a:defRPr sz="788" b="0" i="0">
                <a:solidFill>
                  <a:schemeClr val="accent6"/>
                </a:solidFill>
                <a:latin typeface="Linotype Syntax Com" panose="020B0604020202020204" pitchFamily="34" charset="0"/>
              </a:defRPr>
            </a:lvl5pPr>
          </a:lstStyle>
          <a:p>
            <a:pPr lvl="0"/>
            <a:r>
              <a:rPr lang="de-DE" dirty="0"/>
              <a:t>Fußzeile Text formatieren </a:t>
            </a:r>
          </a:p>
        </p:txBody>
      </p:sp>
      <p:pic>
        <p:nvPicPr>
          <p:cNvPr id="11" name="Grafik 10">
            <a:extLst>
              <a:ext uri="{FF2B5EF4-FFF2-40B4-BE49-F238E27FC236}">
                <a16:creationId xmlns:a16="http://schemas.microsoft.com/office/drawing/2014/main" id="{87ED67A2-4876-4044-8B0E-A88E3EFDBA48}"/>
              </a:ext>
            </a:extLst>
          </p:cNvPr>
          <p:cNvPicPr>
            <a:picLocks noChangeAspect="1"/>
          </p:cNvPicPr>
          <p:nvPr userDrawn="1"/>
        </p:nvPicPr>
        <p:blipFill>
          <a:blip r:embed="rId3"/>
          <a:stretch>
            <a:fillRect/>
          </a:stretch>
        </p:blipFill>
        <p:spPr>
          <a:xfrm>
            <a:off x="0" y="0"/>
            <a:ext cx="4097021" cy="844351"/>
          </a:xfrm>
          <a:prstGeom prst="rect">
            <a:avLst/>
          </a:prstGeom>
        </p:spPr>
      </p:pic>
    </p:spTree>
    <p:extLst>
      <p:ext uri="{BB962C8B-B14F-4D97-AF65-F5344CB8AC3E}">
        <p14:creationId xmlns:p14="http://schemas.microsoft.com/office/powerpoint/2010/main" val="871161665"/>
      </p:ext>
    </p:extLst>
  </p:cSld>
  <p:clrMapOvr>
    <a:masterClrMapping/>
  </p:clrMapOvr>
  <p:extLst>
    <p:ext uri="{DCECCB84-F9BA-43D5-87BE-67443E8EF086}">
      <p15:sldGuideLst xmlns:p15="http://schemas.microsoft.com/office/powerpoint/2012/main">
        <p15:guide id="2" pos="551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7826318"/>
      </p:ext>
    </p:extLst>
  </p:cSld>
  <p:clrMapOvr>
    <a:masterClrMapping/>
  </p:clrMapOvr>
  <p:extLst>
    <p:ext uri="{DCECCB84-F9BA-43D5-87BE-67443E8EF086}">
      <p15:sldGuideLst xmlns:p15="http://schemas.microsoft.com/office/powerpoint/2012/main">
        <p15:guide id="3" pos="2925">
          <p15:clr>
            <a:srgbClr val="FBAE40"/>
          </p15:clr>
        </p15:guide>
        <p15:guide id="4" pos="283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PN Abschlussfolie">
    <p:bg>
      <p:bgPr>
        <a:solidFill>
          <a:schemeClr val="bg1"/>
        </a:solid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D60633FD-8F58-DC47-8B50-E4229B55570E}"/>
              </a:ext>
            </a:extLst>
          </p:cNvPr>
          <p:cNvPicPr>
            <a:picLocks noChangeAspect="1"/>
          </p:cNvPicPr>
          <p:nvPr userDrawn="1"/>
        </p:nvPicPr>
        <p:blipFill>
          <a:blip r:embed="rId2"/>
          <a:stretch>
            <a:fillRect/>
          </a:stretch>
        </p:blipFill>
        <p:spPr>
          <a:xfrm>
            <a:off x="3409543" y="3946951"/>
            <a:ext cx="5733141" cy="1198137"/>
          </a:xfrm>
          <a:prstGeom prst="rect">
            <a:avLst/>
          </a:prstGeom>
        </p:spPr>
      </p:pic>
      <p:sp>
        <p:nvSpPr>
          <p:cNvPr id="11" name="Titel 1">
            <a:extLst>
              <a:ext uri="{FF2B5EF4-FFF2-40B4-BE49-F238E27FC236}">
                <a16:creationId xmlns:a16="http://schemas.microsoft.com/office/drawing/2014/main" id="{8296D155-9E76-7342-89FB-3C84F17020CB}"/>
              </a:ext>
            </a:extLst>
          </p:cNvPr>
          <p:cNvSpPr>
            <a:spLocks noGrp="1"/>
          </p:cNvSpPr>
          <p:nvPr>
            <p:ph type="title" hasCustomPrompt="1"/>
          </p:nvPr>
        </p:nvSpPr>
        <p:spPr>
          <a:xfrm>
            <a:off x="395288" y="1131889"/>
            <a:ext cx="8353425" cy="792584"/>
          </a:xfrm>
        </p:spPr>
        <p:txBody>
          <a:bodyPr anchor="b" anchorCtr="0">
            <a:noAutofit/>
          </a:bodyPr>
          <a:lstStyle>
            <a:lvl1pPr>
              <a:lnSpc>
                <a:spcPts val="4075"/>
              </a:lnSpc>
              <a:defRPr sz="3200" b="1" i="0">
                <a:solidFill>
                  <a:schemeClr val="accent6"/>
                </a:solidFill>
                <a:latin typeface="+mj-lt"/>
              </a:defRPr>
            </a:lvl1pPr>
          </a:lstStyle>
          <a:p>
            <a:r>
              <a:rPr lang="de-DE" dirty="0"/>
              <a:t>Überschrift Linotype Syntax </a:t>
            </a:r>
            <a:r>
              <a:rPr lang="de-DE" dirty="0" err="1"/>
              <a:t>Com</a:t>
            </a:r>
            <a:r>
              <a:rPr lang="de-DE" dirty="0"/>
              <a:t> </a:t>
            </a:r>
            <a:r>
              <a:rPr lang="de-DE" dirty="0" err="1"/>
              <a:t>Bold</a:t>
            </a:r>
            <a:endParaRPr lang="de-DE" dirty="0"/>
          </a:p>
        </p:txBody>
      </p:sp>
      <p:sp>
        <p:nvSpPr>
          <p:cNvPr id="17" name="Textplatzhalter 16">
            <a:extLst>
              <a:ext uri="{FF2B5EF4-FFF2-40B4-BE49-F238E27FC236}">
                <a16:creationId xmlns:a16="http://schemas.microsoft.com/office/drawing/2014/main" id="{AE0F9C5C-894A-CF4E-8C02-607088CBC851}"/>
              </a:ext>
            </a:extLst>
          </p:cNvPr>
          <p:cNvSpPr>
            <a:spLocks noGrp="1"/>
          </p:cNvSpPr>
          <p:nvPr>
            <p:ph type="body" sz="quarter" idx="10" hasCustomPrompt="1"/>
          </p:nvPr>
        </p:nvSpPr>
        <p:spPr>
          <a:xfrm>
            <a:off x="395288" y="2068490"/>
            <a:ext cx="4104704" cy="1223985"/>
          </a:xfrm>
        </p:spPr>
        <p:txBody>
          <a:bodyPr>
            <a:noAutofit/>
          </a:bodyPr>
          <a:lstStyle>
            <a:lvl1pPr marL="0" marR="0" indent="0" algn="l" defTabSz="685800" rtl="0" eaLnBrk="1" fontAlgn="auto" latinLnBrk="0" hangingPunct="1">
              <a:lnSpc>
                <a:spcPct val="100000"/>
              </a:lnSpc>
              <a:spcBef>
                <a:spcPts val="0"/>
              </a:spcBef>
              <a:spcAft>
                <a:spcPts val="0"/>
              </a:spcAft>
              <a:buClrTx/>
              <a:buSzTx/>
              <a:buFontTx/>
              <a:buNone/>
              <a:tabLst/>
              <a:defRPr lang="de-DE" sz="1800" b="0" i="0">
                <a:effectLst/>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dirty="0"/>
              <a:t>Prof. Dr. Maxima Musterfrau</a:t>
            </a:r>
            <a:br>
              <a:rPr lang="de-DE" dirty="0"/>
            </a:br>
            <a:r>
              <a:rPr lang="de-DE" dirty="0"/>
              <a:t>Funktionsbezeichnung / Fachbereich </a:t>
            </a:r>
            <a:r>
              <a:rPr lang="de-DE" dirty="0" err="1"/>
              <a:t>maxi.musterfrau@leibniz-ipn.de</a:t>
            </a:r>
            <a:endParaRPr lang="de-DE" dirty="0"/>
          </a:p>
        </p:txBody>
      </p:sp>
      <p:sp>
        <p:nvSpPr>
          <p:cNvPr id="12" name="Bildplatzhalter 9">
            <a:extLst>
              <a:ext uri="{FF2B5EF4-FFF2-40B4-BE49-F238E27FC236}">
                <a16:creationId xmlns:a16="http://schemas.microsoft.com/office/drawing/2014/main" id="{4555BB5A-71BF-424F-A01F-02773D2AA022}"/>
              </a:ext>
            </a:extLst>
          </p:cNvPr>
          <p:cNvSpPr>
            <a:spLocks noGrp="1" noChangeAspect="1"/>
          </p:cNvSpPr>
          <p:nvPr>
            <p:ph type="pic" sz="quarter" idx="14" hasCustomPrompt="1"/>
          </p:nvPr>
        </p:nvSpPr>
        <p:spPr>
          <a:xfrm>
            <a:off x="404050" y="202935"/>
            <a:ext cx="1008113" cy="497153"/>
          </a:xfrm>
        </p:spPr>
        <p:txBody>
          <a:bodyPr>
            <a:normAutofit/>
          </a:bodyPr>
          <a:lstStyle>
            <a:lvl1pPr marL="0" indent="0" algn="l">
              <a:lnSpc>
                <a:spcPct val="150000"/>
              </a:lnSpc>
              <a:buFontTx/>
              <a:buNone/>
              <a:defRPr sz="900"/>
            </a:lvl1pPr>
          </a:lstStyle>
          <a:p>
            <a:r>
              <a:rPr lang="de-DE" dirty="0"/>
              <a:t>Projektlogo optional</a:t>
            </a:r>
          </a:p>
        </p:txBody>
      </p:sp>
      <p:grpSp>
        <p:nvGrpSpPr>
          <p:cNvPr id="21" name="Gruppieren 20">
            <a:extLst>
              <a:ext uri="{FF2B5EF4-FFF2-40B4-BE49-F238E27FC236}">
                <a16:creationId xmlns:a16="http://schemas.microsoft.com/office/drawing/2014/main" id="{AE4E2590-326A-AF45-88B2-E290E2E67994}"/>
              </a:ext>
            </a:extLst>
          </p:cNvPr>
          <p:cNvGrpSpPr>
            <a:grpSpLocks noChangeAspect="1"/>
          </p:cNvGrpSpPr>
          <p:nvPr userDrawn="1"/>
        </p:nvGrpSpPr>
        <p:grpSpPr>
          <a:xfrm>
            <a:off x="5965022" y="196850"/>
            <a:ext cx="2783442" cy="518450"/>
            <a:chOff x="5148064" y="468000"/>
            <a:chExt cx="3575602" cy="666000"/>
          </a:xfrm>
        </p:grpSpPr>
        <p:pic>
          <p:nvPicPr>
            <p:cNvPr id="22" name="Grafik 21">
              <a:extLst>
                <a:ext uri="{FF2B5EF4-FFF2-40B4-BE49-F238E27FC236}">
                  <a16:creationId xmlns:a16="http://schemas.microsoft.com/office/drawing/2014/main" id="{88CCDB6A-6ECA-0A41-B9A4-DA8091B5B83C}"/>
                </a:ext>
              </a:extLst>
            </p:cNvPr>
            <p:cNvPicPr>
              <a:picLocks noChangeAspect="1"/>
            </p:cNvPicPr>
            <p:nvPr userDrawn="1"/>
          </p:nvPicPr>
          <p:blipFill>
            <a:blip r:embed="rId3"/>
            <a:stretch>
              <a:fillRect/>
            </a:stretch>
          </p:blipFill>
          <p:spPr>
            <a:xfrm>
              <a:off x="6299446" y="469857"/>
              <a:ext cx="2424220" cy="659594"/>
            </a:xfrm>
            <a:prstGeom prst="rect">
              <a:avLst/>
            </a:prstGeom>
          </p:spPr>
        </p:pic>
        <p:pic>
          <p:nvPicPr>
            <p:cNvPr id="23" name="Grafik 22">
              <a:extLst>
                <a:ext uri="{FF2B5EF4-FFF2-40B4-BE49-F238E27FC236}">
                  <a16:creationId xmlns:a16="http://schemas.microsoft.com/office/drawing/2014/main" id="{AEFCE907-C9E8-D24A-9374-47DA1D0DBA7A}"/>
                </a:ext>
              </a:extLst>
            </p:cNvPr>
            <p:cNvPicPr>
              <a:picLocks noChangeAspect="1"/>
            </p:cNvPicPr>
            <p:nvPr userDrawn="1"/>
          </p:nvPicPr>
          <p:blipFill>
            <a:blip r:embed="rId4"/>
            <a:stretch>
              <a:fillRect/>
            </a:stretch>
          </p:blipFill>
          <p:spPr>
            <a:xfrm>
              <a:off x="5148064" y="468000"/>
              <a:ext cx="839245" cy="666000"/>
            </a:xfrm>
            <a:prstGeom prst="rect">
              <a:avLst/>
            </a:prstGeom>
          </p:spPr>
        </p:pic>
      </p:grpSp>
      <p:sp>
        <p:nvSpPr>
          <p:cNvPr id="24" name="Textfeld 23">
            <a:extLst>
              <a:ext uri="{FF2B5EF4-FFF2-40B4-BE49-F238E27FC236}">
                <a16:creationId xmlns:a16="http://schemas.microsoft.com/office/drawing/2014/main" id="{7A7EDC9C-24B8-FE42-98B6-BF52888EEC81}"/>
              </a:ext>
            </a:extLst>
          </p:cNvPr>
          <p:cNvSpPr txBox="1"/>
          <p:nvPr userDrawn="1"/>
        </p:nvSpPr>
        <p:spPr>
          <a:xfrm>
            <a:off x="7469773" y="4804792"/>
            <a:ext cx="1566723" cy="253916"/>
          </a:xfrm>
          <a:prstGeom prst="rect">
            <a:avLst/>
          </a:prstGeom>
          <a:noFill/>
        </p:spPr>
        <p:txBody>
          <a:bodyPr wrap="square" rIns="20255" rtlCol="0" anchor="ctr">
            <a:spAutoFit/>
          </a:bodyPr>
          <a:lstStyle/>
          <a:p>
            <a:pPr algn="r"/>
            <a:r>
              <a:rPr lang="de-DE" sz="1050" b="0" i="1" spc="34" baseline="0" dirty="0" err="1">
                <a:solidFill>
                  <a:schemeClr val="bg1"/>
                </a:solidFill>
                <a:latin typeface="Linotype Syntax Com Medium" panose="020B0604020202020204" pitchFamily="34" charset="0"/>
              </a:rPr>
              <a:t>www.leibniz-ipn.de</a:t>
            </a:r>
            <a:endParaRPr lang="de-DE" sz="1050" b="0" i="1" spc="34" baseline="0" dirty="0">
              <a:solidFill>
                <a:schemeClr val="bg1"/>
              </a:solidFill>
              <a:latin typeface="Linotype Syntax Com Medium" panose="020B0604020202020204" pitchFamily="34" charset="0"/>
            </a:endParaRPr>
          </a:p>
        </p:txBody>
      </p:sp>
      <p:pic>
        <p:nvPicPr>
          <p:cNvPr id="14" name="Grafik 13">
            <a:extLst>
              <a:ext uri="{FF2B5EF4-FFF2-40B4-BE49-F238E27FC236}">
                <a16:creationId xmlns:a16="http://schemas.microsoft.com/office/drawing/2014/main" id="{DAC689C9-96CA-244D-B979-4668E710E2E4}"/>
              </a:ext>
            </a:extLst>
          </p:cNvPr>
          <p:cNvPicPr>
            <a:picLocks noChangeAspect="1"/>
          </p:cNvPicPr>
          <p:nvPr userDrawn="1"/>
        </p:nvPicPr>
        <p:blipFill>
          <a:blip r:embed="rId5"/>
          <a:stretch>
            <a:fillRect/>
          </a:stretch>
        </p:blipFill>
        <p:spPr>
          <a:xfrm>
            <a:off x="296535" y="3907773"/>
            <a:ext cx="504056" cy="504056"/>
          </a:xfrm>
          <a:prstGeom prst="rect">
            <a:avLst/>
          </a:prstGeom>
        </p:spPr>
      </p:pic>
      <p:pic>
        <p:nvPicPr>
          <p:cNvPr id="15" name="Grafik 14">
            <a:extLst>
              <a:ext uri="{FF2B5EF4-FFF2-40B4-BE49-F238E27FC236}">
                <a16:creationId xmlns:a16="http://schemas.microsoft.com/office/drawing/2014/main" id="{E535291A-CB60-8C41-8E19-5A184ED149CD}"/>
              </a:ext>
            </a:extLst>
          </p:cNvPr>
          <p:cNvPicPr>
            <a:picLocks noChangeAspect="1"/>
          </p:cNvPicPr>
          <p:nvPr userDrawn="1"/>
        </p:nvPicPr>
        <p:blipFill>
          <a:blip r:embed="rId6"/>
          <a:stretch>
            <a:fillRect/>
          </a:stretch>
        </p:blipFill>
        <p:spPr>
          <a:xfrm>
            <a:off x="386089" y="4411829"/>
            <a:ext cx="324947" cy="324947"/>
          </a:xfrm>
          <a:prstGeom prst="rect">
            <a:avLst/>
          </a:prstGeom>
        </p:spPr>
      </p:pic>
      <p:sp>
        <p:nvSpPr>
          <p:cNvPr id="16" name="Textfeld 15">
            <a:extLst>
              <a:ext uri="{FF2B5EF4-FFF2-40B4-BE49-F238E27FC236}">
                <a16:creationId xmlns:a16="http://schemas.microsoft.com/office/drawing/2014/main" id="{21853512-937D-4D4A-98C4-D08B6211C8B2}"/>
              </a:ext>
            </a:extLst>
          </p:cNvPr>
          <p:cNvSpPr txBox="1"/>
          <p:nvPr userDrawn="1"/>
        </p:nvSpPr>
        <p:spPr>
          <a:xfrm>
            <a:off x="711036" y="3593430"/>
            <a:ext cx="2788062" cy="1131079"/>
          </a:xfrm>
          <a:prstGeom prst="rect">
            <a:avLst/>
          </a:prstGeom>
          <a:noFill/>
        </p:spPr>
        <p:txBody>
          <a:bodyPr wrap="square" rtlCol="0">
            <a:spAutoFit/>
          </a:bodyPr>
          <a:lstStyle/>
          <a:p>
            <a:pPr marL="0" marR="0" lvl="0" indent="0" algn="l" defTabSz="514495" rtl="0" eaLnBrk="1" fontAlgn="auto" latinLnBrk="0" hangingPunct="1">
              <a:lnSpc>
                <a:spcPct val="100000"/>
              </a:lnSpc>
              <a:spcBef>
                <a:spcPts val="0"/>
              </a:spcBef>
              <a:spcAft>
                <a:spcPts val="0"/>
              </a:spcAft>
              <a:buClrTx/>
              <a:buSzTx/>
              <a:buFontTx/>
              <a:buNone/>
              <a:tabLst/>
              <a:defRPr/>
            </a:pPr>
            <a:r>
              <a:rPr lang="de-DE" sz="1350" b="0" i="0" u="none" strike="noStrike" kern="1200" dirty="0">
                <a:solidFill>
                  <a:schemeClr val="accent1"/>
                </a:solidFill>
                <a:effectLst/>
                <a:latin typeface="+mn-lt"/>
                <a:ea typeface="+mn-ea"/>
                <a:cs typeface="+mn-cs"/>
              </a:rPr>
              <a:t>@</a:t>
            </a:r>
            <a:r>
              <a:rPr lang="de-DE" sz="1350" b="0" i="0" u="none" strike="noStrike" kern="1200" dirty="0" err="1">
                <a:solidFill>
                  <a:schemeClr val="accent1"/>
                </a:solidFill>
                <a:effectLst/>
                <a:latin typeface="+mn-lt"/>
                <a:ea typeface="+mn-ea"/>
                <a:cs typeface="+mn-cs"/>
              </a:rPr>
              <a:t>ipn_Kiel@social.bund.de</a:t>
            </a:r>
            <a:br>
              <a:rPr lang="de-DE" sz="1350" b="0" i="0" kern="1200" dirty="0">
                <a:solidFill>
                  <a:schemeClr val="accent1"/>
                </a:solidFill>
                <a:effectLst/>
                <a:latin typeface="+mn-lt"/>
                <a:ea typeface="+mn-ea"/>
                <a:cs typeface="+mn-cs"/>
              </a:rPr>
            </a:br>
            <a:endParaRPr lang="de-DE" dirty="0">
              <a:solidFill>
                <a:schemeClr val="accent1"/>
              </a:solidFill>
            </a:endParaRPr>
          </a:p>
          <a:p>
            <a:pPr marL="0" marR="0" lvl="0" indent="0" algn="l" defTabSz="514495" rtl="0" eaLnBrk="1" fontAlgn="auto" latinLnBrk="0" hangingPunct="1">
              <a:lnSpc>
                <a:spcPct val="100000"/>
              </a:lnSpc>
              <a:spcBef>
                <a:spcPts val="0"/>
              </a:spcBef>
              <a:spcAft>
                <a:spcPts val="0"/>
              </a:spcAft>
              <a:buClrTx/>
              <a:buSzTx/>
              <a:buFontTx/>
              <a:buNone/>
              <a:tabLst/>
              <a:defRPr/>
            </a:pPr>
            <a:r>
              <a:rPr lang="de-DE" dirty="0">
                <a:solidFill>
                  <a:schemeClr val="accent1"/>
                </a:solidFill>
              </a:rPr>
              <a:t>@</a:t>
            </a:r>
            <a:r>
              <a:rPr lang="de-DE" dirty="0" err="1">
                <a:solidFill>
                  <a:schemeClr val="accent1"/>
                </a:solidFill>
              </a:rPr>
              <a:t>IPN_Kiel</a:t>
            </a:r>
            <a:br>
              <a:rPr lang="de-DE" dirty="0">
                <a:solidFill>
                  <a:schemeClr val="accent1"/>
                </a:solidFill>
              </a:rPr>
            </a:br>
            <a:r>
              <a:rPr lang="de-DE" dirty="0">
                <a:solidFill>
                  <a:schemeClr val="accent1"/>
                </a:solidFill>
              </a:rPr>
              <a:t>	</a:t>
            </a:r>
          </a:p>
          <a:p>
            <a:pPr marL="0" marR="0" lvl="0" indent="0" algn="l" defTabSz="514495" rtl="0" eaLnBrk="1" fontAlgn="auto" latinLnBrk="0" hangingPunct="1">
              <a:lnSpc>
                <a:spcPct val="100000"/>
              </a:lnSpc>
              <a:spcBef>
                <a:spcPts val="0"/>
              </a:spcBef>
              <a:spcAft>
                <a:spcPts val="0"/>
              </a:spcAft>
              <a:buClrTx/>
              <a:buSzTx/>
              <a:buFontTx/>
              <a:buNone/>
              <a:tabLst/>
              <a:defRPr/>
            </a:pPr>
            <a:r>
              <a:rPr lang="de-DE" dirty="0">
                <a:solidFill>
                  <a:schemeClr val="accent1"/>
                </a:solidFill>
              </a:rPr>
              <a:t>@</a:t>
            </a:r>
            <a:r>
              <a:rPr lang="de-DE" dirty="0" err="1">
                <a:solidFill>
                  <a:schemeClr val="accent1"/>
                </a:solidFill>
              </a:rPr>
              <a:t>leibniz_ipn</a:t>
            </a:r>
            <a:endParaRPr lang="de-DE" dirty="0"/>
          </a:p>
        </p:txBody>
      </p:sp>
      <p:pic>
        <p:nvPicPr>
          <p:cNvPr id="25" name="Grafik 24">
            <a:extLst>
              <a:ext uri="{FF2B5EF4-FFF2-40B4-BE49-F238E27FC236}">
                <a16:creationId xmlns:a16="http://schemas.microsoft.com/office/drawing/2014/main" id="{C63FADBF-265A-F74D-9531-B62FFB5BC73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386089" y="3598572"/>
            <a:ext cx="313959" cy="330779"/>
          </a:xfrm>
          <a:prstGeom prst="rect">
            <a:avLst/>
          </a:prstGeom>
        </p:spPr>
      </p:pic>
    </p:spTree>
    <p:extLst>
      <p:ext uri="{BB962C8B-B14F-4D97-AF65-F5344CB8AC3E}">
        <p14:creationId xmlns:p14="http://schemas.microsoft.com/office/powerpoint/2010/main" val="229803141"/>
      </p:ext>
    </p:extLst>
  </p:cSld>
  <p:clrMapOvr>
    <a:masterClrMapping/>
  </p:clrMapOvr>
  <p:extLst>
    <p:ext uri="{DCECCB84-F9BA-43D5-87BE-67443E8EF086}">
      <p15:sldGuideLst xmlns:p15="http://schemas.microsoft.com/office/powerpoint/2012/main">
        <p15:guide id="6" orient="horz" pos="713">
          <p15:clr>
            <a:srgbClr val="FBAE40"/>
          </p15:clr>
        </p15:guide>
        <p15:guide id="7" orient="horz" pos="1212">
          <p15:clr>
            <a:srgbClr val="FBAE40"/>
          </p15:clr>
        </p15:guide>
        <p15:guide id="8" orient="horz" pos="1303">
          <p15:clr>
            <a:srgbClr val="FBAE40"/>
          </p15:clr>
        </p15:guide>
        <p15:guide id="9" pos="2835">
          <p15:clr>
            <a:srgbClr val="FBAE40"/>
          </p15:clr>
        </p15:guide>
        <p15:guide id="10" pos="2925">
          <p15:clr>
            <a:srgbClr val="FBAE40"/>
          </p15:clr>
        </p15:guide>
        <p15:guide id="11" orient="horz" pos="207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foseite 1 in Präsentation löschen!">
    <p:bg>
      <p:bgPr>
        <a:solidFill>
          <a:schemeClr val="bg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AAD178A-D0BB-5E49-A33A-503726644C4A}"/>
              </a:ext>
            </a:extLst>
          </p:cNvPr>
          <p:cNvSpPr txBox="1">
            <a:spLocks/>
          </p:cNvSpPr>
          <p:nvPr/>
        </p:nvSpPr>
        <p:spPr>
          <a:xfrm>
            <a:off x="395040" y="700088"/>
            <a:ext cx="8353424" cy="27189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4000" b="1" i="0" kern="1200">
                <a:solidFill>
                  <a:schemeClr val="accent6"/>
                </a:solidFill>
                <a:latin typeface="Linotype Syntax Com" panose="020B0604020202020204" pitchFamily="34" charset="0"/>
                <a:ea typeface="+mj-ea"/>
                <a:cs typeface="+mj-cs"/>
              </a:defRPr>
            </a:lvl1pPr>
          </a:lstStyle>
          <a:p>
            <a:pPr>
              <a:lnSpc>
                <a:spcPct val="100000"/>
              </a:lnSpc>
              <a:spcAft>
                <a:spcPts val="450"/>
              </a:spcAft>
            </a:pPr>
            <a:r>
              <a:rPr lang="de-DE" sz="1650" b="1" dirty="0">
                <a:latin typeface="Linotype Syntax Com Regular" panose="020B0604020202020204" pitchFamily="34" charset="0"/>
              </a:rPr>
              <a:t>Wichtige Hinweise zum Erstellen von IPN-PowerPoint Präsentationen:</a:t>
            </a:r>
            <a:endParaRPr lang="de-DE" sz="1650" b="1" dirty="0">
              <a:solidFill>
                <a:srgbClr val="929292"/>
              </a:solidFill>
              <a:latin typeface="Linotype Syntax Com Regular" panose="020B0604020202020204" pitchFamily="34" charset="0"/>
            </a:endParaRPr>
          </a:p>
        </p:txBody>
      </p:sp>
      <p:sp>
        <p:nvSpPr>
          <p:cNvPr id="9" name="Titel 1">
            <a:extLst>
              <a:ext uri="{FF2B5EF4-FFF2-40B4-BE49-F238E27FC236}">
                <a16:creationId xmlns:a16="http://schemas.microsoft.com/office/drawing/2014/main" id="{C8A4FF6E-0BFB-F247-9635-61D6870856D6}"/>
              </a:ext>
            </a:extLst>
          </p:cNvPr>
          <p:cNvSpPr txBox="1">
            <a:spLocks/>
          </p:cNvSpPr>
          <p:nvPr/>
        </p:nvSpPr>
        <p:spPr>
          <a:xfrm>
            <a:off x="395040" y="2788692"/>
            <a:ext cx="8353424" cy="2467391"/>
          </a:xfrm>
          <a:prstGeom prst="rect">
            <a:avLst/>
          </a:prstGeom>
          <a:ln>
            <a:noFill/>
          </a:ln>
        </p:spPr>
        <p:txBody>
          <a:bodyPr vert="horz" lIns="0" tIns="0" rIns="0" bIns="0" rtlCol="0" anchor="t">
            <a:noAutofit/>
          </a:bodyPr>
          <a:lstStyle>
            <a:lvl1pPr algn="l" defTabSz="914400" rtl="0" eaLnBrk="1" latinLnBrk="0" hangingPunct="1">
              <a:lnSpc>
                <a:spcPct val="100000"/>
              </a:lnSpc>
              <a:spcBef>
                <a:spcPct val="0"/>
              </a:spcBef>
              <a:buNone/>
              <a:defRPr sz="4000" b="0" i="0" kern="1200">
                <a:solidFill>
                  <a:srgbClr val="929292">
                    <a:alpha val="0"/>
                  </a:srgbClr>
                </a:solidFill>
                <a:latin typeface="Linotype Syntax Com" panose="020B0604020202020204" pitchFamily="34" charset="0"/>
                <a:ea typeface="+mj-ea"/>
                <a:cs typeface="+mj-cs"/>
              </a:defRPr>
            </a:lvl1pPr>
          </a:lstStyle>
          <a:p>
            <a:pPr marL="0" marR="0" lvl="0" indent="0" algn="l" defTabSz="216000" rtl="0" eaLnBrk="1" fontAlgn="auto" latinLnBrk="0" hangingPunct="1">
              <a:lnSpc>
                <a:spcPct val="100000"/>
              </a:lnSpc>
              <a:spcBef>
                <a:spcPct val="0"/>
              </a:spcBef>
              <a:spcAft>
                <a:spcPts val="450"/>
              </a:spcAft>
              <a:buClrTx/>
              <a:buSzTx/>
              <a:buFontTx/>
              <a:buNone/>
              <a:tabLst/>
              <a:defRPr/>
            </a:pPr>
            <a:r>
              <a:rPr lang="de-DE" sz="750" b="1" i="0" kern="1200" dirty="0">
                <a:solidFill>
                  <a:schemeClr val="tx1">
                    <a:lumMod val="65000"/>
                    <a:lumOff val="35000"/>
                  </a:schemeClr>
                </a:solidFill>
                <a:latin typeface="+mj-lt"/>
                <a:ea typeface="+mj-ea"/>
                <a:cs typeface="+mj-cs"/>
              </a:rPr>
              <a:t>PC: </a:t>
            </a:r>
            <a:r>
              <a:rPr lang="de-DE" sz="750" b="1" i="0" dirty="0">
                <a:solidFill>
                  <a:schemeClr val="tx1">
                    <a:lumMod val="65000"/>
                    <a:lumOff val="35000"/>
                  </a:schemeClr>
                </a:solidFill>
                <a:latin typeface="+mj-lt"/>
              </a:rPr>
              <a:t>Einbetten von Schriftarten in eine Präsentationsdatei</a:t>
            </a:r>
            <a:endParaRPr lang="de-DE" sz="750" b="1" i="0" kern="1200" dirty="0">
              <a:solidFill>
                <a:schemeClr val="tx1">
                  <a:lumMod val="65000"/>
                  <a:lumOff val="35000"/>
                </a:schemeClr>
              </a:solidFill>
              <a:latin typeface="+mj-lt"/>
              <a:ea typeface="+mj-ea"/>
              <a:cs typeface="+mj-cs"/>
            </a:endParaRPr>
          </a:p>
          <a:p>
            <a:pPr marL="108000" marR="0" lvl="0" indent="0" algn="l" defTabSz="216000" rtl="0" eaLnBrk="1" fontAlgn="auto" latinLnBrk="0" hangingPunct="1">
              <a:lnSpc>
                <a:spcPct val="100000"/>
              </a:lnSpc>
              <a:spcBef>
                <a:spcPct val="0"/>
              </a:spcBef>
              <a:spcAft>
                <a:spcPts val="450"/>
              </a:spcAft>
              <a:buClrTx/>
              <a:buSzTx/>
              <a:buFontTx/>
              <a:buNone/>
              <a:tabLst/>
              <a:defRPr/>
            </a:pPr>
            <a:r>
              <a:rPr lang="de-DE" sz="750" b="0" i="0" kern="1200" dirty="0">
                <a:solidFill>
                  <a:schemeClr val="tx1">
                    <a:lumMod val="65000"/>
                    <a:lumOff val="35000"/>
                  </a:schemeClr>
                </a:solidFill>
                <a:latin typeface="+mj-lt"/>
                <a:ea typeface="+mj-ea"/>
                <a:cs typeface="+mj-cs"/>
              </a:rPr>
              <a:t>1.	Klicken Sie auf die Registerkarte </a:t>
            </a:r>
            <a:r>
              <a:rPr lang="de-DE" sz="750" b="1" i="0" kern="1200" dirty="0">
                <a:solidFill>
                  <a:schemeClr val="tx1">
                    <a:lumMod val="65000"/>
                    <a:lumOff val="35000"/>
                  </a:schemeClr>
                </a:solidFill>
                <a:latin typeface="+mj-lt"/>
                <a:ea typeface="+mj-ea"/>
                <a:cs typeface="+mj-cs"/>
              </a:rPr>
              <a:t>Datei</a:t>
            </a:r>
            <a:r>
              <a:rPr lang="de-DE" sz="750" b="0" i="0" kern="1200" dirty="0">
                <a:solidFill>
                  <a:schemeClr val="tx1">
                    <a:lumMod val="65000"/>
                    <a:lumOff val="35000"/>
                  </a:schemeClr>
                </a:solidFill>
                <a:latin typeface="+mj-lt"/>
                <a:ea typeface="+mj-ea"/>
                <a:cs typeface="+mj-cs"/>
              </a:rPr>
              <a:t> und dann auf </a:t>
            </a:r>
            <a:r>
              <a:rPr lang="de-DE" sz="750" b="1" i="0" kern="1200" dirty="0">
                <a:solidFill>
                  <a:schemeClr val="tx1">
                    <a:lumMod val="65000"/>
                    <a:lumOff val="35000"/>
                  </a:schemeClr>
                </a:solidFill>
                <a:latin typeface="+mj-lt"/>
                <a:ea typeface="+mj-ea"/>
                <a:cs typeface="+mj-cs"/>
              </a:rPr>
              <a:t>Optionen</a:t>
            </a:r>
            <a:r>
              <a:rPr lang="de-DE" sz="750" b="0" i="0" kern="1200" dirty="0">
                <a:solidFill>
                  <a:schemeClr val="tx1">
                    <a:lumMod val="65000"/>
                    <a:lumOff val="35000"/>
                  </a:schemeClr>
                </a:solidFill>
                <a:latin typeface="+mj-lt"/>
                <a:ea typeface="+mj-ea"/>
                <a:cs typeface="+mj-cs"/>
              </a:rPr>
              <a:t>. </a:t>
            </a:r>
            <a:br>
              <a:rPr lang="de-DE" sz="750" b="0" i="0" kern="1200" dirty="0">
                <a:solidFill>
                  <a:schemeClr val="tx1">
                    <a:lumMod val="65000"/>
                    <a:lumOff val="35000"/>
                  </a:schemeClr>
                </a:solidFill>
                <a:latin typeface="+mj-lt"/>
                <a:ea typeface="+mj-ea"/>
                <a:cs typeface="+mj-cs"/>
              </a:rPr>
            </a:br>
            <a:r>
              <a:rPr lang="de-DE" sz="750" b="0" i="0" kern="1200" dirty="0">
                <a:solidFill>
                  <a:schemeClr val="tx1">
                    <a:lumMod val="65000"/>
                    <a:lumOff val="35000"/>
                  </a:schemeClr>
                </a:solidFill>
                <a:latin typeface="+mj-lt"/>
                <a:ea typeface="+mj-ea"/>
                <a:cs typeface="+mj-cs"/>
              </a:rPr>
              <a:t>	(Sollten Sie unter </a:t>
            </a:r>
            <a:r>
              <a:rPr lang="de-DE" sz="750" b="0" i="1" kern="1200" dirty="0">
                <a:solidFill>
                  <a:schemeClr val="tx1">
                    <a:lumMod val="65000"/>
                    <a:lumOff val="35000"/>
                  </a:schemeClr>
                </a:solidFill>
                <a:latin typeface="+mj-lt"/>
                <a:ea typeface="+mj-ea"/>
                <a:cs typeface="+mj-cs"/>
              </a:rPr>
              <a:t>Office 2007 </a:t>
            </a:r>
            <a:r>
              <a:rPr lang="de-DE" sz="750" b="0" i="0" kern="1200" dirty="0">
                <a:solidFill>
                  <a:schemeClr val="tx1">
                    <a:lumMod val="65000"/>
                    <a:lumOff val="35000"/>
                  </a:schemeClr>
                </a:solidFill>
                <a:latin typeface="+mj-lt"/>
                <a:ea typeface="+mj-ea"/>
                <a:cs typeface="+mj-cs"/>
              </a:rPr>
              <a:t>arbeiten, so klicken Sie in der oberen linken Ecke auf die Office-Schaltfläche und klicken Sie dann auf die Schaltfläche </a:t>
            </a:r>
            <a:r>
              <a:rPr lang="de-DE" sz="750" b="1" i="0" kern="1200" dirty="0">
                <a:solidFill>
                  <a:schemeClr val="tx1">
                    <a:lumMod val="65000"/>
                    <a:lumOff val="35000"/>
                  </a:schemeClr>
                </a:solidFill>
                <a:latin typeface="+mj-lt"/>
                <a:ea typeface="+mj-ea"/>
                <a:cs typeface="+mj-cs"/>
              </a:rPr>
              <a:t>Optionen</a:t>
            </a:r>
            <a:r>
              <a:rPr lang="de-DE" sz="750" b="0" i="0" kern="1200" dirty="0">
                <a:solidFill>
                  <a:schemeClr val="tx1">
                    <a:lumMod val="65000"/>
                    <a:lumOff val="35000"/>
                  </a:schemeClr>
                </a:solidFill>
                <a:latin typeface="+mj-lt"/>
                <a:ea typeface="+mj-ea"/>
                <a:cs typeface="+mj-cs"/>
              </a:rPr>
              <a:t>.) </a:t>
            </a:r>
          </a:p>
          <a:p>
            <a:pPr marL="108000" defTabSz="216000">
              <a:lnSpc>
                <a:spcPct val="100000"/>
              </a:lnSpc>
              <a:spcAft>
                <a:spcPts val="450"/>
              </a:spcAft>
            </a:pPr>
            <a:r>
              <a:rPr lang="de-DE" sz="750" b="0" i="0" kern="1200" dirty="0">
                <a:solidFill>
                  <a:schemeClr val="tx1">
                    <a:lumMod val="65000"/>
                    <a:lumOff val="35000"/>
                  </a:schemeClr>
                </a:solidFill>
                <a:latin typeface="+mj-lt"/>
                <a:ea typeface="+mj-ea"/>
                <a:cs typeface="+mj-cs"/>
              </a:rPr>
              <a:t>2.	Wählen Sie in der linken Spalte die Registerkarte </a:t>
            </a:r>
            <a:r>
              <a:rPr lang="de-DE" sz="750" b="1" i="0" kern="1200" dirty="0">
                <a:solidFill>
                  <a:schemeClr val="tx1">
                    <a:lumMod val="65000"/>
                    <a:lumOff val="35000"/>
                  </a:schemeClr>
                </a:solidFill>
                <a:latin typeface="+mj-lt"/>
                <a:ea typeface="+mj-ea"/>
                <a:cs typeface="+mj-cs"/>
              </a:rPr>
              <a:t>Speichern</a:t>
            </a:r>
            <a:r>
              <a:rPr lang="de-DE" sz="750" b="0" i="0" kern="1200" dirty="0">
                <a:solidFill>
                  <a:schemeClr val="tx1">
                    <a:lumMod val="65000"/>
                    <a:lumOff val="35000"/>
                  </a:schemeClr>
                </a:solidFill>
                <a:latin typeface="+mj-lt"/>
                <a:ea typeface="+mj-ea"/>
                <a:cs typeface="+mj-cs"/>
              </a:rPr>
              <a:t> aus. </a:t>
            </a:r>
          </a:p>
          <a:p>
            <a:pPr marL="108000" indent="0" defTabSz="216000">
              <a:lnSpc>
                <a:spcPct val="100000"/>
              </a:lnSpc>
              <a:spcAft>
                <a:spcPts val="450"/>
              </a:spcAft>
              <a:buNone/>
            </a:pPr>
            <a:r>
              <a:rPr lang="de-DE" sz="750" b="0" i="0" kern="1200" dirty="0">
                <a:solidFill>
                  <a:schemeClr val="tx1">
                    <a:lumMod val="65000"/>
                    <a:lumOff val="35000"/>
                  </a:schemeClr>
                </a:solidFill>
                <a:latin typeface="+mj-lt"/>
                <a:ea typeface="+mj-ea"/>
                <a:cs typeface="+mj-cs"/>
              </a:rPr>
              <a:t>3.	Aktivieren Sie unten unter </a:t>
            </a:r>
            <a:r>
              <a:rPr lang="de-DE" sz="750" b="1" i="0" kern="1200" dirty="0">
                <a:solidFill>
                  <a:schemeClr val="tx1">
                    <a:lumMod val="65000"/>
                    <a:lumOff val="35000"/>
                  </a:schemeClr>
                </a:solidFill>
                <a:latin typeface="+mj-lt"/>
                <a:ea typeface="+mj-ea"/>
                <a:cs typeface="+mj-cs"/>
              </a:rPr>
              <a:t>Beibehaltung der Treue bei der Freigabe dieser Präsentation </a:t>
            </a:r>
            <a:r>
              <a:rPr lang="de-DE" sz="750" b="0" i="0" kern="1200" dirty="0">
                <a:solidFill>
                  <a:schemeClr val="tx1">
                    <a:lumMod val="65000"/>
                    <a:lumOff val="35000"/>
                  </a:schemeClr>
                </a:solidFill>
                <a:latin typeface="+mj-lt"/>
                <a:ea typeface="+mj-ea"/>
                <a:cs typeface="+mj-cs"/>
              </a:rPr>
              <a:t>das Kontrollkästchen </a:t>
            </a:r>
            <a:r>
              <a:rPr lang="de-DE" sz="750" b="1" i="0" kern="1200" dirty="0">
                <a:solidFill>
                  <a:schemeClr val="tx1">
                    <a:lumMod val="65000"/>
                    <a:lumOff val="35000"/>
                  </a:schemeClr>
                </a:solidFill>
                <a:latin typeface="+mj-lt"/>
                <a:ea typeface="+mj-ea"/>
                <a:cs typeface="+mj-cs"/>
              </a:rPr>
              <a:t>Schriftarten in der Datei einbetten.</a:t>
            </a:r>
            <a:r>
              <a:rPr lang="de-DE" sz="750" b="0" i="0" kern="1200" dirty="0">
                <a:solidFill>
                  <a:schemeClr val="tx1">
                    <a:lumMod val="65000"/>
                    <a:lumOff val="35000"/>
                  </a:schemeClr>
                </a:solidFill>
                <a:latin typeface="+mj-lt"/>
                <a:ea typeface="+mj-ea"/>
                <a:cs typeface="+mj-cs"/>
              </a:rPr>
              <a:t> </a:t>
            </a:r>
          </a:p>
          <a:p>
            <a:pPr marL="108000" indent="0" defTabSz="216000">
              <a:lnSpc>
                <a:spcPct val="100000"/>
              </a:lnSpc>
              <a:spcAft>
                <a:spcPts val="450"/>
              </a:spcAft>
              <a:buNone/>
            </a:pPr>
            <a:r>
              <a:rPr lang="de-DE" sz="750" b="0" i="0" kern="1200" dirty="0">
                <a:solidFill>
                  <a:schemeClr val="tx1">
                    <a:lumMod val="65000"/>
                    <a:lumOff val="35000"/>
                  </a:schemeClr>
                </a:solidFill>
                <a:latin typeface="+mn-lt"/>
                <a:ea typeface="+mj-ea"/>
                <a:cs typeface="+mj-cs"/>
              </a:rPr>
              <a:t>4.	Klicken Sie auf </a:t>
            </a:r>
            <a:r>
              <a:rPr lang="de-DE" sz="750" b="1" i="0" kern="1200" dirty="0">
                <a:solidFill>
                  <a:schemeClr val="tx1">
                    <a:lumMod val="65000"/>
                    <a:lumOff val="35000"/>
                  </a:schemeClr>
                </a:solidFill>
                <a:latin typeface="+mn-lt"/>
                <a:ea typeface="+mj-ea"/>
                <a:cs typeface="+mj-cs"/>
              </a:rPr>
              <a:t>OK</a:t>
            </a:r>
            <a:r>
              <a:rPr lang="de-DE" sz="750" b="0" i="0" kern="1200" dirty="0">
                <a:solidFill>
                  <a:schemeClr val="tx1">
                    <a:lumMod val="65000"/>
                    <a:lumOff val="35000"/>
                  </a:schemeClr>
                </a:solidFill>
                <a:latin typeface="+mn-lt"/>
                <a:ea typeface="+mj-ea"/>
                <a:cs typeface="+mj-cs"/>
              </a:rPr>
              <a:t>. </a:t>
            </a:r>
          </a:p>
          <a:p>
            <a:pPr marL="0" indent="0" defTabSz="216000">
              <a:lnSpc>
                <a:spcPts val="750"/>
              </a:lnSpc>
              <a:spcAft>
                <a:spcPts val="0"/>
              </a:spcAft>
              <a:buNone/>
            </a:pPr>
            <a:endParaRPr lang="de-DE" sz="750" b="0" i="0" kern="1200" dirty="0">
              <a:solidFill>
                <a:schemeClr val="tx1">
                  <a:lumMod val="65000"/>
                  <a:lumOff val="35000"/>
                </a:schemeClr>
              </a:solidFill>
              <a:latin typeface="Linotype Syntax Com" panose="020B0604020202020204" pitchFamily="34" charset="0"/>
              <a:ea typeface="+mj-ea"/>
              <a:cs typeface="+mj-cs"/>
            </a:endParaRPr>
          </a:p>
          <a:p>
            <a:pPr defTabSz="270000">
              <a:lnSpc>
                <a:spcPct val="100000"/>
              </a:lnSpc>
              <a:spcAft>
                <a:spcPts val="0"/>
              </a:spcAft>
            </a:pPr>
            <a:r>
              <a:rPr lang="de-DE" sz="750" b="1" i="0" kern="1200" dirty="0">
                <a:solidFill>
                  <a:schemeClr val="tx1">
                    <a:lumMod val="65000"/>
                    <a:lumOff val="35000"/>
                  </a:schemeClr>
                </a:solidFill>
                <a:latin typeface="+mn-lt"/>
                <a:ea typeface="+mj-ea"/>
                <a:cs typeface="+mj-cs"/>
              </a:rPr>
              <a:t>MAC: Einbetten von Schriftarten in eine Präsentationsdatei</a:t>
            </a:r>
          </a:p>
          <a:p>
            <a:pPr defTabSz="270000">
              <a:lnSpc>
                <a:spcPct val="100000"/>
              </a:lnSpc>
              <a:spcAft>
                <a:spcPts val="450"/>
              </a:spcAft>
            </a:pPr>
            <a:r>
              <a:rPr lang="de-DE" sz="750" b="0" dirty="0">
                <a:solidFill>
                  <a:schemeClr val="accent3"/>
                </a:solidFill>
                <a:latin typeface="+mn-lt"/>
              </a:rPr>
              <a:t>Bitte beachten: Dieses Feature steht nur für Office 365-Abonnenten und in PowerPoint 2019 für Mac zur Verfügung!</a:t>
            </a:r>
          </a:p>
          <a:p>
            <a:pPr marL="108000" defTabSz="216000">
              <a:lnSpc>
                <a:spcPct val="100000"/>
              </a:lnSpc>
              <a:spcAft>
                <a:spcPts val="450"/>
              </a:spcAft>
            </a:pPr>
            <a:r>
              <a:rPr lang="de-DE" sz="750" b="0" i="0" kern="1200" dirty="0">
                <a:solidFill>
                  <a:schemeClr val="tx1">
                    <a:lumMod val="65000"/>
                    <a:lumOff val="35000"/>
                  </a:schemeClr>
                </a:solidFill>
                <a:latin typeface="+mn-lt"/>
                <a:ea typeface="+mj-ea"/>
                <a:cs typeface="+mj-cs"/>
              </a:rPr>
              <a:t>1.	Öffnen Sie eine Präsentationsdatei. </a:t>
            </a:r>
          </a:p>
          <a:p>
            <a:pPr marL="108000" defTabSz="216000">
              <a:lnSpc>
                <a:spcPct val="100000"/>
              </a:lnSpc>
              <a:spcAft>
                <a:spcPts val="450"/>
              </a:spcAft>
            </a:pPr>
            <a:r>
              <a:rPr lang="de-DE" sz="750" b="0" i="0" kern="1200" dirty="0">
                <a:solidFill>
                  <a:schemeClr val="tx1">
                    <a:lumMod val="65000"/>
                    <a:lumOff val="35000"/>
                  </a:schemeClr>
                </a:solidFill>
                <a:latin typeface="+mn-lt"/>
                <a:ea typeface="+mj-ea"/>
                <a:cs typeface="+mj-cs"/>
              </a:rPr>
              <a:t>2.	Wählen Sie im Menü </a:t>
            </a:r>
            <a:r>
              <a:rPr lang="de-DE" sz="750" b="1" i="0" kern="1200" dirty="0">
                <a:solidFill>
                  <a:schemeClr val="tx1">
                    <a:lumMod val="65000"/>
                    <a:lumOff val="35000"/>
                  </a:schemeClr>
                </a:solidFill>
                <a:latin typeface="+mn-lt"/>
                <a:ea typeface="+mj-ea"/>
                <a:cs typeface="+mj-cs"/>
              </a:rPr>
              <a:t>PowerPoint</a:t>
            </a:r>
            <a:r>
              <a:rPr lang="de-DE" sz="750" b="0" i="0" kern="1200" dirty="0">
                <a:solidFill>
                  <a:schemeClr val="tx1">
                    <a:lumMod val="65000"/>
                    <a:lumOff val="35000"/>
                  </a:schemeClr>
                </a:solidFill>
                <a:latin typeface="+mn-lt"/>
                <a:ea typeface="+mj-ea"/>
                <a:cs typeface="+mj-cs"/>
              </a:rPr>
              <a:t> die Option </a:t>
            </a:r>
            <a:r>
              <a:rPr lang="de-DE" sz="750" b="1" i="0" kern="1200" dirty="0">
                <a:solidFill>
                  <a:schemeClr val="tx1">
                    <a:lumMod val="65000"/>
                    <a:lumOff val="35000"/>
                  </a:schemeClr>
                </a:solidFill>
                <a:latin typeface="+mn-lt"/>
                <a:ea typeface="+mj-ea"/>
                <a:cs typeface="+mj-cs"/>
              </a:rPr>
              <a:t>Einstellungen</a:t>
            </a:r>
            <a:r>
              <a:rPr lang="de-DE" sz="750" b="0" i="0" kern="1200" dirty="0">
                <a:solidFill>
                  <a:schemeClr val="tx1">
                    <a:lumMod val="65000"/>
                    <a:lumOff val="35000"/>
                  </a:schemeClr>
                </a:solidFill>
                <a:latin typeface="+mn-lt"/>
                <a:ea typeface="+mj-ea"/>
                <a:cs typeface="+mj-cs"/>
              </a:rPr>
              <a:t> aus. </a:t>
            </a:r>
          </a:p>
          <a:p>
            <a:pPr marL="108000" defTabSz="216000">
              <a:lnSpc>
                <a:spcPct val="100000"/>
              </a:lnSpc>
              <a:spcAft>
                <a:spcPts val="450"/>
              </a:spcAft>
            </a:pPr>
            <a:r>
              <a:rPr lang="de-DE" sz="750" b="0" i="0" kern="1200" dirty="0">
                <a:solidFill>
                  <a:schemeClr val="tx1">
                    <a:lumMod val="65000"/>
                    <a:lumOff val="35000"/>
                  </a:schemeClr>
                </a:solidFill>
                <a:latin typeface="+mn-lt"/>
                <a:ea typeface="+mj-ea"/>
                <a:cs typeface="+mj-cs"/>
              </a:rPr>
              <a:t>3.	Wählen Sie im Dialogfeld unter </a:t>
            </a:r>
            <a:r>
              <a:rPr lang="de-DE" sz="750" b="1" i="0" kern="1200" dirty="0">
                <a:solidFill>
                  <a:schemeClr val="tx1">
                    <a:lumMod val="65000"/>
                    <a:lumOff val="35000"/>
                  </a:schemeClr>
                </a:solidFill>
                <a:latin typeface="+mn-lt"/>
                <a:ea typeface="+mj-ea"/>
                <a:cs typeface="+mj-cs"/>
              </a:rPr>
              <a:t>Ausgabe und Freigabe </a:t>
            </a:r>
            <a:r>
              <a:rPr lang="de-DE" sz="750" b="0" i="0" kern="1200" dirty="0">
                <a:solidFill>
                  <a:schemeClr val="tx1">
                    <a:lumMod val="65000"/>
                    <a:lumOff val="35000"/>
                  </a:schemeClr>
                </a:solidFill>
                <a:latin typeface="+mn-lt"/>
                <a:ea typeface="+mj-ea"/>
                <a:cs typeface="+mj-cs"/>
              </a:rPr>
              <a:t>die Option </a:t>
            </a:r>
            <a:r>
              <a:rPr lang="de-DE" sz="750" b="1" i="0" kern="1200" dirty="0">
                <a:solidFill>
                  <a:schemeClr val="tx1">
                    <a:lumMod val="65000"/>
                    <a:lumOff val="35000"/>
                  </a:schemeClr>
                </a:solidFill>
                <a:latin typeface="+mn-lt"/>
                <a:ea typeface="+mj-ea"/>
                <a:cs typeface="+mj-cs"/>
              </a:rPr>
              <a:t>Speichern</a:t>
            </a:r>
            <a:r>
              <a:rPr lang="de-DE" sz="750" b="0" i="0" kern="1200" dirty="0">
                <a:solidFill>
                  <a:schemeClr val="tx1">
                    <a:lumMod val="65000"/>
                    <a:lumOff val="35000"/>
                  </a:schemeClr>
                </a:solidFill>
                <a:latin typeface="+mn-lt"/>
                <a:ea typeface="+mj-ea"/>
                <a:cs typeface="+mj-cs"/>
              </a:rPr>
              <a:t> aus. </a:t>
            </a:r>
          </a:p>
          <a:p>
            <a:pPr marL="108000" defTabSz="216000">
              <a:lnSpc>
                <a:spcPct val="100000"/>
              </a:lnSpc>
              <a:spcAft>
                <a:spcPts val="450"/>
              </a:spcAft>
            </a:pPr>
            <a:r>
              <a:rPr lang="de-DE" sz="750" b="0" i="0" kern="1200" dirty="0">
                <a:solidFill>
                  <a:schemeClr val="tx1">
                    <a:lumMod val="65000"/>
                    <a:lumOff val="35000"/>
                  </a:schemeClr>
                </a:solidFill>
                <a:latin typeface="Linotype Syntax Com Regular" panose="020B0604020202020204" pitchFamily="34" charset="0"/>
                <a:ea typeface="+mj-ea"/>
                <a:cs typeface="+mj-cs"/>
              </a:rPr>
              <a:t>4.	Wählen Sie unter </a:t>
            </a:r>
            <a:r>
              <a:rPr lang="de-DE" sz="750" b="1" i="0" kern="1200" dirty="0">
                <a:solidFill>
                  <a:schemeClr val="tx1">
                    <a:lumMod val="65000"/>
                    <a:lumOff val="35000"/>
                  </a:schemeClr>
                </a:solidFill>
                <a:latin typeface="Linotype Syntax Com Regular" panose="020B0604020202020204" pitchFamily="34" charset="0"/>
                <a:ea typeface="+mj-ea"/>
                <a:cs typeface="+mj-cs"/>
              </a:rPr>
              <a:t>Einbetten von Schriftarten in der Datei einbetten </a:t>
            </a:r>
            <a:r>
              <a:rPr lang="de-DE" sz="750" b="0" i="0" kern="1200" dirty="0">
                <a:solidFill>
                  <a:schemeClr val="tx1">
                    <a:lumMod val="65000"/>
                    <a:lumOff val="35000"/>
                  </a:schemeClr>
                </a:solidFill>
                <a:latin typeface="Linotype Syntax Com Regular" panose="020B0604020202020204" pitchFamily="34" charset="0"/>
                <a:ea typeface="+mj-ea"/>
                <a:cs typeface="+mj-cs"/>
              </a:rPr>
              <a:t>aus.</a:t>
            </a:r>
            <a:br>
              <a:rPr lang="de-DE" sz="750" b="0" i="0" kern="1200" dirty="0">
                <a:solidFill>
                  <a:schemeClr val="tx1">
                    <a:lumMod val="65000"/>
                    <a:lumOff val="35000"/>
                  </a:schemeClr>
                </a:solidFill>
                <a:latin typeface="Linotype Syntax Com Regular" panose="020B0604020202020204" pitchFamily="34" charset="0"/>
                <a:ea typeface="+mj-ea"/>
                <a:cs typeface="+mj-cs"/>
              </a:rPr>
            </a:br>
            <a:r>
              <a:rPr lang="de-DE" sz="750" b="0" i="0" kern="1200" dirty="0">
                <a:solidFill>
                  <a:schemeClr val="tx1">
                    <a:lumMod val="65000"/>
                    <a:lumOff val="35000"/>
                  </a:schemeClr>
                </a:solidFill>
                <a:latin typeface="Linotype Syntax Com Regular" panose="020B0604020202020204" pitchFamily="34" charset="0"/>
                <a:ea typeface="+mj-ea"/>
                <a:cs typeface="+mj-cs"/>
              </a:rPr>
              <a:t>	Wenn Sie die Datei speichern, werden die darin verwendeten Schriftarten in die Präsentationsdatei eingebettet</a:t>
            </a:r>
            <a:r>
              <a:rPr lang="de-DE" sz="750" b="0" dirty="0">
                <a:solidFill>
                  <a:schemeClr val="tx1">
                    <a:lumMod val="65000"/>
                    <a:lumOff val="35000"/>
                  </a:schemeClr>
                </a:solidFill>
                <a:latin typeface="Linotype Syntax Com Regular" panose="020B0604020202020204" pitchFamily="34" charset="0"/>
              </a:rPr>
              <a:t>.</a:t>
            </a:r>
          </a:p>
          <a:p>
            <a:pPr defTabSz="270000">
              <a:lnSpc>
                <a:spcPct val="100000"/>
              </a:lnSpc>
              <a:spcAft>
                <a:spcPts val="450"/>
              </a:spcAft>
            </a:pPr>
            <a:endParaRPr lang="de-DE" sz="825" b="0" dirty="0">
              <a:solidFill>
                <a:srgbClr val="929292"/>
              </a:solidFill>
              <a:latin typeface="Linotype Syntax Com Regular" panose="020B0604020202020204" pitchFamily="34" charset="0"/>
            </a:endParaRPr>
          </a:p>
          <a:p>
            <a:pPr defTabSz="270000">
              <a:lnSpc>
                <a:spcPct val="100000"/>
              </a:lnSpc>
              <a:spcAft>
                <a:spcPts val="450"/>
              </a:spcAft>
            </a:pPr>
            <a:endParaRPr lang="de-DE" sz="750" b="0" i="0" kern="1200" dirty="0">
              <a:solidFill>
                <a:schemeClr val="tx1">
                  <a:lumMod val="65000"/>
                  <a:lumOff val="35000"/>
                </a:schemeClr>
              </a:solidFill>
              <a:latin typeface="Linotype Syntax Com" panose="020B0604020202020204" pitchFamily="34" charset="0"/>
              <a:ea typeface="+mj-ea"/>
              <a:cs typeface="+mj-cs"/>
            </a:endParaRPr>
          </a:p>
        </p:txBody>
      </p:sp>
      <p:sp>
        <p:nvSpPr>
          <p:cNvPr id="10" name="Titel 1">
            <a:extLst>
              <a:ext uri="{FF2B5EF4-FFF2-40B4-BE49-F238E27FC236}">
                <a16:creationId xmlns:a16="http://schemas.microsoft.com/office/drawing/2014/main" id="{5CFFD251-A77D-8844-8334-32411C19DBBC}"/>
              </a:ext>
            </a:extLst>
          </p:cNvPr>
          <p:cNvSpPr txBox="1">
            <a:spLocks/>
          </p:cNvSpPr>
          <p:nvPr/>
        </p:nvSpPr>
        <p:spPr>
          <a:xfrm>
            <a:off x="395040" y="2212902"/>
            <a:ext cx="8353424" cy="450559"/>
          </a:xfrm>
          <a:prstGeom prst="rect">
            <a:avLst/>
          </a:prstGeom>
          <a:ln>
            <a:noFill/>
          </a:ln>
        </p:spPr>
        <p:txBody>
          <a:bodyPr vert="horz" lIns="0" tIns="0" rIns="0" bIns="0" rtlCol="0" anchor="t">
            <a:noAutofit/>
          </a:bodyPr>
          <a:lstStyle>
            <a:lvl1pPr algn="l" defTabSz="914400" rtl="0" eaLnBrk="1" latinLnBrk="0" hangingPunct="1">
              <a:lnSpc>
                <a:spcPct val="100000"/>
              </a:lnSpc>
              <a:spcBef>
                <a:spcPct val="0"/>
              </a:spcBef>
              <a:buNone/>
              <a:defRPr sz="4000" b="0" i="0" kern="1200">
                <a:solidFill>
                  <a:srgbClr val="929292">
                    <a:alpha val="0"/>
                  </a:srgbClr>
                </a:solidFill>
                <a:latin typeface="Linotype Syntax Com" panose="020B0604020202020204" pitchFamily="34" charset="0"/>
                <a:ea typeface="+mj-ea"/>
                <a:cs typeface="+mj-cs"/>
              </a:defRPr>
            </a:lvl1pPr>
          </a:lstStyle>
          <a:p>
            <a:pPr marL="0" marR="0" lvl="0" indent="0" algn="l" defTabSz="216000" rtl="0" eaLnBrk="1" fontAlgn="auto" latinLnBrk="0" hangingPunct="1">
              <a:lnSpc>
                <a:spcPct val="100000"/>
              </a:lnSpc>
              <a:spcBef>
                <a:spcPct val="0"/>
              </a:spcBef>
              <a:spcAft>
                <a:spcPts val="450"/>
              </a:spcAft>
              <a:buClrTx/>
              <a:buSzTx/>
              <a:buFontTx/>
              <a:buNone/>
              <a:tabLst/>
              <a:defRPr/>
            </a:pPr>
            <a:r>
              <a:rPr lang="de-DE" sz="1050" b="1" i="0" dirty="0">
                <a:solidFill>
                  <a:schemeClr val="accent6"/>
                </a:solidFill>
                <a:latin typeface="+mj-lt"/>
              </a:rPr>
              <a:t>1. SCHRIFTEN</a:t>
            </a:r>
          </a:p>
          <a:p>
            <a:pPr marL="0" marR="0" lvl="0" indent="0" algn="l" defTabSz="216000" rtl="0" eaLnBrk="1" fontAlgn="auto" latinLnBrk="0" hangingPunct="1">
              <a:lnSpc>
                <a:spcPct val="100000"/>
              </a:lnSpc>
              <a:spcBef>
                <a:spcPct val="0"/>
              </a:spcBef>
              <a:spcAft>
                <a:spcPts val="450"/>
              </a:spcAft>
              <a:buClrTx/>
              <a:buSzTx/>
              <a:buFontTx/>
              <a:buNone/>
              <a:tabLst/>
              <a:defRPr/>
            </a:pPr>
            <a:r>
              <a:rPr lang="de-DE" sz="750" b="0" i="0" dirty="0">
                <a:solidFill>
                  <a:schemeClr val="tx1">
                    <a:lumMod val="65000"/>
                    <a:lumOff val="35000"/>
                  </a:schemeClr>
                </a:solidFill>
                <a:latin typeface="Linotype Syntax Com Medium" panose="020B0604020202020204" pitchFamily="34" charset="0"/>
              </a:rPr>
              <a:t>Auf Ihrem Rechner muss die IPN-Hausschrift Linotype Syntax installiert sein.</a:t>
            </a:r>
            <a:br>
              <a:rPr lang="de-DE" sz="750" b="0" i="0" dirty="0">
                <a:solidFill>
                  <a:schemeClr val="tx1">
                    <a:lumMod val="65000"/>
                    <a:lumOff val="35000"/>
                  </a:schemeClr>
                </a:solidFill>
                <a:latin typeface="Linotype Syntax Com Medium" panose="020B0604020202020204" pitchFamily="34" charset="0"/>
              </a:rPr>
            </a:br>
            <a:r>
              <a:rPr lang="de-DE" sz="750" b="0" i="0" dirty="0">
                <a:solidFill>
                  <a:schemeClr val="tx1">
                    <a:lumMod val="65000"/>
                    <a:lumOff val="35000"/>
                  </a:schemeClr>
                </a:solidFill>
                <a:latin typeface="Linotype Syntax Com Medium" panose="020B0604020202020204" pitchFamily="34" charset="0"/>
              </a:rPr>
              <a:t>Wenn Sie Ihre Präsentation auf einen anderen Rechner übertragen, müssen die Schriftarten in die Datei eingebettet werden.</a:t>
            </a:r>
          </a:p>
        </p:txBody>
      </p:sp>
      <p:sp>
        <p:nvSpPr>
          <p:cNvPr id="8" name="Titel 1">
            <a:extLst>
              <a:ext uri="{FF2B5EF4-FFF2-40B4-BE49-F238E27FC236}">
                <a16:creationId xmlns:a16="http://schemas.microsoft.com/office/drawing/2014/main" id="{87FB7B0C-CD49-7C41-8112-483982C8916B}"/>
              </a:ext>
            </a:extLst>
          </p:cNvPr>
          <p:cNvSpPr txBox="1">
            <a:spLocks/>
          </p:cNvSpPr>
          <p:nvPr/>
        </p:nvSpPr>
        <p:spPr>
          <a:xfrm>
            <a:off x="395536" y="4390822"/>
            <a:ext cx="8353424" cy="288797"/>
          </a:xfrm>
          <a:prstGeom prst="rect">
            <a:avLst/>
          </a:prstGeom>
          <a:ln>
            <a:noFill/>
          </a:ln>
        </p:spPr>
        <p:txBody>
          <a:bodyPr vert="horz" lIns="68580" tIns="34290" rIns="68580" bIns="34290" rtlCol="0" anchor="t">
            <a:noAutofit/>
          </a:bodyPr>
          <a:lstStyle>
            <a:lvl1pPr algn="l" defTabSz="914400" rtl="0" eaLnBrk="1" latinLnBrk="0" hangingPunct="1">
              <a:lnSpc>
                <a:spcPct val="100000"/>
              </a:lnSpc>
              <a:spcBef>
                <a:spcPct val="0"/>
              </a:spcBef>
              <a:buNone/>
              <a:defRPr sz="4000" b="0" i="0" kern="1200">
                <a:solidFill>
                  <a:srgbClr val="929292">
                    <a:alpha val="0"/>
                  </a:srgbClr>
                </a:solidFill>
                <a:latin typeface="Linotype Syntax Com" panose="020B0604020202020204" pitchFamily="34" charset="0"/>
                <a:ea typeface="+mj-ea"/>
                <a:cs typeface="+mj-cs"/>
              </a:defRPr>
            </a:lvl1pPr>
          </a:lstStyle>
          <a:p>
            <a:pPr marL="0" marR="0" lvl="0" indent="0" algn="l" defTabSz="216000" rtl="0" eaLnBrk="1" fontAlgn="auto" latinLnBrk="0" hangingPunct="1">
              <a:lnSpc>
                <a:spcPct val="100000"/>
              </a:lnSpc>
              <a:spcBef>
                <a:spcPct val="0"/>
              </a:spcBef>
              <a:spcAft>
                <a:spcPts val="450"/>
              </a:spcAft>
              <a:buClrTx/>
              <a:buSzTx/>
              <a:buFontTx/>
              <a:buNone/>
              <a:tabLst/>
              <a:defRPr/>
            </a:pPr>
            <a:endParaRPr lang="de-DE" sz="750" b="1" i="0" dirty="0">
              <a:solidFill>
                <a:schemeClr val="tx1">
                  <a:lumMod val="65000"/>
                  <a:lumOff val="35000"/>
                </a:schemeClr>
              </a:solidFill>
              <a:latin typeface="Linotype Syntax Com Regular" panose="020B0604020202020204" pitchFamily="34" charset="0"/>
            </a:endParaRPr>
          </a:p>
        </p:txBody>
      </p:sp>
      <p:sp>
        <p:nvSpPr>
          <p:cNvPr id="7" name="Titel 1">
            <a:extLst>
              <a:ext uri="{FF2B5EF4-FFF2-40B4-BE49-F238E27FC236}">
                <a16:creationId xmlns:a16="http://schemas.microsoft.com/office/drawing/2014/main" id="{1B4C1648-A403-B24D-9140-F506BF203032}"/>
              </a:ext>
            </a:extLst>
          </p:cNvPr>
          <p:cNvSpPr txBox="1">
            <a:spLocks/>
          </p:cNvSpPr>
          <p:nvPr/>
        </p:nvSpPr>
        <p:spPr>
          <a:xfrm>
            <a:off x="395040" y="1130339"/>
            <a:ext cx="8353424" cy="957331"/>
          </a:xfrm>
          <a:prstGeom prst="rect">
            <a:avLst/>
          </a:prstGeom>
          <a:ln>
            <a:noFill/>
          </a:ln>
        </p:spPr>
        <p:txBody>
          <a:bodyPr vert="horz" lIns="0" tIns="0" rIns="0" bIns="0" rtlCol="0" anchor="t">
            <a:noAutofit/>
          </a:bodyPr>
          <a:lstStyle>
            <a:lvl1pPr algn="l" defTabSz="914400" rtl="0" eaLnBrk="1" latinLnBrk="0" hangingPunct="1">
              <a:lnSpc>
                <a:spcPct val="100000"/>
              </a:lnSpc>
              <a:spcBef>
                <a:spcPct val="0"/>
              </a:spcBef>
              <a:buNone/>
              <a:defRPr sz="4000" b="0" i="0" kern="1200">
                <a:solidFill>
                  <a:srgbClr val="929292">
                    <a:alpha val="0"/>
                  </a:srgbClr>
                </a:solidFill>
                <a:latin typeface="Linotype Syntax Com" panose="020B0604020202020204" pitchFamily="34" charset="0"/>
                <a:ea typeface="+mj-ea"/>
                <a:cs typeface="+mj-cs"/>
              </a:defRPr>
            </a:lvl1pPr>
          </a:lstStyle>
          <a:p>
            <a:pPr marL="0" marR="0" lvl="0" indent="0" algn="l" defTabSz="216000" rtl="0" eaLnBrk="1" fontAlgn="auto" latinLnBrk="0" hangingPunct="1">
              <a:lnSpc>
                <a:spcPct val="100000"/>
              </a:lnSpc>
              <a:spcBef>
                <a:spcPct val="0"/>
              </a:spcBef>
              <a:spcAft>
                <a:spcPts val="450"/>
              </a:spcAft>
              <a:buClrTx/>
              <a:buSzTx/>
              <a:buFontTx/>
              <a:buNone/>
              <a:tabLst/>
              <a:defRPr/>
            </a:pPr>
            <a:r>
              <a:rPr lang="de-DE" sz="900" b="0" i="0" dirty="0">
                <a:solidFill>
                  <a:srgbClr val="003D7C"/>
                </a:solidFill>
                <a:latin typeface="Linotype Syntax Com Medium" panose="020B0604020202020204" pitchFamily="34" charset="0"/>
              </a:rPr>
              <a:t>Die hier zur Verfügung gestellten Vorlagen können nicht alle Bedarfe abdecken, sie sind somit nur als Grundlage gedacht und können von Ihnen erweitert bzw. an Ihre Bedürfnisse angepasst werden! Das betrifft auch die Schriftgrößen von Überschriften und Fließtexten sowie deren Positionen. Es steht auch eine leere Seite zu Ihrer Verfügung, die Sie einsetzen können wenn die vorhandenen Vorlagen nicht genug Platz bieten. Nicht geändert werden dürfen Schriftarten, Farben und Bestanteile des IPN-Corporate Designs (z.B. Logo, Designelemente).</a:t>
            </a:r>
          </a:p>
          <a:p>
            <a:pPr marL="0" marR="0" lvl="0" indent="0" algn="l" defTabSz="216000" rtl="0" eaLnBrk="1" fontAlgn="auto" latinLnBrk="0" hangingPunct="1">
              <a:lnSpc>
                <a:spcPct val="100000"/>
              </a:lnSpc>
              <a:spcBef>
                <a:spcPct val="0"/>
              </a:spcBef>
              <a:spcAft>
                <a:spcPts val="450"/>
              </a:spcAft>
              <a:buClrTx/>
              <a:buSzTx/>
              <a:buFontTx/>
              <a:buNone/>
              <a:tabLst/>
              <a:defRPr/>
            </a:pPr>
            <a:r>
              <a:rPr lang="de-DE" sz="900" b="0" i="0" dirty="0">
                <a:solidFill>
                  <a:srgbClr val="003D7C"/>
                </a:solidFill>
                <a:latin typeface="Linotype Syntax Com Medium" panose="020B0604020202020204" pitchFamily="34" charset="0"/>
              </a:rPr>
              <a:t>Die beiden Infoseiten in dieser Beispielpräsentation bitte nach dem Lesen löschen. Anschließend können Sie durch Entfernen bzw. Hinzufügen von weiteren Seiten Ihre Präsentation gestalten. Viel Spaß!</a:t>
            </a:r>
          </a:p>
        </p:txBody>
      </p:sp>
      <p:pic>
        <p:nvPicPr>
          <p:cNvPr id="12" name="Grafik 11">
            <a:extLst>
              <a:ext uri="{FF2B5EF4-FFF2-40B4-BE49-F238E27FC236}">
                <a16:creationId xmlns:a16="http://schemas.microsoft.com/office/drawing/2014/main" id="{3CDD2A13-FBAD-7E46-9677-3AE54147CCE1}"/>
              </a:ext>
            </a:extLst>
          </p:cNvPr>
          <p:cNvPicPr>
            <a:picLocks noChangeAspect="1"/>
          </p:cNvPicPr>
          <p:nvPr/>
        </p:nvPicPr>
        <p:blipFill>
          <a:blip r:embed="rId2"/>
          <a:stretch>
            <a:fillRect/>
          </a:stretch>
        </p:blipFill>
        <p:spPr>
          <a:xfrm>
            <a:off x="7856746" y="203183"/>
            <a:ext cx="891718" cy="497153"/>
          </a:xfrm>
          <a:prstGeom prst="rect">
            <a:avLst/>
          </a:prstGeom>
        </p:spPr>
      </p:pic>
      <p:sp>
        <p:nvSpPr>
          <p:cNvPr id="2" name="Rechteck 1">
            <a:extLst>
              <a:ext uri="{FF2B5EF4-FFF2-40B4-BE49-F238E27FC236}">
                <a16:creationId xmlns:a16="http://schemas.microsoft.com/office/drawing/2014/main" id="{AD892B61-DFDC-8242-B695-08F12DB4CE83}"/>
              </a:ext>
            </a:extLst>
          </p:cNvPr>
          <p:cNvSpPr/>
          <p:nvPr/>
        </p:nvSpPr>
        <p:spPr>
          <a:xfrm>
            <a:off x="323528" y="1076318"/>
            <a:ext cx="8496944" cy="10246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2"/>
              </a:solidFill>
            </a:endParaRPr>
          </a:p>
        </p:txBody>
      </p:sp>
      <p:sp>
        <p:nvSpPr>
          <p:cNvPr id="11" name="Titel 1">
            <a:extLst>
              <a:ext uri="{FF2B5EF4-FFF2-40B4-BE49-F238E27FC236}">
                <a16:creationId xmlns:a16="http://schemas.microsoft.com/office/drawing/2014/main" id="{E53B93D7-F106-2E43-A17E-C00B74C4FB96}"/>
              </a:ext>
            </a:extLst>
          </p:cNvPr>
          <p:cNvSpPr txBox="1">
            <a:spLocks/>
          </p:cNvSpPr>
          <p:nvPr userDrawn="1"/>
        </p:nvSpPr>
        <p:spPr>
          <a:xfrm>
            <a:off x="395040" y="700088"/>
            <a:ext cx="8353424" cy="27189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4000" b="1" i="0" kern="1200">
                <a:solidFill>
                  <a:schemeClr val="accent6"/>
                </a:solidFill>
                <a:latin typeface="Linotype Syntax Com" panose="020B0604020202020204" pitchFamily="34" charset="0"/>
                <a:ea typeface="+mj-ea"/>
                <a:cs typeface="+mj-cs"/>
              </a:defRPr>
            </a:lvl1pPr>
          </a:lstStyle>
          <a:p>
            <a:pPr>
              <a:lnSpc>
                <a:spcPct val="100000"/>
              </a:lnSpc>
              <a:spcAft>
                <a:spcPts val="450"/>
              </a:spcAft>
            </a:pPr>
            <a:r>
              <a:rPr lang="de-DE" sz="1650" b="1" dirty="0">
                <a:latin typeface="Linotype Syntax Com Regular" panose="020B0604020202020204" pitchFamily="34" charset="0"/>
              </a:rPr>
              <a:t>Wichtige Hinweise zum Erstellen von IPN-PowerPoint Präsentationen:</a:t>
            </a:r>
            <a:endParaRPr lang="de-DE" sz="1650" b="1" dirty="0">
              <a:solidFill>
                <a:srgbClr val="929292"/>
              </a:solidFill>
              <a:latin typeface="Linotype Syntax Com Regular" panose="020B0604020202020204" pitchFamily="34" charset="0"/>
            </a:endParaRPr>
          </a:p>
        </p:txBody>
      </p:sp>
      <p:sp>
        <p:nvSpPr>
          <p:cNvPr id="15" name="Titel 1">
            <a:extLst>
              <a:ext uri="{FF2B5EF4-FFF2-40B4-BE49-F238E27FC236}">
                <a16:creationId xmlns:a16="http://schemas.microsoft.com/office/drawing/2014/main" id="{F5406873-37F3-3649-93E0-5DFB72837A8A}"/>
              </a:ext>
            </a:extLst>
          </p:cNvPr>
          <p:cNvSpPr txBox="1">
            <a:spLocks/>
          </p:cNvSpPr>
          <p:nvPr userDrawn="1"/>
        </p:nvSpPr>
        <p:spPr>
          <a:xfrm>
            <a:off x="395536" y="4390822"/>
            <a:ext cx="8353424" cy="288797"/>
          </a:xfrm>
          <a:prstGeom prst="rect">
            <a:avLst/>
          </a:prstGeom>
          <a:ln>
            <a:noFill/>
          </a:ln>
        </p:spPr>
        <p:txBody>
          <a:bodyPr vert="horz" lIns="68580" tIns="34290" rIns="68580" bIns="34290" rtlCol="0" anchor="t">
            <a:noAutofit/>
          </a:bodyPr>
          <a:lstStyle>
            <a:lvl1pPr algn="l" defTabSz="914400" rtl="0" eaLnBrk="1" latinLnBrk="0" hangingPunct="1">
              <a:lnSpc>
                <a:spcPct val="100000"/>
              </a:lnSpc>
              <a:spcBef>
                <a:spcPct val="0"/>
              </a:spcBef>
              <a:buNone/>
              <a:defRPr sz="4000" b="0" i="0" kern="1200">
                <a:solidFill>
                  <a:srgbClr val="929292">
                    <a:alpha val="0"/>
                  </a:srgbClr>
                </a:solidFill>
                <a:latin typeface="Linotype Syntax Com" panose="020B0604020202020204" pitchFamily="34" charset="0"/>
                <a:ea typeface="+mj-ea"/>
                <a:cs typeface="+mj-cs"/>
              </a:defRPr>
            </a:lvl1pPr>
          </a:lstStyle>
          <a:p>
            <a:pPr marL="0" marR="0" lvl="0" indent="0" algn="l" defTabSz="216000" rtl="0" eaLnBrk="1" fontAlgn="auto" latinLnBrk="0" hangingPunct="1">
              <a:lnSpc>
                <a:spcPct val="100000"/>
              </a:lnSpc>
              <a:spcBef>
                <a:spcPct val="0"/>
              </a:spcBef>
              <a:spcAft>
                <a:spcPts val="450"/>
              </a:spcAft>
              <a:buClrTx/>
              <a:buSzTx/>
              <a:buFontTx/>
              <a:buNone/>
              <a:tabLst/>
              <a:defRPr/>
            </a:pPr>
            <a:endParaRPr lang="de-DE" sz="750" b="1" i="0" dirty="0">
              <a:solidFill>
                <a:schemeClr val="tx1">
                  <a:lumMod val="65000"/>
                  <a:lumOff val="35000"/>
                </a:schemeClr>
              </a:solidFill>
              <a:latin typeface="Linotype Syntax Com Regular" panose="020B0604020202020204" pitchFamily="34" charset="0"/>
            </a:endParaRPr>
          </a:p>
        </p:txBody>
      </p:sp>
    </p:spTree>
    <p:extLst>
      <p:ext uri="{BB962C8B-B14F-4D97-AF65-F5344CB8AC3E}">
        <p14:creationId xmlns:p14="http://schemas.microsoft.com/office/powerpoint/2010/main" val="21249633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foseite 2  in Präsentation löschen!">
    <p:bg>
      <p:bgPr>
        <a:solidFill>
          <a:schemeClr val="bg1"/>
        </a:solidFill>
        <a:effectLst/>
      </p:bgPr>
    </p:bg>
    <p:spTree>
      <p:nvGrpSpPr>
        <p:cNvPr id="1" name=""/>
        <p:cNvGrpSpPr/>
        <p:nvPr/>
      </p:nvGrpSpPr>
      <p:grpSpPr>
        <a:xfrm>
          <a:off x="0" y="0"/>
          <a:ext cx="0" cy="0"/>
          <a:chOff x="0" y="0"/>
          <a:chExt cx="0" cy="0"/>
        </a:xfrm>
      </p:grpSpPr>
      <p:sp>
        <p:nvSpPr>
          <p:cNvPr id="12" name="Titel 1">
            <a:extLst>
              <a:ext uri="{FF2B5EF4-FFF2-40B4-BE49-F238E27FC236}">
                <a16:creationId xmlns:a16="http://schemas.microsoft.com/office/drawing/2014/main" id="{4921D59F-FDF7-1448-96F4-66B603508D47}"/>
              </a:ext>
            </a:extLst>
          </p:cNvPr>
          <p:cNvSpPr txBox="1">
            <a:spLocks/>
          </p:cNvSpPr>
          <p:nvPr/>
        </p:nvSpPr>
        <p:spPr>
          <a:xfrm>
            <a:off x="395040" y="1493068"/>
            <a:ext cx="8353424" cy="575791"/>
          </a:xfrm>
          <a:prstGeom prst="rect">
            <a:avLst/>
          </a:prstGeom>
          <a:ln>
            <a:noFill/>
          </a:ln>
        </p:spPr>
        <p:txBody>
          <a:bodyPr vert="horz" lIns="0" tIns="0" rIns="0" bIns="0" rtlCol="0" anchor="t">
            <a:noAutofit/>
          </a:bodyPr>
          <a:lstStyle>
            <a:lvl1pPr algn="l" defTabSz="914400" rtl="0" eaLnBrk="1" latinLnBrk="0" hangingPunct="1">
              <a:lnSpc>
                <a:spcPct val="100000"/>
              </a:lnSpc>
              <a:spcBef>
                <a:spcPct val="0"/>
              </a:spcBef>
              <a:buNone/>
              <a:defRPr sz="4000" b="0" i="0" kern="1200">
                <a:solidFill>
                  <a:srgbClr val="929292">
                    <a:alpha val="0"/>
                  </a:srgbClr>
                </a:solidFill>
                <a:latin typeface="Linotype Syntax Com" panose="020B0604020202020204" pitchFamily="34" charset="0"/>
                <a:ea typeface="+mj-ea"/>
                <a:cs typeface="+mj-cs"/>
              </a:defRPr>
            </a:lvl1pPr>
          </a:lstStyle>
          <a:p>
            <a:pPr marL="0" marR="0" lvl="0" indent="0" algn="l" defTabSz="216000" rtl="0" eaLnBrk="1" fontAlgn="auto" latinLnBrk="0" hangingPunct="1">
              <a:lnSpc>
                <a:spcPct val="100000"/>
              </a:lnSpc>
              <a:spcBef>
                <a:spcPct val="0"/>
              </a:spcBef>
              <a:spcAft>
                <a:spcPts val="450"/>
              </a:spcAft>
              <a:buClrTx/>
              <a:buSzTx/>
              <a:buFontTx/>
              <a:buNone/>
              <a:tabLst/>
              <a:defRPr/>
            </a:pPr>
            <a:r>
              <a:rPr lang="de-DE" sz="1050" b="1" i="0" dirty="0">
                <a:solidFill>
                  <a:schemeClr val="accent6"/>
                </a:solidFill>
                <a:latin typeface="Linotype Syntax Com Regular" panose="020B0604020202020204" pitchFamily="34" charset="0"/>
              </a:rPr>
              <a:t>3. FARBEN</a:t>
            </a:r>
          </a:p>
          <a:p>
            <a:r>
              <a:rPr lang="de-DE" sz="750" b="0" i="0" kern="1200" dirty="0">
                <a:solidFill>
                  <a:schemeClr val="tx1">
                    <a:lumMod val="65000"/>
                    <a:lumOff val="35000"/>
                  </a:schemeClr>
                </a:solidFill>
                <a:latin typeface="Linotype Syntax Com Regular" panose="020B0604020202020204" pitchFamily="34" charset="0"/>
                <a:ea typeface="+mj-ea"/>
                <a:cs typeface="+mj-cs"/>
              </a:rPr>
              <a:t>Die Farben des IPN-Corporate Designs inklusive der Forschungslinien-Farben sind in dieser Vorlage in den Designfarben definiert:</a:t>
            </a:r>
          </a:p>
        </p:txBody>
      </p:sp>
      <p:sp>
        <p:nvSpPr>
          <p:cNvPr id="18" name="Titel 1">
            <a:extLst>
              <a:ext uri="{FF2B5EF4-FFF2-40B4-BE49-F238E27FC236}">
                <a16:creationId xmlns:a16="http://schemas.microsoft.com/office/drawing/2014/main" id="{D27DAC46-4494-D04C-88CC-2D7557079391}"/>
              </a:ext>
            </a:extLst>
          </p:cNvPr>
          <p:cNvSpPr txBox="1">
            <a:spLocks/>
          </p:cNvSpPr>
          <p:nvPr/>
        </p:nvSpPr>
        <p:spPr>
          <a:xfrm>
            <a:off x="395040" y="772344"/>
            <a:ext cx="8353424" cy="576261"/>
          </a:xfrm>
          <a:prstGeom prst="rect">
            <a:avLst/>
          </a:prstGeom>
          <a:ln>
            <a:noFill/>
          </a:ln>
        </p:spPr>
        <p:txBody>
          <a:bodyPr vert="horz" lIns="0" tIns="0" rIns="0" bIns="0" rtlCol="0" anchor="t">
            <a:noAutofit/>
          </a:bodyPr>
          <a:lstStyle>
            <a:lvl1pPr algn="l" defTabSz="914400" rtl="0" eaLnBrk="1" latinLnBrk="0" hangingPunct="1">
              <a:lnSpc>
                <a:spcPct val="100000"/>
              </a:lnSpc>
              <a:spcBef>
                <a:spcPct val="0"/>
              </a:spcBef>
              <a:buNone/>
              <a:defRPr sz="4000" b="0" i="0" kern="1200">
                <a:solidFill>
                  <a:srgbClr val="929292">
                    <a:alpha val="0"/>
                  </a:srgbClr>
                </a:solidFill>
                <a:latin typeface="Linotype Syntax Com" panose="020B0604020202020204" pitchFamily="34" charset="0"/>
                <a:ea typeface="+mj-ea"/>
                <a:cs typeface="+mj-cs"/>
              </a:defRPr>
            </a:lvl1pPr>
          </a:lstStyle>
          <a:p>
            <a:pPr marL="0" marR="0" lvl="0" indent="0" algn="l" defTabSz="216000" rtl="0" eaLnBrk="1" fontAlgn="auto" latinLnBrk="0" hangingPunct="1">
              <a:lnSpc>
                <a:spcPct val="100000"/>
              </a:lnSpc>
              <a:spcBef>
                <a:spcPct val="0"/>
              </a:spcBef>
              <a:spcAft>
                <a:spcPts val="450"/>
              </a:spcAft>
              <a:buClrTx/>
              <a:buSzTx/>
              <a:buFontTx/>
              <a:buNone/>
              <a:tabLst/>
              <a:defRPr/>
            </a:pPr>
            <a:r>
              <a:rPr lang="de-DE" sz="1050" b="1" i="0" dirty="0">
                <a:solidFill>
                  <a:schemeClr val="accent6"/>
                </a:solidFill>
                <a:latin typeface="Linotype Syntax Com Regular" panose="020B0604020202020204" pitchFamily="34" charset="0"/>
              </a:rPr>
              <a:t>2. </a:t>
            </a:r>
            <a:r>
              <a:rPr lang="de-DE" sz="1050" b="1" i="0" cap="all" baseline="0" dirty="0">
                <a:solidFill>
                  <a:schemeClr val="accent6"/>
                </a:solidFill>
                <a:latin typeface="Linotype Syntax Com Regular" panose="020B0604020202020204" pitchFamily="34" charset="0"/>
              </a:rPr>
              <a:t>Projektlogos</a:t>
            </a:r>
          </a:p>
          <a:p>
            <a:pPr marL="0" marR="0" lvl="0" indent="0" algn="l" defTabSz="216000" rtl="0" eaLnBrk="1" fontAlgn="auto" latinLnBrk="0" hangingPunct="1">
              <a:lnSpc>
                <a:spcPct val="100000"/>
              </a:lnSpc>
              <a:spcBef>
                <a:spcPct val="0"/>
              </a:spcBef>
              <a:spcAft>
                <a:spcPts val="450"/>
              </a:spcAft>
              <a:buClrTx/>
              <a:buSzTx/>
              <a:buFontTx/>
              <a:buNone/>
              <a:tabLst/>
              <a:defRPr/>
            </a:pPr>
            <a:r>
              <a:rPr lang="de-DE" sz="750" b="0" i="0" dirty="0">
                <a:solidFill>
                  <a:schemeClr val="tx1">
                    <a:lumMod val="65000"/>
                    <a:lumOff val="35000"/>
                  </a:schemeClr>
                </a:solidFill>
                <a:latin typeface="Linotype Syntax Com Regular" panose="020B0604020202020204" pitchFamily="34" charset="0"/>
              </a:rPr>
              <a:t>Wenn Sie ein Projektlogo platzieren wollen, nutzen Sie bitte den dafür vorgesehenen Platzhalter links neben dem IPN-Logo. </a:t>
            </a:r>
            <a:br>
              <a:rPr lang="de-DE" sz="750" b="0" i="0" dirty="0">
                <a:solidFill>
                  <a:schemeClr val="tx1">
                    <a:lumMod val="65000"/>
                    <a:lumOff val="35000"/>
                  </a:schemeClr>
                </a:solidFill>
                <a:latin typeface="Linotype Syntax Com Regular" panose="020B0604020202020204" pitchFamily="34" charset="0"/>
              </a:rPr>
            </a:br>
            <a:r>
              <a:rPr lang="de-DE" sz="750" b="0" i="0" dirty="0">
                <a:solidFill>
                  <a:schemeClr val="tx1">
                    <a:lumMod val="65000"/>
                    <a:lumOff val="35000"/>
                  </a:schemeClr>
                </a:solidFill>
                <a:latin typeface="Linotype Syntax Com Regular" panose="020B0604020202020204" pitchFamily="34" charset="0"/>
              </a:rPr>
              <a:t>Passen Sie bei Bedarf die Größe des eingefügten Logos an den Bildrahmen an.</a:t>
            </a:r>
          </a:p>
        </p:txBody>
      </p:sp>
      <p:pic>
        <p:nvPicPr>
          <p:cNvPr id="15" name="Grafik 14">
            <a:extLst>
              <a:ext uri="{FF2B5EF4-FFF2-40B4-BE49-F238E27FC236}">
                <a16:creationId xmlns:a16="http://schemas.microsoft.com/office/drawing/2014/main" id="{C16A9816-7636-4043-899C-E8379B6F6A3B}"/>
              </a:ext>
            </a:extLst>
          </p:cNvPr>
          <p:cNvPicPr>
            <a:picLocks noChangeAspect="1"/>
          </p:cNvPicPr>
          <p:nvPr/>
        </p:nvPicPr>
        <p:blipFill>
          <a:blip r:embed="rId2"/>
          <a:stretch>
            <a:fillRect/>
          </a:stretch>
        </p:blipFill>
        <p:spPr>
          <a:xfrm>
            <a:off x="7856746" y="203183"/>
            <a:ext cx="891718" cy="497153"/>
          </a:xfrm>
          <a:prstGeom prst="rect">
            <a:avLst/>
          </a:prstGeom>
        </p:spPr>
      </p:pic>
      <p:pic>
        <p:nvPicPr>
          <p:cNvPr id="20" name="Grafik 19">
            <a:extLst>
              <a:ext uri="{FF2B5EF4-FFF2-40B4-BE49-F238E27FC236}">
                <a16:creationId xmlns:a16="http://schemas.microsoft.com/office/drawing/2014/main" id="{449905DB-15F9-CB4D-971F-A4F758524BD0}"/>
              </a:ext>
            </a:extLst>
          </p:cNvPr>
          <p:cNvPicPr>
            <a:picLocks noChangeAspect="1"/>
          </p:cNvPicPr>
          <p:nvPr userDrawn="1"/>
        </p:nvPicPr>
        <p:blipFill>
          <a:blip r:embed="rId3"/>
          <a:stretch>
            <a:fillRect/>
          </a:stretch>
        </p:blipFill>
        <p:spPr>
          <a:xfrm>
            <a:off x="2483768" y="2175872"/>
            <a:ext cx="2835875" cy="1837328"/>
          </a:xfrm>
          <a:prstGeom prst="rect">
            <a:avLst/>
          </a:prstGeom>
        </p:spPr>
      </p:pic>
      <p:sp>
        <p:nvSpPr>
          <p:cNvPr id="21" name="Textfeld 20">
            <a:extLst>
              <a:ext uri="{FF2B5EF4-FFF2-40B4-BE49-F238E27FC236}">
                <a16:creationId xmlns:a16="http://schemas.microsoft.com/office/drawing/2014/main" id="{4D5A52E3-714D-8844-9CA0-9BE12F95A6D2}"/>
              </a:ext>
            </a:extLst>
          </p:cNvPr>
          <p:cNvSpPr txBox="1"/>
          <p:nvPr userDrawn="1"/>
        </p:nvSpPr>
        <p:spPr>
          <a:xfrm>
            <a:off x="1444006" y="2477553"/>
            <a:ext cx="1976916" cy="1361911"/>
          </a:xfrm>
          <a:prstGeom prst="rect">
            <a:avLst/>
          </a:prstGeom>
          <a:noFill/>
        </p:spPr>
        <p:txBody>
          <a:bodyPr wrap="square" rtlCol="0">
            <a:spAutoFit/>
          </a:bodyPr>
          <a:lstStyle/>
          <a:p>
            <a:pPr marL="0" marR="0" lvl="0" indent="0" algn="l" defTabSz="685800" rtl="0" eaLnBrk="1" fontAlgn="auto" latinLnBrk="0" hangingPunct="1">
              <a:lnSpc>
                <a:spcPts val="930"/>
              </a:lnSpc>
              <a:spcBef>
                <a:spcPts val="0"/>
              </a:spcBef>
              <a:spcAft>
                <a:spcPts val="0"/>
              </a:spcAft>
              <a:buClrTx/>
              <a:buSzTx/>
              <a:buFontTx/>
              <a:buNone/>
              <a:tabLst/>
              <a:defRPr/>
            </a:pPr>
            <a:r>
              <a:rPr lang="de-DE" sz="750" b="0" i="0" u="none" dirty="0">
                <a:solidFill>
                  <a:schemeClr val="tx1">
                    <a:lumMod val="65000"/>
                    <a:lumOff val="35000"/>
                  </a:schemeClr>
                </a:solidFill>
                <a:latin typeface="Linotype Syntax Com Medium" panose="020B0604020202020204" pitchFamily="34" charset="0"/>
              </a:rPr>
              <a:t>Akzent 1: </a:t>
            </a:r>
            <a:r>
              <a:rPr lang="de-DE" sz="750" b="0" i="0" u="none" dirty="0">
                <a:solidFill>
                  <a:schemeClr val="accent1"/>
                </a:solidFill>
                <a:latin typeface="Linotype Syntax Com Medium" panose="020B0604020202020204" pitchFamily="34" charset="0"/>
              </a:rPr>
              <a:t>Grau 65%</a:t>
            </a:r>
          </a:p>
          <a:p>
            <a:pPr marL="0" marR="0" lvl="0" indent="0" algn="l" defTabSz="685800" rtl="0" eaLnBrk="1" fontAlgn="auto" latinLnBrk="0" hangingPunct="1">
              <a:lnSpc>
                <a:spcPts val="930"/>
              </a:lnSpc>
              <a:spcBef>
                <a:spcPts val="0"/>
              </a:spcBef>
              <a:spcAft>
                <a:spcPts val="0"/>
              </a:spcAft>
              <a:buClrTx/>
              <a:buSzTx/>
              <a:buFontTx/>
              <a:buNone/>
              <a:tabLst/>
              <a:defRPr/>
            </a:pPr>
            <a:endParaRPr lang="de-DE" sz="750" b="0" i="0" u="none" dirty="0">
              <a:solidFill>
                <a:schemeClr val="accent1"/>
              </a:solidFill>
              <a:latin typeface="Linotype Syntax Com Medium" panose="020B0604020202020204" pitchFamily="34" charset="0"/>
            </a:endParaRPr>
          </a:p>
          <a:p>
            <a:pPr marL="0" marR="0" lvl="0" indent="0" algn="l" defTabSz="685800" rtl="0" eaLnBrk="1" fontAlgn="auto" latinLnBrk="0" hangingPunct="1">
              <a:lnSpc>
                <a:spcPts val="930"/>
              </a:lnSpc>
              <a:spcBef>
                <a:spcPts val="0"/>
              </a:spcBef>
              <a:spcAft>
                <a:spcPts val="0"/>
              </a:spcAft>
              <a:buClrTx/>
              <a:buSzTx/>
              <a:buFontTx/>
              <a:buNone/>
              <a:tabLst/>
              <a:defRPr/>
            </a:pPr>
            <a:r>
              <a:rPr lang="de-DE" sz="750" b="0" i="0" u="none" dirty="0">
                <a:solidFill>
                  <a:schemeClr val="tx1">
                    <a:lumMod val="65000"/>
                    <a:lumOff val="35000"/>
                  </a:schemeClr>
                </a:solidFill>
                <a:latin typeface="Linotype Syntax Com Medium" panose="020B0604020202020204" pitchFamily="34" charset="0"/>
              </a:rPr>
              <a:t>Akzent 2: </a:t>
            </a:r>
            <a:r>
              <a:rPr lang="de-DE" sz="750" b="0" i="0" u="none" dirty="0">
                <a:solidFill>
                  <a:schemeClr val="accent2"/>
                </a:solidFill>
                <a:latin typeface="Linotype Syntax Com Medium" panose="020B0604020202020204" pitchFamily="34" charset="0"/>
              </a:rPr>
              <a:t>FL</a:t>
            </a:r>
            <a:endParaRPr lang="de-DE" sz="750" b="0" i="0" u="none" dirty="0">
              <a:latin typeface="Linotype Syntax Com Medium" panose="020B0604020202020204" pitchFamily="34" charset="0"/>
            </a:endParaRPr>
          </a:p>
          <a:p>
            <a:pPr marL="0" marR="0" lvl="0" indent="0" algn="l" defTabSz="685800" rtl="0" eaLnBrk="1" fontAlgn="auto" latinLnBrk="0" hangingPunct="1">
              <a:lnSpc>
                <a:spcPts val="930"/>
              </a:lnSpc>
              <a:spcBef>
                <a:spcPts val="0"/>
              </a:spcBef>
              <a:spcAft>
                <a:spcPts val="0"/>
              </a:spcAft>
              <a:buClrTx/>
              <a:buSzTx/>
              <a:buFontTx/>
              <a:buNone/>
              <a:tabLst/>
              <a:defRPr/>
            </a:pPr>
            <a:endParaRPr lang="de-DE" sz="750" b="0" i="0" u="none" dirty="0">
              <a:latin typeface="Linotype Syntax Com Medium" panose="020B0604020202020204" pitchFamily="34" charset="0"/>
            </a:endParaRPr>
          </a:p>
          <a:p>
            <a:pPr marL="0" marR="0" lvl="0" indent="0" algn="l" defTabSz="685800" rtl="0" eaLnBrk="1" fontAlgn="auto" latinLnBrk="0" hangingPunct="1">
              <a:lnSpc>
                <a:spcPts val="930"/>
              </a:lnSpc>
              <a:spcBef>
                <a:spcPts val="0"/>
              </a:spcBef>
              <a:spcAft>
                <a:spcPts val="0"/>
              </a:spcAft>
              <a:buClrTx/>
              <a:buSzTx/>
              <a:buFontTx/>
              <a:buNone/>
              <a:tabLst/>
              <a:defRPr/>
            </a:pPr>
            <a:r>
              <a:rPr lang="de-DE" sz="750" b="0" i="0" u="none" dirty="0">
                <a:solidFill>
                  <a:schemeClr val="tx1">
                    <a:lumMod val="65000"/>
                    <a:lumOff val="35000"/>
                  </a:schemeClr>
                </a:solidFill>
                <a:latin typeface="Linotype Syntax Com Medium" panose="020B0604020202020204" pitchFamily="34" charset="0"/>
              </a:rPr>
              <a:t>Akzent 3: </a:t>
            </a:r>
            <a:r>
              <a:rPr lang="de-DE" sz="750" b="0" i="0" u="none" dirty="0">
                <a:solidFill>
                  <a:schemeClr val="accent3"/>
                </a:solidFill>
                <a:latin typeface="Linotype Syntax Com Medium" panose="020B0604020202020204" pitchFamily="34" charset="0"/>
              </a:rPr>
              <a:t>FL</a:t>
            </a:r>
            <a:endParaRPr lang="de-DE" sz="750" b="0" i="0" u="none" dirty="0">
              <a:latin typeface="Linotype Syntax Com Medium" panose="020B0604020202020204" pitchFamily="34" charset="0"/>
            </a:endParaRPr>
          </a:p>
          <a:p>
            <a:pPr marL="0" marR="0" lvl="0" indent="0" algn="l" defTabSz="685800" rtl="0" eaLnBrk="1" fontAlgn="auto" latinLnBrk="0" hangingPunct="1">
              <a:lnSpc>
                <a:spcPts val="930"/>
              </a:lnSpc>
              <a:spcBef>
                <a:spcPts val="0"/>
              </a:spcBef>
              <a:spcAft>
                <a:spcPts val="0"/>
              </a:spcAft>
              <a:buClrTx/>
              <a:buSzTx/>
              <a:buFontTx/>
              <a:buNone/>
              <a:tabLst/>
              <a:defRPr/>
            </a:pPr>
            <a:br>
              <a:rPr lang="de-DE" sz="750" b="0" i="0" u="none" dirty="0">
                <a:latin typeface="Linotype Syntax Com Medium" panose="020B0604020202020204" pitchFamily="34" charset="0"/>
              </a:rPr>
            </a:br>
            <a:r>
              <a:rPr lang="de-DE" sz="750" b="0" i="0" u="none" dirty="0">
                <a:solidFill>
                  <a:schemeClr val="tx1">
                    <a:lumMod val="65000"/>
                    <a:lumOff val="35000"/>
                  </a:schemeClr>
                </a:solidFill>
                <a:latin typeface="Linotype Syntax Com Medium" panose="020B0604020202020204" pitchFamily="34" charset="0"/>
              </a:rPr>
              <a:t>Akzent 4: </a:t>
            </a:r>
            <a:r>
              <a:rPr lang="de-DE" sz="750" b="0" i="0" u="none" dirty="0">
                <a:solidFill>
                  <a:schemeClr val="accent4"/>
                </a:solidFill>
                <a:latin typeface="Linotype Syntax Com Medium" panose="020B0604020202020204" pitchFamily="34" charset="0"/>
              </a:rPr>
              <a:t>FL</a:t>
            </a:r>
            <a:endParaRPr lang="de-DE" sz="750" b="0" i="0" u="none" dirty="0">
              <a:latin typeface="Linotype Syntax Com Medium" panose="020B0604020202020204" pitchFamily="34" charset="0"/>
            </a:endParaRPr>
          </a:p>
          <a:p>
            <a:pPr marL="0" marR="0" lvl="0" indent="0" algn="l" defTabSz="685800" rtl="0" eaLnBrk="1" fontAlgn="auto" latinLnBrk="0" hangingPunct="1">
              <a:lnSpc>
                <a:spcPts val="930"/>
              </a:lnSpc>
              <a:spcBef>
                <a:spcPts val="0"/>
              </a:spcBef>
              <a:spcAft>
                <a:spcPts val="0"/>
              </a:spcAft>
              <a:buClrTx/>
              <a:buSzTx/>
              <a:buFontTx/>
              <a:buNone/>
              <a:tabLst/>
              <a:defRPr/>
            </a:pPr>
            <a:br>
              <a:rPr lang="de-DE" sz="750" b="0" i="0" u="none" dirty="0">
                <a:latin typeface="Linotype Syntax Com Medium" panose="020B0604020202020204" pitchFamily="34" charset="0"/>
              </a:rPr>
            </a:br>
            <a:r>
              <a:rPr lang="de-DE" sz="750" b="0" i="0" u="none" dirty="0">
                <a:solidFill>
                  <a:schemeClr val="tx1">
                    <a:lumMod val="65000"/>
                    <a:lumOff val="35000"/>
                  </a:schemeClr>
                </a:solidFill>
                <a:latin typeface="Linotype Syntax Com Medium" panose="020B0604020202020204" pitchFamily="34" charset="0"/>
              </a:rPr>
              <a:t>Akzent 5</a:t>
            </a:r>
            <a:r>
              <a:rPr lang="de-DE" sz="750" b="0" i="0" u="none" dirty="0">
                <a:solidFill>
                  <a:schemeClr val="accent6"/>
                </a:solidFill>
                <a:latin typeface="Linotype Syntax Com Medium" panose="020B0604020202020204" pitchFamily="34" charset="0"/>
              </a:rPr>
              <a:t>: </a:t>
            </a:r>
            <a:r>
              <a:rPr lang="de-DE" sz="750" b="0" i="0" u="none" dirty="0">
                <a:solidFill>
                  <a:schemeClr val="accent5"/>
                </a:solidFill>
                <a:latin typeface="Linotype Syntax Com Medium" panose="020B0604020202020204" pitchFamily="34" charset="0"/>
              </a:rPr>
              <a:t>FL</a:t>
            </a:r>
            <a:endParaRPr lang="de-DE" sz="750" b="0" i="0" u="none" dirty="0">
              <a:latin typeface="Linotype Syntax Com Medium" panose="020B0604020202020204" pitchFamily="34" charset="0"/>
            </a:endParaRPr>
          </a:p>
          <a:p>
            <a:pPr marL="0" marR="0" lvl="0" indent="0" algn="l" defTabSz="685800" rtl="0" eaLnBrk="1" fontAlgn="auto" latinLnBrk="0" hangingPunct="1">
              <a:lnSpc>
                <a:spcPts val="930"/>
              </a:lnSpc>
              <a:spcBef>
                <a:spcPts val="0"/>
              </a:spcBef>
              <a:spcAft>
                <a:spcPts val="0"/>
              </a:spcAft>
              <a:buClrTx/>
              <a:buSzTx/>
              <a:buFontTx/>
              <a:buNone/>
              <a:tabLst/>
              <a:defRPr/>
            </a:pPr>
            <a:endParaRPr lang="de-DE" sz="750" b="0" i="0" u="none" dirty="0">
              <a:latin typeface="Linotype Syntax Com Medium" panose="020B0604020202020204" pitchFamily="34" charset="0"/>
            </a:endParaRPr>
          </a:p>
          <a:p>
            <a:pPr marL="0" marR="0" lvl="0" indent="0" algn="l" defTabSz="685800" rtl="0" eaLnBrk="1" fontAlgn="auto" latinLnBrk="0" hangingPunct="1">
              <a:lnSpc>
                <a:spcPts val="930"/>
              </a:lnSpc>
              <a:spcBef>
                <a:spcPts val="0"/>
              </a:spcBef>
              <a:spcAft>
                <a:spcPts val="0"/>
              </a:spcAft>
              <a:buClrTx/>
              <a:buSzTx/>
              <a:buFontTx/>
              <a:buNone/>
              <a:tabLst/>
              <a:defRPr/>
            </a:pPr>
            <a:r>
              <a:rPr lang="de-DE" sz="750" b="0" i="0" u="none" dirty="0">
                <a:solidFill>
                  <a:schemeClr val="tx1">
                    <a:lumMod val="65000"/>
                    <a:lumOff val="35000"/>
                  </a:schemeClr>
                </a:solidFill>
                <a:latin typeface="Linotype Syntax Com Medium" panose="020B0604020202020204" pitchFamily="34" charset="0"/>
              </a:rPr>
              <a:t>Akzent 6: </a:t>
            </a:r>
            <a:r>
              <a:rPr lang="de-DE" sz="750" b="0" i="0" u="none" dirty="0">
                <a:solidFill>
                  <a:schemeClr val="accent6"/>
                </a:solidFill>
                <a:latin typeface="Linotype Syntax Com Medium" panose="020B0604020202020204" pitchFamily="34" charset="0"/>
              </a:rPr>
              <a:t>IPN-Blau</a:t>
            </a:r>
            <a:endParaRPr lang="de-DE" sz="750" b="0" i="0" u="none" dirty="0">
              <a:latin typeface="Linotype Syntax Com Medium" panose="020B0604020202020204" pitchFamily="34" charset="0"/>
            </a:endParaRPr>
          </a:p>
        </p:txBody>
      </p:sp>
      <p:grpSp>
        <p:nvGrpSpPr>
          <p:cNvPr id="22" name="Gruppieren 21">
            <a:extLst>
              <a:ext uri="{FF2B5EF4-FFF2-40B4-BE49-F238E27FC236}">
                <a16:creationId xmlns:a16="http://schemas.microsoft.com/office/drawing/2014/main" id="{D92B9C79-971E-2F4A-BAA6-D9A6AA12DD29}"/>
              </a:ext>
            </a:extLst>
          </p:cNvPr>
          <p:cNvGrpSpPr/>
          <p:nvPr userDrawn="1"/>
        </p:nvGrpSpPr>
        <p:grpSpPr>
          <a:xfrm>
            <a:off x="415387" y="2213322"/>
            <a:ext cx="858059" cy="1686085"/>
            <a:chOff x="1026693" y="2305831"/>
            <a:chExt cx="858059" cy="1686085"/>
          </a:xfrm>
        </p:grpSpPr>
        <p:pic>
          <p:nvPicPr>
            <p:cNvPr id="23" name="Grafik 22">
              <a:extLst>
                <a:ext uri="{FF2B5EF4-FFF2-40B4-BE49-F238E27FC236}">
                  <a16:creationId xmlns:a16="http://schemas.microsoft.com/office/drawing/2014/main" id="{D76EB63A-B572-4342-A8D9-81A28E879462}"/>
                </a:ext>
              </a:extLst>
            </p:cNvPr>
            <p:cNvPicPr>
              <a:picLocks noChangeAspect="1"/>
            </p:cNvPicPr>
            <p:nvPr/>
          </p:nvPicPr>
          <p:blipFill>
            <a:blip r:embed="rId4"/>
            <a:stretch>
              <a:fillRect/>
            </a:stretch>
          </p:blipFill>
          <p:spPr>
            <a:xfrm>
              <a:off x="1026693" y="2305831"/>
              <a:ext cx="858059" cy="1686085"/>
            </a:xfrm>
            <a:prstGeom prst="rect">
              <a:avLst/>
            </a:prstGeom>
            <a:effectLst>
              <a:outerShdw blurRad="63500" sx="102000" sy="102000" algn="ctr" rotWithShape="0">
                <a:prstClr val="black">
                  <a:alpha val="40000"/>
                </a:prstClr>
              </a:outerShdw>
            </a:effectLst>
          </p:spPr>
        </p:pic>
        <p:sp>
          <p:nvSpPr>
            <p:cNvPr id="24" name="Abgerundetes Rechteck 23">
              <a:extLst>
                <a:ext uri="{FF2B5EF4-FFF2-40B4-BE49-F238E27FC236}">
                  <a16:creationId xmlns:a16="http://schemas.microsoft.com/office/drawing/2014/main" id="{F69D074B-6E1A-B64E-8C71-DED1BAF7BC99}"/>
                </a:ext>
              </a:extLst>
            </p:cNvPr>
            <p:cNvSpPr/>
            <p:nvPr/>
          </p:nvSpPr>
          <p:spPr>
            <a:xfrm>
              <a:off x="1285200" y="2575630"/>
              <a:ext cx="576000" cy="100800"/>
            </a:xfrm>
            <a:prstGeom prst="round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grpSp>
    </p:spTree>
    <p:extLst>
      <p:ext uri="{BB962C8B-B14F-4D97-AF65-F5344CB8AC3E}">
        <p14:creationId xmlns:p14="http://schemas.microsoft.com/office/powerpoint/2010/main" val="3570814565"/>
      </p:ext>
    </p:extLst>
  </p:cSld>
  <p:clrMapOvr>
    <a:masterClrMapping/>
  </p:clrMapOvr>
  <p:extLst>
    <p:ext uri="{DCECCB84-F9BA-43D5-87BE-67443E8EF086}">
      <p15:sldGuideLst xmlns:p15="http://schemas.microsoft.com/office/powerpoint/2012/main">
        <p15:guide id="5" orient="horz" pos="1394">
          <p15:clr>
            <a:srgbClr val="FBAE40"/>
          </p15:clr>
        </p15:guide>
        <p15:guide id="6" orient="horz" pos="252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5287" y="915988"/>
            <a:ext cx="8353425" cy="576262"/>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3" name="Text Placeholder 2"/>
          <p:cNvSpPr>
            <a:spLocks noGrp="1"/>
          </p:cNvSpPr>
          <p:nvPr>
            <p:ph type="body" idx="1"/>
          </p:nvPr>
        </p:nvSpPr>
        <p:spPr>
          <a:xfrm>
            <a:off x="395287" y="1636713"/>
            <a:ext cx="8353425" cy="2963811"/>
          </a:xfrm>
          <a:prstGeom prst="rect">
            <a:avLst/>
          </a:prstGeom>
        </p:spPr>
        <p:txBody>
          <a:bodyPr vert="horz" lIns="0" tIns="0" rIns="0" bIns="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Fußzeilenplatzhalter 3">
            <a:extLst>
              <a:ext uri="{FF2B5EF4-FFF2-40B4-BE49-F238E27FC236}">
                <a16:creationId xmlns:a16="http://schemas.microsoft.com/office/drawing/2014/main" id="{3FA3FBDE-7AEB-2844-B9BB-2BD82A88497A}"/>
              </a:ext>
            </a:extLst>
          </p:cNvPr>
          <p:cNvSpPr>
            <a:spLocks noGrp="1"/>
          </p:cNvSpPr>
          <p:nvPr>
            <p:ph type="ftr" sz="quarter" idx="3"/>
          </p:nvPr>
        </p:nvSpPr>
        <p:spPr>
          <a:xfrm>
            <a:off x="395287" y="5021262"/>
            <a:ext cx="8353425" cy="123826"/>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246429635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70" r:id="rId17"/>
    <p:sldLayoutId id="2147483871" r:id="rId18"/>
    <p:sldLayoutId id="2147483872" r:id="rId19"/>
    <p:sldLayoutId id="2147483873" r:id="rId20"/>
    <p:sldLayoutId id="2147483874" r:id="rId21"/>
  </p:sldLayoutIdLst>
  <p:hf hdr="0" ftr="0"/>
  <p:txStyles>
    <p:titleStyle>
      <a:lvl1pPr algn="l" defTabSz="685800" rtl="0" eaLnBrk="1" latinLnBrk="0" hangingPunct="1">
        <a:lnSpc>
          <a:spcPct val="90000"/>
        </a:lnSpc>
        <a:spcBef>
          <a:spcPct val="0"/>
        </a:spcBef>
        <a:buNone/>
        <a:defRPr sz="3200" b="1" i="0" kern="1200">
          <a:solidFill>
            <a:schemeClr val="accent6"/>
          </a:solidFill>
          <a:latin typeface="Linotype Syntax Com Regular" panose="020B060402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b="0" i="0" kern="1200">
          <a:solidFill>
            <a:schemeClr val="tx1">
              <a:lumMod val="65000"/>
              <a:lumOff val="3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b="0" i="0" kern="1200">
          <a:solidFill>
            <a:schemeClr val="tx1">
              <a:lumMod val="65000"/>
              <a:lumOff val="3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0" i="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0" i="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9">
          <p15:clr>
            <a:srgbClr val="F26B43"/>
          </p15:clr>
        </p15:guide>
        <p15:guide id="3" pos="5511">
          <p15:clr>
            <a:srgbClr val="F26B43"/>
          </p15:clr>
        </p15:guide>
        <p15:guide id="4" orient="horz" pos="3072">
          <p15:clr>
            <a:srgbClr val="F26B43"/>
          </p15:clr>
        </p15:guide>
        <p15:guide id="5" orient="horz" pos="3163">
          <p15:clr>
            <a:srgbClr val="F26B43"/>
          </p15:clr>
        </p15:guide>
        <p15:guide id="6" orient="horz" pos="577">
          <p15:clr>
            <a:srgbClr val="F26B43"/>
          </p15:clr>
        </p15:guide>
        <p15:guide id="7" orient="horz" pos="940">
          <p15:clr>
            <a:srgbClr val="F26B43"/>
          </p15:clr>
        </p15:guide>
        <p15:guide id="8" orient="horz" pos="1031">
          <p15:clr>
            <a:srgbClr val="F26B43"/>
          </p15:clr>
        </p15:guide>
        <p15:guide id="9" pos="2880">
          <p15:clr>
            <a:srgbClr val="F26B43"/>
          </p15:clr>
        </p15:guide>
        <p15:guide id="10" orient="horz" pos="124">
          <p15:clr>
            <a:srgbClr val="F26B43"/>
          </p15:clr>
        </p15:guide>
        <p15:guide id="11" orient="horz" pos="44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jmeyer@leibniz-ipn.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2.png"/><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neu-studie.psychpaed.uni-kiel.de/limesurvey/index.php/836897?lang=d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neu-studie.psychpaed.uni-kiel.de/limesurvey/index.php/341461?lang=d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jpeg"/><Relationship Id="rId3" Type="http://schemas.openxmlformats.org/officeDocument/2006/relationships/image" Target="../media/image15.png"/><Relationship Id="rId7" Type="http://schemas.openxmlformats.org/officeDocument/2006/relationships/image" Target="../media/image17.jpeg"/><Relationship Id="rId12" Type="http://schemas.openxmlformats.org/officeDocument/2006/relationships/image" Target="../media/image22.jpeg"/><Relationship Id="rId2" Type="http://schemas.openxmlformats.org/officeDocument/2006/relationships/image" Target="../media/image14.png"/><Relationship Id="rId1" Type="http://schemas.openxmlformats.org/officeDocument/2006/relationships/slideLayout" Target="../slideLayouts/slideLayout21.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3.jpeg"/><Relationship Id="rId10" Type="http://schemas.openxmlformats.org/officeDocument/2006/relationships/image" Target="../media/image20.jpeg"/><Relationship Id="rId4" Type="http://schemas.openxmlformats.org/officeDocument/2006/relationships/image" Target="../media/image4.png"/><Relationship Id="rId9" Type="http://schemas.openxmlformats.org/officeDocument/2006/relationships/image" Target="../media/image19.png"/><Relationship Id="rId14" Type="http://schemas.openxmlformats.org/officeDocument/2006/relationships/image" Target="../media/image2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BBC876-1D1B-424B-A23B-B61F3DE70F7F}"/>
              </a:ext>
            </a:extLst>
          </p:cNvPr>
          <p:cNvSpPr>
            <a:spLocks noGrp="1"/>
          </p:cNvSpPr>
          <p:nvPr>
            <p:ph type="title"/>
          </p:nvPr>
        </p:nvSpPr>
        <p:spPr>
          <a:xfrm>
            <a:off x="395288" y="1131888"/>
            <a:ext cx="8353425" cy="1008609"/>
          </a:xfrm>
        </p:spPr>
        <p:txBody>
          <a:bodyPr/>
          <a:lstStyle/>
          <a:p>
            <a:r>
              <a:rPr lang="de-DE" dirty="0"/>
              <a:t>Automatische Klassifizierung von Textantworten</a:t>
            </a:r>
          </a:p>
        </p:txBody>
      </p:sp>
      <p:sp>
        <p:nvSpPr>
          <p:cNvPr id="3" name="Textplatzhalter 2">
            <a:extLst>
              <a:ext uri="{FF2B5EF4-FFF2-40B4-BE49-F238E27FC236}">
                <a16:creationId xmlns:a16="http://schemas.microsoft.com/office/drawing/2014/main" id="{54BF2480-67E8-F747-80E9-352F300B6DC4}"/>
              </a:ext>
            </a:extLst>
          </p:cNvPr>
          <p:cNvSpPr>
            <a:spLocks noGrp="1"/>
          </p:cNvSpPr>
          <p:nvPr>
            <p:ph type="body" sz="quarter" idx="11"/>
          </p:nvPr>
        </p:nvSpPr>
        <p:spPr/>
        <p:txBody>
          <a:bodyPr/>
          <a:lstStyle/>
          <a:p>
            <a:r>
              <a:rPr lang="de-DE" dirty="0"/>
              <a:t>Forschungsstand, Anwendungsmöglichkeiten und kritische Betrachtung</a:t>
            </a:r>
          </a:p>
        </p:txBody>
      </p:sp>
      <p:sp>
        <p:nvSpPr>
          <p:cNvPr id="4" name="Textplatzhalter 8">
            <a:extLst>
              <a:ext uri="{FF2B5EF4-FFF2-40B4-BE49-F238E27FC236}">
                <a16:creationId xmlns:a16="http://schemas.microsoft.com/office/drawing/2014/main" id="{A2DBF806-7F62-86C7-19A5-0CAD573E4DC5}"/>
              </a:ext>
            </a:extLst>
          </p:cNvPr>
          <p:cNvSpPr>
            <a:spLocks noGrp="1"/>
          </p:cNvSpPr>
          <p:nvPr/>
        </p:nvSpPr>
        <p:spPr>
          <a:xfrm>
            <a:off x="421909" y="3697930"/>
            <a:ext cx="4320000" cy="10795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0"/>
              </a:spcAft>
              <a:buClrTx/>
              <a:buSzTx/>
              <a:buFontTx/>
              <a:buNone/>
              <a:tabLst/>
              <a:defRPr lang="de-DE" sz="1600" b="0" i="0" kern="1200" dirty="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accent6"/>
                </a:solidFill>
                <a:latin typeface="Linotype Syntax Com Medium"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accent6"/>
                </a:solidFill>
                <a:latin typeface="Linotype Syntax Com Medium"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accent6"/>
                </a:solidFill>
                <a:latin typeface="Linotype Syntax Com Medium"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accent6"/>
                </a:solidFill>
                <a:latin typeface="Linotype Syntax Com Medium"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100" dirty="0"/>
              <a:t>Dr. Jennifer Meyer</a:t>
            </a:r>
          </a:p>
          <a:p>
            <a:r>
              <a:rPr lang="de-DE" sz="1100" dirty="0"/>
              <a:t>Dr. Thorben Jansen</a:t>
            </a:r>
          </a:p>
          <a:p>
            <a:r>
              <a:rPr lang="de-DE" sz="1100" dirty="0"/>
              <a:t>Abteilung für Erziehungswissenschaft und Pädagogische Psychologie</a:t>
            </a:r>
          </a:p>
          <a:p>
            <a:r>
              <a:rPr lang="de-DE" sz="1100" dirty="0">
                <a:hlinkClick r:id="rId3"/>
              </a:rPr>
              <a:t>jmeyer@leibniz-ipn.de</a:t>
            </a:r>
            <a:endParaRPr lang="de-DE" sz="1100" dirty="0"/>
          </a:p>
          <a:p>
            <a:r>
              <a:rPr lang="de-DE" sz="1100" dirty="0"/>
              <a:t>tjansen@leibniz-ipn.de</a:t>
            </a:r>
          </a:p>
        </p:txBody>
      </p:sp>
    </p:spTree>
    <p:extLst>
      <p:ext uri="{BB962C8B-B14F-4D97-AF65-F5344CB8AC3E}">
        <p14:creationId xmlns:p14="http://schemas.microsoft.com/office/powerpoint/2010/main" val="255366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Bildplatzhalter 27"/>
          <p:cNvSpPr>
            <a:spLocks noGrp="1"/>
          </p:cNvSpPr>
          <p:nvPr>
            <p:ph type="pic" sz="quarter" idx="14"/>
          </p:nvPr>
        </p:nvSpPr>
        <p:spPr/>
      </p:sp>
      <p:sp>
        <p:nvSpPr>
          <p:cNvPr id="2" name="Titel 1">
            <a:extLst>
              <a:ext uri="{FF2B5EF4-FFF2-40B4-BE49-F238E27FC236}">
                <a16:creationId xmlns:a16="http://schemas.microsoft.com/office/drawing/2014/main" id="{54C448B0-76A4-488F-8DAF-B0D59EE11BCC}"/>
              </a:ext>
            </a:extLst>
          </p:cNvPr>
          <p:cNvSpPr>
            <a:spLocks noGrp="1"/>
          </p:cNvSpPr>
          <p:nvPr>
            <p:ph type="title"/>
          </p:nvPr>
        </p:nvSpPr>
        <p:spPr/>
        <p:txBody>
          <a:bodyPr/>
          <a:lstStyle/>
          <a:p>
            <a:r>
              <a:rPr lang="de-DE" dirty="0"/>
              <a:t>Wie funktioniert Textbeurteilung mit KI?</a:t>
            </a:r>
          </a:p>
        </p:txBody>
      </p:sp>
      <p:sp>
        <p:nvSpPr>
          <p:cNvPr id="4" name="Datumsplatzhalter 3">
            <a:extLst>
              <a:ext uri="{FF2B5EF4-FFF2-40B4-BE49-F238E27FC236}">
                <a16:creationId xmlns:a16="http://schemas.microsoft.com/office/drawing/2014/main" id="{296D38C1-9BC1-407D-BA96-274146E8BDCA}"/>
              </a:ext>
            </a:extLst>
          </p:cNvPr>
          <p:cNvSpPr>
            <a:spLocks noGrp="1"/>
          </p:cNvSpPr>
          <p:nvPr>
            <p:ph type="dt" sz="half" idx="10"/>
          </p:nvPr>
        </p:nvSpPr>
        <p:spPr/>
        <p:txBody>
          <a:bodyPr/>
          <a:lstStyle/>
          <a:p>
            <a:fld id="{5526E2A7-E74A-4FCD-9578-5AFD3D7AE883}" type="datetime1">
              <a:rPr lang="de-DE" smtClean="0"/>
              <a:t>01.06.2023</a:t>
            </a:fld>
            <a:endParaRPr lang="de-DE"/>
          </a:p>
        </p:txBody>
      </p:sp>
      <p:sp>
        <p:nvSpPr>
          <p:cNvPr id="24" name="Textplatzhalter 23"/>
          <p:cNvSpPr>
            <a:spLocks noGrp="1"/>
          </p:cNvSpPr>
          <p:nvPr>
            <p:ph type="body" sz="quarter" idx="13"/>
          </p:nvPr>
        </p:nvSpPr>
        <p:spPr/>
        <p:txBody>
          <a:bodyPr/>
          <a:lstStyle/>
          <a:p>
            <a:endParaRPr lang="de-DE"/>
          </a:p>
        </p:txBody>
      </p:sp>
      <p:grpSp>
        <p:nvGrpSpPr>
          <p:cNvPr id="5" name="Gruppieren 4">
            <a:extLst>
              <a:ext uri="{FF2B5EF4-FFF2-40B4-BE49-F238E27FC236}">
                <a16:creationId xmlns:a16="http://schemas.microsoft.com/office/drawing/2014/main" id="{2B5EA188-D285-4486-9E87-DF6AC1E8B233}"/>
              </a:ext>
            </a:extLst>
          </p:cNvPr>
          <p:cNvGrpSpPr/>
          <p:nvPr/>
        </p:nvGrpSpPr>
        <p:grpSpPr>
          <a:xfrm>
            <a:off x="1369974" y="1715029"/>
            <a:ext cx="6282193" cy="1787787"/>
            <a:chOff x="335360" y="2060848"/>
            <a:chExt cx="9252777" cy="2453857"/>
          </a:xfrm>
        </p:grpSpPr>
        <p:sp>
          <p:nvSpPr>
            <p:cNvPr id="6" name="Gefaltete Ecke 6">
              <a:extLst>
                <a:ext uri="{FF2B5EF4-FFF2-40B4-BE49-F238E27FC236}">
                  <a16:creationId xmlns:a16="http://schemas.microsoft.com/office/drawing/2014/main" id="{8F4EA63E-9EAE-4BEB-87CC-B3AE712442C0}"/>
                </a:ext>
              </a:extLst>
            </p:cNvPr>
            <p:cNvSpPr/>
            <p:nvPr/>
          </p:nvSpPr>
          <p:spPr>
            <a:xfrm>
              <a:off x="1747222" y="3360791"/>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7" name="Gefaltete Ecke 7">
              <a:extLst>
                <a:ext uri="{FF2B5EF4-FFF2-40B4-BE49-F238E27FC236}">
                  <a16:creationId xmlns:a16="http://schemas.microsoft.com/office/drawing/2014/main" id="{63F80162-F3E2-4003-ADF5-0E38D1898B89}"/>
                </a:ext>
              </a:extLst>
            </p:cNvPr>
            <p:cNvSpPr/>
            <p:nvPr/>
          </p:nvSpPr>
          <p:spPr>
            <a:xfrm>
              <a:off x="1994602" y="3360424"/>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8" name="Gefaltete Ecke 8">
              <a:extLst>
                <a:ext uri="{FF2B5EF4-FFF2-40B4-BE49-F238E27FC236}">
                  <a16:creationId xmlns:a16="http://schemas.microsoft.com/office/drawing/2014/main" id="{0B31D031-723E-4C00-8875-B5DD71D8C4A9}"/>
                </a:ext>
              </a:extLst>
            </p:cNvPr>
            <p:cNvSpPr/>
            <p:nvPr/>
          </p:nvSpPr>
          <p:spPr>
            <a:xfrm>
              <a:off x="1747222" y="3722197"/>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9" name="Gefaltete Ecke 9">
              <a:extLst>
                <a:ext uri="{FF2B5EF4-FFF2-40B4-BE49-F238E27FC236}">
                  <a16:creationId xmlns:a16="http://schemas.microsoft.com/office/drawing/2014/main" id="{A51B1271-20E8-4D92-A356-A2047E24408F}"/>
                </a:ext>
              </a:extLst>
            </p:cNvPr>
            <p:cNvSpPr/>
            <p:nvPr/>
          </p:nvSpPr>
          <p:spPr>
            <a:xfrm>
              <a:off x="1994602" y="3722197"/>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10" name="Gefaltete Ecke 10">
              <a:extLst>
                <a:ext uri="{FF2B5EF4-FFF2-40B4-BE49-F238E27FC236}">
                  <a16:creationId xmlns:a16="http://schemas.microsoft.com/office/drawing/2014/main" id="{265A50F6-A469-49BA-9C71-B59D63EF6A52}"/>
                </a:ext>
              </a:extLst>
            </p:cNvPr>
            <p:cNvSpPr/>
            <p:nvPr/>
          </p:nvSpPr>
          <p:spPr>
            <a:xfrm>
              <a:off x="335360" y="3323008"/>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11" name="Gefaltete Ecke 11">
              <a:extLst>
                <a:ext uri="{FF2B5EF4-FFF2-40B4-BE49-F238E27FC236}">
                  <a16:creationId xmlns:a16="http://schemas.microsoft.com/office/drawing/2014/main" id="{38466A5E-8B6A-49C6-BAB8-9D1BC264DFDD}"/>
                </a:ext>
              </a:extLst>
            </p:cNvPr>
            <p:cNvSpPr/>
            <p:nvPr/>
          </p:nvSpPr>
          <p:spPr>
            <a:xfrm>
              <a:off x="582740" y="3322641"/>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sp>
          <p:nvSpPr>
            <p:cNvPr id="12" name="Gefaltete Ecke 12">
              <a:extLst>
                <a:ext uri="{FF2B5EF4-FFF2-40B4-BE49-F238E27FC236}">
                  <a16:creationId xmlns:a16="http://schemas.microsoft.com/office/drawing/2014/main" id="{2020AC91-9409-4FCE-AAB3-7D104C2E1A33}"/>
                </a:ext>
              </a:extLst>
            </p:cNvPr>
            <p:cNvSpPr/>
            <p:nvPr/>
          </p:nvSpPr>
          <p:spPr>
            <a:xfrm>
              <a:off x="335360" y="3684414"/>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sp>
          <p:nvSpPr>
            <p:cNvPr id="13" name="Gefaltete Ecke 13">
              <a:extLst>
                <a:ext uri="{FF2B5EF4-FFF2-40B4-BE49-F238E27FC236}">
                  <a16:creationId xmlns:a16="http://schemas.microsoft.com/office/drawing/2014/main" id="{79D80B89-C5B9-4B68-A5E5-9D0E13D9492B}"/>
                </a:ext>
              </a:extLst>
            </p:cNvPr>
            <p:cNvSpPr/>
            <p:nvPr/>
          </p:nvSpPr>
          <p:spPr>
            <a:xfrm>
              <a:off x="582740" y="3684414"/>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cxnSp>
          <p:nvCxnSpPr>
            <p:cNvPr id="14" name="Gerade Verbindung mit Pfeil 13">
              <a:extLst>
                <a:ext uri="{FF2B5EF4-FFF2-40B4-BE49-F238E27FC236}">
                  <a16:creationId xmlns:a16="http://schemas.microsoft.com/office/drawing/2014/main" id="{7D3E34BE-0457-4FD2-9F60-62C212D4FD3D}"/>
                </a:ext>
              </a:extLst>
            </p:cNvPr>
            <p:cNvCxnSpPr/>
            <p:nvPr/>
          </p:nvCxnSpPr>
          <p:spPr>
            <a:xfrm>
              <a:off x="906292" y="3716379"/>
              <a:ext cx="728548"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5" name="Textfeld 14">
              <a:extLst>
                <a:ext uri="{FF2B5EF4-FFF2-40B4-BE49-F238E27FC236}">
                  <a16:creationId xmlns:a16="http://schemas.microsoft.com/office/drawing/2014/main" id="{5A4212D1-ADEB-44F2-AF0C-4850FAC503A2}"/>
                </a:ext>
              </a:extLst>
            </p:cNvPr>
            <p:cNvSpPr txBox="1"/>
            <p:nvPr/>
          </p:nvSpPr>
          <p:spPr>
            <a:xfrm>
              <a:off x="632851" y="3810939"/>
              <a:ext cx="1223469" cy="570299"/>
            </a:xfrm>
            <a:prstGeom prst="rect">
              <a:avLst/>
            </a:prstGeom>
            <a:noFill/>
          </p:spPr>
          <p:txBody>
            <a:bodyPr wrap="none" rtlCol="0">
              <a:spAutoFit/>
            </a:bodyPr>
            <a:lstStyle/>
            <a:p>
              <a:pPr algn="ctr" defTabSz="146526">
                <a:defRPr/>
              </a:pPr>
              <a:r>
                <a:rPr lang="en-US" sz="1050" kern="0" dirty="0">
                  <a:solidFill>
                    <a:sysClr val="windowText" lastClr="000000"/>
                  </a:solidFill>
                </a:rPr>
                <a:t>Manual</a:t>
              </a:r>
            </a:p>
            <a:p>
              <a:pPr algn="ctr" defTabSz="146526">
                <a:defRPr/>
              </a:pPr>
              <a:r>
                <a:rPr lang="en-US" sz="1050" kern="0" dirty="0">
                  <a:solidFill>
                    <a:sysClr val="windowText" lastClr="000000"/>
                  </a:solidFill>
                </a:rPr>
                <a:t>Annotation</a:t>
              </a:r>
            </a:p>
          </p:txBody>
        </p:sp>
        <p:sp>
          <p:nvSpPr>
            <p:cNvPr id="16" name="Zylinder 15">
              <a:extLst>
                <a:ext uri="{FF2B5EF4-FFF2-40B4-BE49-F238E27FC236}">
                  <a16:creationId xmlns:a16="http://schemas.microsoft.com/office/drawing/2014/main" id="{D21F6328-942A-4C29-AE73-54295240364D}"/>
                </a:ext>
              </a:extLst>
            </p:cNvPr>
            <p:cNvSpPr/>
            <p:nvPr/>
          </p:nvSpPr>
          <p:spPr>
            <a:xfrm>
              <a:off x="4085675" y="3347358"/>
              <a:ext cx="883015" cy="923214"/>
            </a:xfrm>
            <a:prstGeom prst="can">
              <a:avLst>
                <a:gd name="adj" fmla="val 24987"/>
              </a:avLst>
            </a:prstGeom>
            <a:solidFill>
              <a:sysClr val="window" lastClr="FFFFFF"/>
            </a:solidFill>
            <a:ln w="25400" cap="flat" cmpd="sng" algn="ctr">
              <a:solidFill>
                <a:sysClr val="windowText" lastClr="000000"/>
              </a:solidFill>
              <a:prstDash val="solid"/>
            </a:ln>
            <a:effectLst/>
          </p:spPr>
          <p:txBody>
            <a:bodyPr rtlCol="0" anchor="ctr"/>
            <a:lstStyle/>
            <a:p>
              <a:pPr algn="ctr" defTabSz="146526">
                <a:defRPr/>
              </a:pPr>
              <a:r>
                <a:rPr lang="en-US" sz="1200" kern="0" dirty="0">
                  <a:solidFill>
                    <a:sysClr val="windowText" lastClr="000000"/>
                  </a:solidFill>
                  <a:latin typeface="Calibri"/>
                </a:rPr>
                <a:t>Model</a:t>
              </a:r>
            </a:p>
          </p:txBody>
        </p:sp>
        <p:pic>
          <p:nvPicPr>
            <p:cNvPr id="17" name="Bild 523">
              <a:extLst>
                <a:ext uri="{FF2B5EF4-FFF2-40B4-BE49-F238E27FC236}">
                  <a16:creationId xmlns:a16="http://schemas.microsoft.com/office/drawing/2014/main" id="{44CCCDF6-E889-449B-91C4-C27D02882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29" y="2664269"/>
              <a:ext cx="787789" cy="840308"/>
            </a:xfrm>
            <a:prstGeom prst="rect">
              <a:avLst/>
            </a:prstGeom>
          </p:spPr>
        </p:pic>
        <p:cxnSp>
          <p:nvCxnSpPr>
            <p:cNvPr id="18" name="Gerade Verbindung mit Pfeil 17">
              <a:extLst>
                <a:ext uri="{FF2B5EF4-FFF2-40B4-BE49-F238E27FC236}">
                  <a16:creationId xmlns:a16="http://schemas.microsoft.com/office/drawing/2014/main" id="{822DA610-81E8-4EBE-B03B-F218199A71B0}"/>
                </a:ext>
              </a:extLst>
            </p:cNvPr>
            <p:cNvCxnSpPr>
              <a:cxnSpLocks/>
            </p:cNvCxnSpPr>
            <p:nvPr/>
          </p:nvCxnSpPr>
          <p:spPr>
            <a:xfrm>
              <a:off x="3560989" y="3716379"/>
              <a:ext cx="501786"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grpSp>
          <p:nvGrpSpPr>
            <p:cNvPr id="19" name="Gruppierung 580">
              <a:extLst>
                <a:ext uri="{FF2B5EF4-FFF2-40B4-BE49-F238E27FC236}">
                  <a16:creationId xmlns:a16="http://schemas.microsoft.com/office/drawing/2014/main" id="{74192B97-B639-445A-9B57-A89B067F6AED}"/>
                </a:ext>
              </a:extLst>
            </p:cNvPr>
            <p:cNvGrpSpPr/>
            <p:nvPr/>
          </p:nvGrpSpPr>
          <p:grpSpPr>
            <a:xfrm>
              <a:off x="5215021" y="2359469"/>
              <a:ext cx="4373116" cy="2155236"/>
              <a:chOff x="4648200" y="3886200"/>
              <a:chExt cx="4373116" cy="2155236"/>
            </a:xfrm>
          </p:grpSpPr>
          <p:cxnSp>
            <p:nvCxnSpPr>
              <p:cNvPr id="25" name="Gerade Verbindung mit Pfeil 24">
                <a:extLst>
                  <a:ext uri="{FF2B5EF4-FFF2-40B4-BE49-F238E27FC236}">
                    <a16:creationId xmlns:a16="http://schemas.microsoft.com/office/drawing/2014/main" id="{D97626EB-2376-441E-8FB5-0DB05B581EBB}"/>
                  </a:ext>
                </a:extLst>
              </p:cNvPr>
              <p:cNvCxnSpPr/>
              <p:nvPr/>
            </p:nvCxnSpPr>
            <p:spPr>
              <a:xfrm>
                <a:off x="6324600" y="4760149"/>
                <a:ext cx="1121863" cy="3298"/>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26" name="Textfeld 25">
                <a:extLst>
                  <a:ext uri="{FF2B5EF4-FFF2-40B4-BE49-F238E27FC236}">
                    <a16:creationId xmlns:a16="http://schemas.microsoft.com/office/drawing/2014/main" id="{67961AA5-EDB4-4A87-B6F9-7545AC6C6C3D}"/>
                  </a:ext>
                </a:extLst>
              </p:cNvPr>
              <p:cNvSpPr txBox="1"/>
              <p:nvPr/>
            </p:nvSpPr>
            <p:spPr>
              <a:xfrm>
                <a:off x="6208981" y="4901558"/>
                <a:ext cx="1258619" cy="570299"/>
              </a:xfrm>
              <a:prstGeom prst="rect">
                <a:avLst/>
              </a:prstGeom>
              <a:noFill/>
            </p:spPr>
            <p:txBody>
              <a:bodyPr wrap="square" rtlCol="0">
                <a:spAutoFit/>
              </a:bodyPr>
              <a:lstStyle/>
              <a:p>
                <a:pPr algn="ctr" defTabSz="146526">
                  <a:defRPr/>
                </a:pPr>
                <a:r>
                  <a:rPr lang="en-US" sz="1050" kern="0" dirty="0">
                    <a:solidFill>
                      <a:sysClr val="windowText" lastClr="000000"/>
                    </a:solidFill>
                  </a:rPr>
                  <a:t>Apply Model</a:t>
                </a:r>
              </a:p>
            </p:txBody>
          </p:sp>
          <p:pic>
            <p:nvPicPr>
              <p:cNvPr id="27" name="Bild 357">
                <a:extLst>
                  <a:ext uri="{FF2B5EF4-FFF2-40B4-BE49-F238E27FC236}">
                    <a16:creationId xmlns:a16="http://schemas.microsoft.com/office/drawing/2014/main" id="{1C1674E8-DE08-4813-B8A1-E13EA91716A3}"/>
                  </a:ext>
                </a:extLst>
              </p:cNvPr>
              <p:cNvPicPr>
                <a:picLocks noChangeAspect="1"/>
              </p:cNvPicPr>
              <p:nvPr/>
            </p:nvPicPr>
            <p:blipFill>
              <a:blip r:embed="rId3"/>
              <a:stretch>
                <a:fillRect/>
              </a:stretch>
            </p:blipFill>
            <p:spPr>
              <a:xfrm>
                <a:off x="6622661" y="3952671"/>
                <a:ext cx="540139" cy="652408"/>
              </a:xfrm>
              <a:prstGeom prst="rect">
                <a:avLst/>
              </a:prstGeom>
            </p:spPr>
          </p:pic>
          <p:sp>
            <p:nvSpPr>
              <p:cNvPr id="29" name="Gefaltete Ecke 24">
                <a:extLst>
                  <a:ext uri="{FF2B5EF4-FFF2-40B4-BE49-F238E27FC236}">
                    <a16:creationId xmlns:a16="http://schemas.microsoft.com/office/drawing/2014/main" id="{FD71E199-76DE-4ADF-9293-D48F1C313463}"/>
                  </a:ext>
                </a:extLst>
              </p:cNvPr>
              <p:cNvSpPr/>
              <p:nvPr/>
            </p:nvSpPr>
            <p:spPr>
              <a:xfrm>
                <a:off x="4907776" y="3943811"/>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30" name="Gefaltete Ecke 25">
                <a:extLst>
                  <a:ext uri="{FF2B5EF4-FFF2-40B4-BE49-F238E27FC236}">
                    <a16:creationId xmlns:a16="http://schemas.microsoft.com/office/drawing/2014/main" id="{C428F0D2-037B-467D-B5F2-8820AA120ED8}"/>
                  </a:ext>
                </a:extLst>
              </p:cNvPr>
              <p:cNvSpPr/>
              <p:nvPr/>
            </p:nvSpPr>
            <p:spPr>
              <a:xfrm>
                <a:off x="5167352" y="3943444"/>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sp>
            <p:nvSpPr>
              <p:cNvPr id="31" name="Gefaltete Ecke 26">
                <a:extLst>
                  <a:ext uri="{FF2B5EF4-FFF2-40B4-BE49-F238E27FC236}">
                    <a16:creationId xmlns:a16="http://schemas.microsoft.com/office/drawing/2014/main" id="{C47958A3-536E-4371-B27D-9215D4A56732}"/>
                  </a:ext>
                </a:extLst>
              </p:cNvPr>
              <p:cNvSpPr/>
              <p:nvPr/>
            </p:nvSpPr>
            <p:spPr>
              <a:xfrm>
                <a:off x="5426928" y="3943811"/>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32" name="Gefaltete Ecke 27">
                <a:extLst>
                  <a:ext uri="{FF2B5EF4-FFF2-40B4-BE49-F238E27FC236}">
                    <a16:creationId xmlns:a16="http://schemas.microsoft.com/office/drawing/2014/main" id="{2EDDE482-F412-4353-88E3-FA02279DF8F2}"/>
                  </a:ext>
                </a:extLst>
              </p:cNvPr>
              <p:cNvSpPr/>
              <p:nvPr/>
            </p:nvSpPr>
            <p:spPr>
              <a:xfrm>
                <a:off x="4648200" y="3943444"/>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33" name="Gefaltete Ecke 28">
                <a:extLst>
                  <a:ext uri="{FF2B5EF4-FFF2-40B4-BE49-F238E27FC236}">
                    <a16:creationId xmlns:a16="http://schemas.microsoft.com/office/drawing/2014/main" id="{30EF20BE-47B6-4ED9-AF68-C8ACCA823F29}"/>
                  </a:ext>
                </a:extLst>
              </p:cNvPr>
              <p:cNvSpPr/>
              <p:nvPr/>
            </p:nvSpPr>
            <p:spPr>
              <a:xfrm>
                <a:off x="4913486" y="4299729"/>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34" name="Gefaltete Ecke 29">
                <a:extLst>
                  <a:ext uri="{FF2B5EF4-FFF2-40B4-BE49-F238E27FC236}">
                    <a16:creationId xmlns:a16="http://schemas.microsoft.com/office/drawing/2014/main" id="{04A5B22C-059D-4B87-A981-2FD8AFD331EE}"/>
                  </a:ext>
                </a:extLst>
              </p:cNvPr>
              <p:cNvSpPr/>
              <p:nvPr/>
            </p:nvSpPr>
            <p:spPr>
              <a:xfrm>
                <a:off x="5173062" y="4299362"/>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sp>
            <p:nvSpPr>
              <p:cNvPr id="35" name="Gefaltete Ecke 30">
                <a:extLst>
                  <a:ext uri="{FF2B5EF4-FFF2-40B4-BE49-F238E27FC236}">
                    <a16:creationId xmlns:a16="http://schemas.microsoft.com/office/drawing/2014/main" id="{9D31C35F-6902-4192-A9E6-E5E6CAACE3F0}"/>
                  </a:ext>
                </a:extLst>
              </p:cNvPr>
              <p:cNvSpPr/>
              <p:nvPr/>
            </p:nvSpPr>
            <p:spPr>
              <a:xfrm>
                <a:off x="5432638" y="4299729"/>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36" name="Gefaltete Ecke 31">
                <a:extLst>
                  <a:ext uri="{FF2B5EF4-FFF2-40B4-BE49-F238E27FC236}">
                    <a16:creationId xmlns:a16="http://schemas.microsoft.com/office/drawing/2014/main" id="{9AAB97E6-1A76-44F9-AC7C-87A2B25D830B}"/>
                  </a:ext>
                </a:extLst>
              </p:cNvPr>
              <p:cNvSpPr/>
              <p:nvPr/>
            </p:nvSpPr>
            <p:spPr>
              <a:xfrm>
                <a:off x="4653910" y="4299362"/>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37" name="Gefaltete Ecke 32">
                <a:extLst>
                  <a:ext uri="{FF2B5EF4-FFF2-40B4-BE49-F238E27FC236}">
                    <a16:creationId xmlns:a16="http://schemas.microsoft.com/office/drawing/2014/main" id="{E01BE3CC-B7DA-4E2A-8451-82AF5E29D772}"/>
                  </a:ext>
                </a:extLst>
              </p:cNvPr>
              <p:cNvSpPr/>
              <p:nvPr/>
            </p:nvSpPr>
            <p:spPr>
              <a:xfrm>
                <a:off x="4928066" y="4679133"/>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38" name="Gefaltete Ecke 33">
                <a:extLst>
                  <a:ext uri="{FF2B5EF4-FFF2-40B4-BE49-F238E27FC236}">
                    <a16:creationId xmlns:a16="http://schemas.microsoft.com/office/drawing/2014/main" id="{9C2243AE-29A1-4ACC-BF41-C2D613E798B7}"/>
                  </a:ext>
                </a:extLst>
              </p:cNvPr>
              <p:cNvSpPr/>
              <p:nvPr/>
            </p:nvSpPr>
            <p:spPr>
              <a:xfrm>
                <a:off x="5187642" y="4678766"/>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sp>
            <p:nvSpPr>
              <p:cNvPr id="39" name="Gefaltete Ecke 34">
                <a:extLst>
                  <a:ext uri="{FF2B5EF4-FFF2-40B4-BE49-F238E27FC236}">
                    <a16:creationId xmlns:a16="http://schemas.microsoft.com/office/drawing/2014/main" id="{3267E42C-7625-446F-8D46-1F15A0920C02}"/>
                  </a:ext>
                </a:extLst>
              </p:cNvPr>
              <p:cNvSpPr/>
              <p:nvPr/>
            </p:nvSpPr>
            <p:spPr>
              <a:xfrm>
                <a:off x="5447218" y="4679133"/>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40" name="Gefaltete Ecke 35">
                <a:extLst>
                  <a:ext uri="{FF2B5EF4-FFF2-40B4-BE49-F238E27FC236}">
                    <a16:creationId xmlns:a16="http://schemas.microsoft.com/office/drawing/2014/main" id="{1D4A1994-9547-48B3-9FDC-F5F6375F27EB}"/>
                  </a:ext>
                </a:extLst>
              </p:cNvPr>
              <p:cNvSpPr/>
              <p:nvPr/>
            </p:nvSpPr>
            <p:spPr>
              <a:xfrm>
                <a:off x="4668490" y="4678766"/>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41" name="Gefaltete Ecke 36">
                <a:extLst>
                  <a:ext uri="{FF2B5EF4-FFF2-40B4-BE49-F238E27FC236}">
                    <a16:creationId xmlns:a16="http://schemas.microsoft.com/office/drawing/2014/main" id="{392EB41D-09E1-416C-93E0-43A8E5F30A3B}"/>
                  </a:ext>
                </a:extLst>
              </p:cNvPr>
              <p:cNvSpPr/>
              <p:nvPr/>
            </p:nvSpPr>
            <p:spPr>
              <a:xfrm>
                <a:off x="4933776" y="5035051"/>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42" name="Gefaltete Ecke 37">
                <a:extLst>
                  <a:ext uri="{FF2B5EF4-FFF2-40B4-BE49-F238E27FC236}">
                    <a16:creationId xmlns:a16="http://schemas.microsoft.com/office/drawing/2014/main" id="{57F7C4F2-F9B3-4D3A-BFBB-BA1E378B8E7F}"/>
                  </a:ext>
                </a:extLst>
              </p:cNvPr>
              <p:cNvSpPr/>
              <p:nvPr/>
            </p:nvSpPr>
            <p:spPr>
              <a:xfrm>
                <a:off x="5193352" y="5034684"/>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sp>
            <p:nvSpPr>
              <p:cNvPr id="43" name="Gefaltete Ecke 38">
                <a:extLst>
                  <a:ext uri="{FF2B5EF4-FFF2-40B4-BE49-F238E27FC236}">
                    <a16:creationId xmlns:a16="http://schemas.microsoft.com/office/drawing/2014/main" id="{8C522697-6506-4C2B-B89D-B2C585815E53}"/>
                  </a:ext>
                </a:extLst>
              </p:cNvPr>
              <p:cNvSpPr/>
              <p:nvPr/>
            </p:nvSpPr>
            <p:spPr>
              <a:xfrm>
                <a:off x="5452928" y="5035051"/>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44" name="Gefaltete Ecke 39">
                <a:extLst>
                  <a:ext uri="{FF2B5EF4-FFF2-40B4-BE49-F238E27FC236}">
                    <a16:creationId xmlns:a16="http://schemas.microsoft.com/office/drawing/2014/main" id="{1E2B2643-FC17-4397-81C3-9E35E64977AB}"/>
                  </a:ext>
                </a:extLst>
              </p:cNvPr>
              <p:cNvSpPr/>
              <p:nvPr/>
            </p:nvSpPr>
            <p:spPr>
              <a:xfrm>
                <a:off x="4674200" y="5034684"/>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45" name="Gefaltete Ecke 40">
                <a:extLst>
                  <a:ext uri="{FF2B5EF4-FFF2-40B4-BE49-F238E27FC236}">
                    <a16:creationId xmlns:a16="http://schemas.microsoft.com/office/drawing/2014/main" id="{A3BC7A66-0A1C-4250-80A9-7894060AEFBB}"/>
                  </a:ext>
                </a:extLst>
              </p:cNvPr>
              <p:cNvSpPr/>
              <p:nvPr/>
            </p:nvSpPr>
            <p:spPr>
              <a:xfrm>
                <a:off x="7803607" y="3897586"/>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46" name="Gefaltete Ecke 41">
                <a:extLst>
                  <a:ext uri="{FF2B5EF4-FFF2-40B4-BE49-F238E27FC236}">
                    <a16:creationId xmlns:a16="http://schemas.microsoft.com/office/drawing/2014/main" id="{901BFA08-2599-4A2D-A9A0-1BAD3FDE26D8}"/>
                  </a:ext>
                </a:extLst>
              </p:cNvPr>
              <p:cNvSpPr/>
              <p:nvPr/>
            </p:nvSpPr>
            <p:spPr>
              <a:xfrm>
                <a:off x="8063183" y="3897219"/>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47" name="Gefaltete Ecke 42">
                <a:extLst>
                  <a:ext uri="{FF2B5EF4-FFF2-40B4-BE49-F238E27FC236}">
                    <a16:creationId xmlns:a16="http://schemas.microsoft.com/office/drawing/2014/main" id="{8D00E6A4-9C3C-403F-86A8-4E01211BD471}"/>
                  </a:ext>
                </a:extLst>
              </p:cNvPr>
              <p:cNvSpPr/>
              <p:nvPr/>
            </p:nvSpPr>
            <p:spPr>
              <a:xfrm>
                <a:off x="8322759" y="3897586"/>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48" name="Gefaltete Ecke 43">
                <a:extLst>
                  <a:ext uri="{FF2B5EF4-FFF2-40B4-BE49-F238E27FC236}">
                    <a16:creationId xmlns:a16="http://schemas.microsoft.com/office/drawing/2014/main" id="{86DC4EC1-A74A-483C-912B-3B681F25C734}"/>
                  </a:ext>
                </a:extLst>
              </p:cNvPr>
              <p:cNvSpPr/>
              <p:nvPr/>
            </p:nvSpPr>
            <p:spPr>
              <a:xfrm>
                <a:off x="7544031" y="3897219"/>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49" name="Gefaltete Ecke 44">
                <a:extLst>
                  <a:ext uri="{FF2B5EF4-FFF2-40B4-BE49-F238E27FC236}">
                    <a16:creationId xmlns:a16="http://schemas.microsoft.com/office/drawing/2014/main" id="{839CD9C8-0F4A-4337-A78A-82C099EE728B}"/>
                  </a:ext>
                </a:extLst>
              </p:cNvPr>
              <p:cNvSpPr/>
              <p:nvPr/>
            </p:nvSpPr>
            <p:spPr>
              <a:xfrm>
                <a:off x="7809317" y="4253504"/>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50" name="Gefaltete Ecke 45">
                <a:extLst>
                  <a:ext uri="{FF2B5EF4-FFF2-40B4-BE49-F238E27FC236}">
                    <a16:creationId xmlns:a16="http://schemas.microsoft.com/office/drawing/2014/main" id="{ECE1ABB8-C07A-4D81-8AA9-0DC31C1D9DFC}"/>
                  </a:ext>
                </a:extLst>
              </p:cNvPr>
              <p:cNvSpPr/>
              <p:nvPr/>
            </p:nvSpPr>
            <p:spPr>
              <a:xfrm>
                <a:off x="8068893" y="4253137"/>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51" name="Gefaltete Ecke 46">
                <a:extLst>
                  <a:ext uri="{FF2B5EF4-FFF2-40B4-BE49-F238E27FC236}">
                    <a16:creationId xmlns:a16="http://schemas.microsoft.com/office/drawing/2014/main" id="{C125B763-2C45-4113-AD22-F4321CC7CFD1}"/>
                  </a:ext>
                </a:extLst>
              </p:cNvPr>
              <p:cNvSpPr/>
              <p:nvPr/>
            </p:nvSpPr>
            <p:spPr>
              <a:xfrm>
                <a:off x="8328469" y="4253504"/>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52" name="Gefaltete Ecke 47">
                <a:extLst>
                  <a:ext uri="{FF2B5EF4-FFF2-40B4-BE49-F238E27FC236}">
                    <a16:creationId xmlns:a16="http://schemas.microsoft.com/office/drawing/2014/main" id="{C8441A92-A230-4B6F-9293-C6C13C21BAA2}"/>
                  </a:ext>
                </a:extLst>
              </p:cNvPr>
              <p:cNvSpPr/>
              <p:nvPr/>
            </p:nvSpPr>
            <p:spPr>
              <a:xfrm>
                <a:off x="7549741" y="4253137"/>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53" name="Gefaltete Ecke 48">
                <a:extLst>
                  <a:ext uri="{FF2B5EF4-FFF2-40B4-BE49-F238E27FC236}">
                    <a16:creationId xmlns:a16="http://schemas.microsoft.com/office/drawing/2014/main" id="{EDF83837-20CF-465F-9E4C-C0048115C480}"/>
                  </a:ext>
                </a:extLst>
              </p:cNvPr>
              <p:cNvSpPr/>
              <p:nvPr/>
            </p:nvSpPr>
            <p:spPr>
              <a:xfrm>
                <a:off x="7803376" y="4616272"/>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54" name="Gefaltete Ecke 49">
                <a:extLst>
                  <a:ext uri="{FF2B5EF4-FFF2-40B4-BE49-F238E27FC236}">
                    <a16:creationId xmlns:a16="http://schemas.microsoft.com/office/drawing/2014/main" id="{8DC08464-4116-4789-BB33-01F8631AEF29}"/>
                  </a:ext>
                </a:extLst>
              </p:cNvPr>
              <p:cNvSpPr/>
              <p:nvPr/>
            </p:nvSpPr>
            <p:spPr>
              <a:xfrm>
                <a:off x="8062952" y="4615905"/>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55" name="Gefaltete Ecke 50">
                <a:extLst>
                  <a:ext uri="{FF2B5EF4-FFF2-40B4-BE49-F238E27FC236}">
                    <a16:creationId xmlns:a16="http://schemas.microsoft.com/office/drawing/2014/main" id="{A36ACD04-0645-4A4D-9F8D-71BFE74739EA}"/>
                  </a:ext>
                </a:extLst>
              </p:cNvPr>
              <p:cNvSpPr/>
              <p:nvPr/>
            </p:nvSpPr>
            <p:spPr>
              <a:xfrm>
                <a:off x="8322528" y="4616272"/>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56" name="Gefaltete Ecke 51">
                <a:extLst>
                  <a:ext uri="{FF2B5EF4-FFF2-40B4-BE49-F238E27FC236}">
                    <a16:creationId xmlns:a16="http://schemas.microsoft.com/office/drawing/2014/main" id="{4FB2AA33-18B5-4950-8627-F530B811EE02}"/>
                  </a:ext>
                </a:extLst>
              </p:cNvPr>
              <p:cNvSpPr/>
              <p:nvPr/>
            </p:nvSpPr>
            <p:spPr>
              <a:xfrm>
                <a:off x="7543800" y="4615905"/>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57" name="Gefaltete Ecke 52">
                <a:extLst>
                  <a:ext uri="{FF2B5EF4-FFF2-40B4-BE49-F238E27FC236}">
                    <a16:creationId xmlns:a16="http://schemas.microsoft.com/office/drawing/2014/main" id="{FE57500E-33D5-4BD7-8FD8-D588ACDE081E}"/>
                  </a:ext>
                </a:extLst>
              </p:cNvPr>
              <p:cNvSpPr/>
              <p:nvPr/>
            </p:nvSpPr>
            <p:spPr>
              <a:xfrm>
                <a:off x="7809086" y="4972190"/>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58" name="Gefaltete Ecke 53">
                <a:extLst>
                  <a:ext uri="{FF2B5EF4-FFF2-40B4-BE49-F238E27FC236}">
                    <a16:creationId xmlns:a16="http://schemas.microsoft.com/office/drawing/2014/main" id="{8F6AAE55-78D1-4FE1-B505-AB304D400C8D}"/>
                  </a:ext>
                </a:extLst>
              </p:cNvPr>
              <p:cNvSpPr/>
              <p:nvPr/>
            </p:nvSpPr>
            <p:spPr>
              <a:xfrm>
                <a:off x="8068662" y="4971823"/>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59" name="Gefaltete Ecke 54">
                <a:extLst>
                  <a:ext uri="{FF2B5EF4-FFF2-40B4-BE49-F238E27FC236}">
                    <a16:creationId xmlns:a16="http://schemas.microsoft.com/office/drawing/2014/main" id="{3F1F7F78-5416-44B7-BD7A-D267DC611A1F}"/>
                  </a:ext>
                </a:extLst>
              </p:cNvPr>
              <p:cNvSpPr/>
              <p:nvPr/>
            </p:nvSpPr>
            <p:spPr>
              <a:xfrm>
                <a:off x="8328238" y="4972190"/>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60" name="Gefaltete Ecke 55">
                <a:extLst>
                  <a:ext uri="{FF2B5EF4-FFF2-40B4-BE49-F238E27FC236}">
                    <a16:creationId xmlns:a16="http://schemas.microsoft.com/office/drawing/2014/main" id="{4690BB9D-9E79-401F-8455-2CF0D1DA80F6}"/>
                  </a:ext>
                </a:extLst>
              </p:cNvPr>
              <p:cNvSpPr/>
              <p:nvPr/>
            </p:nvSpPr>
            <p:spPr>
              <a:xfrm>
                <a:off x="7549510" y="4971823"/>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61" name="Gefaltete Ecke 56">
                <a:extLst>
                  <a:ext uri="{FF2B5EF4-FFF2-40B4-BE49-F238E27FC236}">
                    <a16:creationId xmlns:a16="http://schemas.microsoft.com/office/drawing/2014/main" id="{CC76B7D6-E53F-44DA-B3DA-98A941F47782}"/>
                  </a:ext>
                </a:extLst>
              </p:cNvPr>
              <p:cNvSpPr/>
              <p:nvPr/>
            </p:nvSpPr>
            <p:spPr>
              <a:xfrm>
                <a:off x="5690628" y="3939839"/>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sp>
            <p:nvSpPr>
              <p:cNvPr id="62" name="Gefaltete Ecke 57">
                <a:extLst>
                  <a:ext uri="{FF2B5EF4-FFF2-40B4-BE49-F238E27FC236}">
                    <a16:creationId xmlns:a16="http://schemas.microsoft.com/office/drawing/2014/main" id="{7D7CE05A-E457-45B2-BC85-D905912D6E0E}"/>
                  </a:ext>
                </a:extLst>
              </p:cNvPr>
              <p:cNvSpPr/>
              <p:nvPr/>
            </p:nvSpPr>
            <p:spPr>
              <a:xfrm>
                <a:off x="5950204" y="3940206"/>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63" name="Gefaltete Ecke 58">
                <a:extLst>
                  <a:ext uri="{FF2B5EF4-FFF2-40B4-BE49-F238E27FC236}">
                    <a16:creationId xmlns:a16="http://schemas.microsoft.com/office/drawing/2014/main" id="{9F39DD9D-1A67-47F8-8354-CA36E1A10A77}"/>
                  </a:ext>
                </a:extLst>
              </p:cNvPr>
              <p:cNvSpPr/>
              <p:nvPr/>
            </p:nvSpPr>
            <p:spPr>
              <a:xfrm>
                <a:off x="5696338" y="4295757"/>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sp>
            <p:nvSpPr>
              <p:cNvPr id="64" name="Gefaltete Ecke 59">
                <a:extLst>
                  <a:ext uri="{FF2B5EF4-FFF2-40B4-BE49-F238E27FC236}">
                    <a16:creationId xmlns:a16="http://schemas.microsoft.com/office/drawing/2014/main" id="{E0A3C7AD-7B35-4337-BE8B-36D275735C4D}"/>
                  </a:ext>
                </a:extLst>
              </p:cNvPr>
              <p:cNvSpPr/>
              <p:nvPr/>
            </p:nvSpPr>
            <p:spPr>
              <a:xfrm>
                <a:off x="5955914" y="4296124"/>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65" name="Gefaltete Ecke 60">
                <a:extLst>
                  <a:ext uri="{FF2B5EF4-FFF2-40B4-BE49-F238E27FC236}">
                    <a16:creationId xmlns:a16="http://schemas.microsoft.com/office/drawing/2014/main" id="{153FCBA2-7C85-4551-AE39-6C443E69B663}"/>
                  </a:ext>
                </a:extLst>
              </p:cNvPr>
              <p:cNvSpPr/>
              <p:nvPr/>
            </p:nvSpPr>
            <p:spPr>
              <a:xfrm>
                <a:off x="5710918" y="4675161"/>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sp>
            <p:nvSpPr>
              <p:cNvPr id="66" name="Gefaltete Ecke 61">
                <a:extLst>
                  <a:ext uri="{FF2B5EF4-FFF2-40B4-BE49-F238E27FC236}">
                    <a16:creationId xmlns:a16="http://schemas.microsoft.com/office/drawing/2014/main" id="{C8637B88-CB26-496C-928F-14795ECBB443}"/>
                  </a:ext>
                </a:extLst>
              </p:cNvPr>
              <p:cNvSpPr/>
              <p:nvPr/>
            </p:nvSpPr>
            <p:spPr>
              <a:xfrm>
                <a:off x="5970494" y="4675528"/>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67" name="Gefaltete Ecke 62">
                <a:extLst>
                  <a:ext uri="{FF2B5EF4-FFF2-40B4-BE49-F238E27FC236}">
                    <a16:creationId xmlns:a16="http://schemas.microsoft.com/office/drawing/2014/main" id="{E844264D-9DAF-4F81-BC43-277C3635CD63}"/>
                  </a:ext>
                </a:extLst>
              </p:cNvPr>
              <p:cNvSpPr/>
              <p:nvPr/>
            </p:nvSpPr>
            <p:spPr>
              <a:xfrm>
                <a:off x="5716628" y="5031079"/>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sp>
            <p:nvSpPr>
              <p:cNvPr id="68" name="Gefaltete Ecke 63">
                <a:extLst>
                  <a:ext uri="{FF2B5EF4-FFF2-40B4-BE49-F238E27FC236}">
                    <a16:creationId xmlns:a16="http://schemas.microsoft.com/office/drawing/2014/main" id="{4BFA7A93-1075-4C01-857E-D6E802882147}"/>
                  </a:ext>
                </a:extLst>
              </p:cNvPr>
              <p:cNvSpPr/>
              <p:nvPr/>
            </p:nvSpPr>
            <p:spPr>
              <a:xfrm>
                <a:off x="5976204" y="5031446"/>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69" name="Gefaltete Ecke 64">
                <a:extLst>
                  <a:ext uri="{FF2B5EF4-FFF2-40B4-BE49-F238E27FC236}">
                    <a16:creationId xmlns:a16="http://schemas.microsoft.com/office/drawing/2014/main" id="{F9BE6B02-54BC-41E6-AF8A-1D5A124FF6CE}"/>
                  </a:ext>
                </a:extLst>
              </p:cNvPr>
              <p:cNvSpPr/>
              <p:nvPr/>
            </p:nvSpPr>
            <p:spPr>
              <a:xfrm>
                <a:off x="4928066" y="5399908"/>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70" name="Gefaltete Ecke 65">
                <a:extLst>
                  <a:ext uri="{FF2B5EF4-FFF2-40B4-BE49-F238E27FC236}">
                    <a16:creationId xmlns:a16="http://schemas.microsoft.com/office/drawing/2014/main" id="{57C04E20-750B-4DE3-9F84-141923DCF2A6}"/>
                  </a:ext>
                </a:extLst>
              </p:cNvPr>
              <p:cNvSpPr/>
              <p:nvPr/>
            </p:nvSpPr>
            <p:spPr>
              <a:xfrm>
                <a:off x="5187642" y="5399541"/>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sp>
            <p:nvSpPr>
              <p:cNvPr id="71" name="Gefaltete Ecke 66">
                <a:extLst>
                  <a:ext uri="{FF2B5EF4-FFF2-40B4-BE49-F238E27FC236}">
                    <a16:creationId xmlns:a16="http://schemas.microsoft.com/office/drawing/2014/main" id="{6F54DC2A-FA4A-4849-B404-7A398B84DF70}"/>
                  </a:ext>
                </a:extLst>
              </p:cNvPr>
              <p:cNvSpPr/>
              <p:nvPr/>
            </p:nvSpPr>
            <p:spPr>
              <a:xfrm>
                <a:off x="5447218" y="5399908"/>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72" name="Gefaltete Ecke 67">
                <a:extLst>
                  <a:ext uri="{FF2B5EF4-FFF2-40B4-BE49-F238E27FC236}">
                    <a16:creationId xmlns:a16="http://schemas.microsoft.com/office/drawing/2014/main" id="{5CEFBAE8-BD53-439B-8921-E8DDC489B432}"/>
                  </a:ext>
                </a:extLst>
              </p:cNvPr>
              <p:cNvSpPr/>
              <p:nvPr/>
            </p:nvSpPr>
            <p:spPr>
              <a:xfrm>
                <a:off x="4668490" y="5399541"/>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73" name="Gefaltete Ecke 68">
                <a:extLst>
                  <a:ext uri="{FF2B5EF4-FFF2-40B4-BE49-F238E27FC236}">
                    <a16:creationId xmlns:a16="http://schemas.microsoft.com/office/drawing/2014/main" id="{44E579B4-7764-4848-BAF0-D9BE5A3CA3D4}"/>
                  </a:ext>
                </a:extLst>
              </p:cNvPr>
              <p:cNvSpPr/>
              <p:nvPr/>
            </p:nvSpPr>
            <p:spPr>
              <a:xfrm>
                <a:off x="4933776" y="5755826"/>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74" name="Gefaltete Ecke 69">
                <a:extLst>
                  <a:ext uri="{FF2B5EF4-FFF2-40B4-BE49-F238E27FC236}">
                    <a16:creationId xmlns:a16="http://schemas.microsoft.com/office/drawing/2014/main" id="{F656E469-371C-4D81-92AB-55F9B2D46976}"/>
                  </a:ext>
                </a:extLst>
              </p:cNvPr>
              <p:cNvSpPr/>
              <p:nvPr/>
            </p:nvSpPr>
            <p:spPr>
              <a:xfrm>
                <a:off x="5193352" y="5755459"/>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sp>
            <p:nvSpPr>
              <p:cNvPr id="75" name="Gefaltete Ecke 70">
                <a:extLst>
                  <a:ext uri="{FF2B5EF4-FFF2-40B4-BE49-F238E27FC236}">
                    <a16:creationId xmlns:a16="http://schemas.microsoft.com/office/drawing/2014/main" id="{341A08AE-D979-485D-8D48-1883E264CB8D}"/>
                  </a:ext>
                </a:extLst>
              </p:cNvPr>
              <p:cNvSpPr/>
              <p:nvPr/>
            </p:nvSpPr>
            <p:spPr>
              <a:xfrm>
                <a:off x="5452928" y="5755826"/>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76" name="Gefaltete Ecke 71">
                <a:extLst>
                  <a:ext uri="{FF2B5EF4-FFF2-40B4-BE49-F238E27FC236}">
                    <a16:creationId xmlns:a16="http://schemas.microsoft.com/office/drawing/2014/main" id="{AAF06159-A91D-45F5-B504-96A2EF82B40F}"/>
                  </a:ext>
                </a:extLst>
              </p:cNvPr>
              <p:cNvSpPr/>
              <p:nvPr/>
            </p:nvSpPr>
            <p:spPr>
              <a:xfrm>
                <a:off x="4674200" y="5755459"/>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77" name="Gefaltete Ecke 72">
                <a:extLst>
                  <a:ext uri="{FF2B5EF4-FFF2-40B4-BE49-F238E27FC236}">
                    <a16:creationId xmlns:a16="http://schemas.microsoft.com/office/drawing/2014/main" id="{5CD1774E-8879-465E-A291-3998F6D9BF09}"/>
                  </a:ext>
                </a:extLst>
              </p:cNvPr>
              <p:cNvSpPr/>
              <p:nvPr/>
            </p:nvSpPr>
            <p:spPr>
              <a:xfrm>
                <a:off x="5710918" y="5395936"/>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sp>
            <p:nvSpPr>
              <p:cNvPr id="78" name="Gefaltete Ecke 73">
                <a:extLst>
                  <a:ext uri="{FF2B5EF4-FFF2-40B4-BE49-F238E27FC236}">
                    <a16:creationId xmlns:a16="http://schemas.microsoft.com/office/drawing/2014/main" id="{1C5DC95A-21D0-44E6-B663-291D0C214A0E}"/>
                  </a:ext>
                </a:extLst>
              </p:cNvPr>
              <p:cNvSpPr/>
              <p:nvPr/>
            </p:nvSpPr>
            <p:spPr>
              <a:xfrm>
                <a:off x="5970494" y="5396303"/>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79" name="Gefaltete Ecke 74">
                <a:extLst>
                  <a:ext uri="{FF2B5EF4-FFF2-40B4-BE49-F238E27FC236}">
                    <a16:creationId xmlns:a16="http://schemas.microsoft.com/office/drawing/2014/main" id="{6DA80CED-ADA8-4006-B48A-215D7CA1A9E2}"/>
                  </a:ext>
                </a:extLst>
              </p:cNvPr>
              <p:cNvSpPr/>
              <p:nvPr/>
            </p:nvSpPr>
            <p:spPr>
              <a:xfrm>
                <a:off x="5716628" y="5751854"/>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rgbClr val="FFFFFF"/>
                    </a:solidFill>
                    <a:latin typeface="Calibri"/>
                  </a:rPr>
                  <a:t>-</a:t>
                </a:r>
              </a:p>
            </p:txBody>
          </p:sp>
          <p:sp>
            <p:nvSpPr>
              <p:cNvPr id="80" name="Gefaltete Ecke 75">
                <a:extLst>
                  <a:ext uri="{FF2B5EF4-FFF2-40B4-BE49-F238E27FC236}">
                    <a16:creationId xmlns:a16="http://schemas.microsoft.com/office/drawing/2014/main" id="{4EF3E188-B72A-4EDC-9E5D-CF154D72233E}"/>
                  </a:ext>
                </a:extLst>
              </p:cNvPr>
              <p:cNvSpPr/>
              <p:nvPr/>
            </p:nvSpPr>
            <p:spPr>
              <a:xfrm>
                <a:off x="5976204" y="5752221"/>
                <a:ext cx="181649" cy="285610"/>
              </a:xfrm>
              <a:prstGeom prst="foldedCorner">
                <a:avLst/>
              </a:prstGeom>
              <a:noFill/>
              <a:ln w="25400" cap="flat" cmpd="sng" algn="ctr">
                <a:solidFill>
                  <a:sysClr val="windowText" lastClr="000000"/>
                </a:solidFill>
                <a:prstDash val="solid"/>
              </a:ln>
              <a:effectLst/>
            </p:spPr>
            <p:txBody>
              <a:bodyPr rtlCol="0" anchor="ctr"/>
              <a:lstStyle/>
              <a:p>
                <a:pPr algn="ctr" defTabSz="146526">
                  <a:defRPr/>
                </a:pPr>
                <a:r>
                  <a:rPr lang="en-US" sz="513" kern="0" dirty="0">
                    <a:solidFill>
                      <a:sysClr val="window" lastClr="FFFFFF"/>
                    </a:solidFill>
                    <a:latin typeface="Calibri"/>
                  </a:rPr>
                  <a:t>+</a:t>
                </a:r>
              </a:p>
            </p:txBody>
          </p:sp>
          <p:sp>
            <p:nvSpPr>
              <p:cNvPr id="81" name="Gefaltete Ecke 76">
                <a:extLst>
                  <a:ext uri="{FF2B5EF4-FFF2-40B4-BE49-F238E27FC236}">
                    <a16:creationId xmlns:a16="http://schemas.microsoft.com/office/drawing/2014/main" id="{DA8F29B7-1CF2-4780-B0DA-516E449DCE7A}"/>
                  </a:ext>
                </a:extLst>
              </p:cNvPr>
              <p:cNvSpPr/>
              <p:nvPr/>
            </p:nvSpPr>
            <p:spPr>
              <a:xfrm>
                <a:off x="8564347" y="3886200"/>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82" name="Gefaltete Ecke 77">
                <a:extLst>
                  <a:ext uri="{FF2B5EF4-FFF2-40B4-BE49-F238E27FC236}">
                    <a16:creationId xmlns:a16="http://schemas.microsoft.com/office/drawing/2014/main" id="{C45F1E55-B305-478C-AA42-331C761B46B4}"/>
                  </a:ext>
                </a:extLst>
              </p:cNvPr>
              <p:cNvSpPr/>
              <p:nvPr/>
            </p:nvSpPr>
            <p:spPr>
              <a:xfrm>
                <a:off x="8823923" y="3886567"/>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83" name="Gefaltete Ecke 78">
                <a:extLst>
                  <a:ext uri="{FF2B5EF4-FFF2-40B4-BE49-F238E27FC236}">
                    <a16:creationId xmlns:a16="http://schemas.microsoft.com/office/drawing/2014/main" id="{2768C498-A503-45B3-86CB-D6116F2BF601}"/>
                  </a:ext>
                </a:extLst>
              </p:cNvPr>
              <p:cNvSpPr/>
              <p:nvPr/>
            </p:nvSpPr>
            <p:spPr>
              <a:xfrm>
                <a:off x="8570057" y="4242118"/>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84" name="Gefaltete Ecke 79">
                <a:extLst>
                  <a:ext uri="{FF2B5EF4-FFF2-40B4-BE49-F238E27FC236}">
                    <a16:creationId xmlns:a16="http://schemas.microsoft.com/office/drawing/2014/main" id="{5F6922B4-6223-4F08-821C-2C8E626628EE}"/>
                  </a:ext>
                </a:extLst>
              </p:cNvPr>
              <p:cNvSpPr/>
              <p:nvPr/>
            </p:nvSpPr>
            <p:spPr>
              <a:xfrm>
                <a:off x="8829633" y="4242485"/>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85" name="Gefaltete Ecke 80">
                <a:extLst>
                  <a:ext uri="{FF2B5EF4-FFF2-40B4-BE49-F238E27FC236}">
                    <a16:creationId xmlns:a16="http://schemas.microsoft.com/office/drawing/2014/main" id="{7F450507-E306-45F8-9F7C-EFB92C8B3BD5}"/>
                  </a:ext>
                </a:extLst>
              </p:cNvPr>
              <p:cNvSpPr/>
              <p:nvPr/>
            </p:nvSpPr>
            <p:spPr>
              <a:xfrm>
                <a:off x="8564116" y="4604886"/>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86" name="Gefaltete Ecke 81">
                <a:extLst>
                  <a:ext uri="{FF2B5EF4-FFF2-40B4-BE49-F238E27FC236}">
                    <a16:creationId xmlns:a16="http://schemas.microsoft.com/office/drawing/2014/main" id="{65AB1288-2B59-4EFB-A7EF-1F5B3D171C8D}"/>
                  </a:ext>
                </a:extLst>
              </p:cNvPr>
              <p:cNvSpPr/>
              <p:nvPr/>
            </p:nvSpPr>
            <p:spPr>
              <a:xfrm>
                <a:off x="8823692" y="4605253"/>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87" name="Gefaltete Ecke 82">
                <a:extLst>
                  <a:ext uri="{FF2B5EF4-FFF2-40B4-BE49-F238E27FC236}">
                    <a16:creationId xmlns:a16="http://schemas.microsoft.com/office/drawing/2014/main" id="{4F61E33A-FE22-44A8-BFB5-7D0F6A547A3F}"/>
                  </a:ext>
                </a:extLst>
              </p:cNvPr>
              <p:cNvSpPr/>
              <p:nvPr/>
            </p:nvSpPr>
            <p:spPr>
              <a:xfrm>
                <a:off x="8569826" y="4960804"/>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88" name="Gefaltete Ecke 83">
                <a:extLst>
                  <a:ext uri="{FF2B5EF4-FFF2-40B4-BE49-F238E27FC236}">
                    <a16:creationId xmlns:a16="http://schemas.microsoft.com/office/drawing/2014/main" id="{183E8D37-983B-4FCB-B26B-084E95A6CE65}"/>
                  </a:ext>
                </a:extLst>
              </p:cNvPr>
              <p:cNvSpPr/>
              <p:nvPr/>
            </p:nvSpPr>
            <p:spPr>
              <a:xfrm>
                <a:off x="8829402" y="4961171"/>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89" name="Gefaltete Ecke 84">
                <a:extLst>
                  <a:ext uri="{FF2B5EF4-FFF2-40B4-BE49-F238E27FC236}">
                    <a16:creationId xmlns:a16="http://schemas.microsoft.com/office/drawing/2014/main" id="{CE504DCF-8B60-4BE0-B7F1-E11D545138F0}"/>
                  </a:ext>
                </a:extLst>
              </p:cNvPr>
              <p:cNvSpPr/>
              <p:nvPr/>
            </p:nvSpPr>
            <p:spPr>
              <a:xfrm>
                <a:off x="7813641" y="5345386"/>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90" name="Gefaltete Ecke 85">
                <a:extLst>
                  <a:ext uri="{FF2B5EF4-FFF2-40B4-BE49-F238E27FC236}">
                    <a16:creationId xmlns:a16="http://schemas.microsoft.com/office/drawing/2014/main" id="{7E9E4C5B-5BB1-4D63-A213-B18016F3E709}"/>
                  </a:ext>
                </a:extLst>
              </p:cNvPr>
              <p:cNvSpPr/>
              <p:nvPr/>
            </p:nvSpPr>
            <p:spPr>
              <a:xfrm>
                <a:off x="8073217" y="5345019"/>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91" name="Gefaltete Ecke 86">
                <a:extLst>
                  <a:ext uri="{FF2B5EF4-FFF2-40B4-BE49-F238E27FC236}">
                    <a16:creationId xmlns:a16="http://schemas.microsoft.com/office/drawing/2014/main" id="{4150943A-A06E-4D58-9756-A246F62A123B}"/>
                  </a:ext>
                </a:extLst>
              </p:cNvPr>
              <p:cNvSpPr/>
              <p:nvPr/>
            </p:nvSpPr>
            <p:spPr>
              <a:xfrm>
                <a:off x="8332793" y="5345386"/>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92" name="Gefaltete Ecke 87">
                <a:extLst>
                  <a:ext uri="{FF2B5EF4-FFF2-40B4-BE49-F238E27FC236}">
                    <a16:creationId xmlns:a16="http://schemas.microsoft.com/office/drawing/2014/main" id="{435CE37B-098E-4FC9-9AE9-93D9C631D2C2}"/>
                  </a:ext>
                </a:extLst>
              </p:cNvPr>
              <p:cNvSpPr/>
              <p:nvPr/>
            </p:nvSpPr>
            <p:spPr>
              <a:xfrm>
                <a:off x="7554065" y="5345019"/>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93" name="Gefaltete Ecke 88">
                <a:extLst>
                  <a:ext uri="{FF2B5EF4-FFF2-40B4-BE49-F238E27FC236}">
                    <a16:creationId xmlns:a16="http://schemas.microsoft.com/office/drawing/2014/main" id="{D45E7CE8-CDBF-404A-92BA-098AB2820131}"/>
                  </a:ext>
                </a:extLst>
              </p:cNvPr>
              <p:cNvSpPr/>
              <p:nvPr/>
            </p:nvSpPr>
            <p:spPr>
              <a:xfrm>
                <a:off x="7819351" y="5701304"/>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94" name="Gefaltete Ecke 89">
                <a:extLst>
                  <a:ext uri="{FF2B5EF4-FFF2-40B4-BE49-F238E27FC236}">
                    <a16:creationId xmlns:a16="http://schemas.microsoft.com/office/drawing/2014/main" id="{02DA9CDB-B765-4EA6-B356-6EFB2A4CC806}"/>
                  </a:ext>
                </a:extLst>
              </p:cNvPr>
              <p:cNvSpPr/>
              <p:nvPr/>
            </p:nvSpPr>
            <p:spPr>
              <a:xfrm>
                <a:off x="8078927" y="5700937"/>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95" name="Gefaltete Ecke 90">
                <a:extLst>
                  <a:ext uri="{FF2B5EF4-FFF2-40B4-BE49-F238E27FC236}">
                    <a16:creationId xmlns:a16="http://schemas.microsoft.com/office/drawing/2014/main" id="{7F446309-D377-436C-B953-CE62C979FD82}"/>
                  </a:ext>
                </a:extLst>
              </p:cNvPr>
              <p:cNvSpPr/>
              <p:nvPr/>
            </p:nvSpPr>
            <p:spPr>
              <a:xfrm>
                <a:off x="8338503" y="5701304"/>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96" name="Gefaltete Ecke 91">
                <a:extLst>
                  <a:ext uri="{FF2B5EF4-FFF2-40B4-BE49-F238E27FC236}">
                    <a16:creationId xmlns:a16="http://schemas.microsoft.com/office/drawing/2014/main" id="{DD9F9785-D1CA-45AD-AF60-66FC5AD4ACAC}"/>
                  </a:ext>
                </a:extLst>
              </p:cNvPr>
              <p:cNvSpPr/>
              <p:nvPr/>
            </p:nvSpPr>
            <p:spPr>
              <a:xfrm>
                <a:off x="7559775" y="5700937"/>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97" name="Gefaltete Ecke 92">
                <a:extLst>
                  <a:ext uri="{FF2B5EF4-FFF2-40B4-BE49-F238E27FC236}">
                    <a16:creationId xmlns:a16="http://schemas.microsoft.com/office/drawing/2014/main" id="{A2100D82-FFF2-4EC8-9DA0-DBF125B58B6B}"/>
                  </a:ext>
                </a:extLst>
              </p:cNvPr>
              <p:cNvSpPr/>
              <p:nvPr/>
            </p:nvSpPr>
            <p:spPr>
              <a:xfrm>
                <a:off x="8574381" y="5334000"/>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98" name="Gefaltete Ecke 93">
                <a:extLst>
                  <a:ext uri="{FF2B5EF4-FFF2-40B4-BE49-F238E27FC236}">
                    <a16:creationId xmlns:a16="http://schemas.microsoft.com/office/drawing/2014/main" id="{B54F029F-EBE1-4F83-9AC5-871400BCBFBA}"/>
                  </a:ext>
                </a:extLst>
              </p:cNvPr>
              <p:cNvSpPr/>
              <p:nvPr/>
            </p:nvSpPr>
            <p:spPr>
              <a:xfrm>
                <a:off x="8833957" y="5334367"/>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sp>
            <p:nvSpPr>
              <p:cNvPr id="99" name="Gefaltete Ecke 94">
                <a:extLst>
                  <a:ext uri="{FF2B5EF4-FFF2-40B4-BE49-F238E27FC236}">
                    <a16:creationId xmlns:a16="http://schemas.microsoft.com/office/drawing/2014/main" id="{E3323624-5F07-449F-B6D7-42D0FD7683F7}"/>
                  </a:ext>
                </a:extLst>
              </p:cNvPr>
              <p:cNvSpPr/>
              <p:nvPr/>
            </p:nvSpPr>
            <p:spPr>
              <a:xfrm>
                <a:off x="8580091" y="5689918"/>
                <a:ext cx="181649" cy="285610"/>
              </a:xfrm>
              <a:prstGeom prst="foldedCorner">
                <a:avLst/>
              </a:prstGeom>
              <a:solidFill>
                <a:srgbClr val="00B05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rgbClr val="FFFFFF"/>
                    </a:solidFill>
                    <a:latin typeface="Calibri"/>
                  </a:rPr>
                  <a:t>+</a:t>
                </a:r>
              </a:p>
            </p:txBody>
          </p:sp>
          <p:sp>
            <p:nvSpPr>
              <p:cNvPr id="100" name="Gefaltete Ecke 95">
                <a:extLst>
                  <a:ext uri="{FF2B5EF4-FFF2-40B4-BE49-F238E27FC236}">
                    <a16:creationId xmlns:a16="http://schemas.microsoft.com/office/drawing/2014/main" id="{169D3DFB-3F96-4481-9458-04064DA8234E}"/>
                  </a:ext>
                </a:extLst>
              </p:cNvPr>
              <p:cNvSpPr/>
              <p:nvPr/>
            </p:nvSpPr>
            <p:spPr>
              <a:xfrm>
                <a:off x="8839667" y="5690285"/>
                <a:ext cx="181649" cy="285610"/>
              </a:xfrm>
              <a:prstGeom prst="foldedCorner">
                <a:avLst/>
              </a:prstGeom>
              <a:solidFill>
                <a:srgbClr val="FF0000"/>
              </a:solidFill>
              <a:ln w="25400" cap="flat" cmpd="sng" algn="ctr">
                <a:solidFill>
                  <a:sysClr val="windowText" lastClr="000000"/>
                </a:solidFill>
                <a:prstDash val="solid"/>
              </a:ln>
              <a:effectLst/>
            </p:spPr>
            <p:txBody>
              <a:bodyPr rtlCol="0" anchor="ctr"/>
              <a:lstStyle/>
              <a:p>
                <a:pPr algn="ctr" defTabSz="146526">
                  <a:defRPr/>
                </a:pPr>
                <a:r>
                  <a:rPr lang="en-US" sz="1200" b="1" kern="0" dirty="0">
                    <a:solidFill>
                      <a:sysClr val="window" lastClr="FFFFFF"/>
                    </a:solidFill>
                    <a:latin typeface="Calibri"/>
                  </a:rPr>
                  <a:t>-</a:t>
                </a:r>
              </a:p>
            </p:txBody>
          </p:sp>
        </p:grpSp>
        <p:sp>
          <p:nvSpPr>
            <p:cNvPr id="20" name="Freihandform 96">
              <a:extLst>
                <a:ext uri="{FF2B5EF4-FFF2-40B4-BE49-F238E27FC236}">
                  <a16:creationId xmlns:a16="http://schemas.microsoft.com/office/drawing/2014/main" id="{FE059F2D-7AE5-46F8-830E-5B9DDE7A96CC}"/>
                </a:ext>
              </a:extLst>
            </p:cNvPr>
            <p:cNvSpPr/>
            <p:nvPr/>
          </p:nvSpPr>
          <p:spPr>
            <a:xfrm>
              <a:off x="4523737" y="2060848"/>
              <a:ext cx="2922695" cy="1216202"/>
            </a:xfrm>
            <a:custGeom>
              <a:avLst/>
              <a:gdLst>
                <a:gd name="connsiteX0" fmla="*/ 0 w 3529584"/>
                <a:gd name="connsiteY0" fmla="*/ 1042416 h 1042416"/>
                <a:gd name="connsiteX1" fmla="*/ 0 w 3529584"/>
                <a:gd name="connsiteY1" fmla="*/ 0 h 1042416"/>
                <a:gd name="connsiteX2" fmla="*/ 3529584 w 3529584"/>
                <a:gd name="connsiteY2" fmla="*/ 0 h 1042416"/>
                <a:gd name="connsiteX3" fmla="*/ 3529584 w 3529584"/>
                <a:gd name="connsiteY3" fmla="*/ 237744 h 1042416"/>
                <a:gd name="connsiteX4" fmla="*/ 3529584 w 3529584"/>
                <a:gd name="connsiteY4" fmla="*/ 237744 h 1042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9584" h="1042416">
                  <a:moveTo>
                    <a:pt x="0" y="1042416"/>
                  </a:moveTo>
                  <a:lnTo>
                    <a:pt x="0" y="0"/>
                  </a:lnTo>
                  <a:lnTo>
                    <a:pt x="3529584" y="0"/>
                  </a:lnTo>
                  <a:lnTo>
                    <a:pt x="3529584" y="237744"/>
                  </a:lnTo>
                  <a:lnTo>
                    <a:pt x="3529584" y="237744"/>
                  </a:lnTo>
                </a:path>
              </a:pathLst>
            </a:cu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txBody>
            <a:bodyPr rtlCol="0" anchor="ctr"/>
            <a:lstStyle/>
            <a:p>
              <a:pPr algn="ctr"/>
              <a:endParaRPr lang="de-DE" sz="1013"/>
            </a:p>
          </p:txBody>
        </p:sp>
        <p:cxnSp>
          <p:nvCxnSpPr>
            <p:cNvPr id="21" name="Gerade Verbindung mit Pfeil 20">
              <a:extLst>
                <a:ext uri="{FF2B5EF4-FFF2-40B4-BE49-F238E27FC236}">
                  <a16:creationId xmlns:a16="http://schemas.microsoft.com/office/drawing/2014/main" id="{7EB5F68F-606A-4756-9FEA-DC48F2B7C746}"/>
                </a:ext>
              </a:extLst>
            </p:cNvPr>
            <p:cNvCxnSpPr>
              <a:cxnSpLocks/>
            </p:cNvCxnSpPr>
            <p:nvPr/>
          </p:nvCxnSpPr>
          <p:spPr>
            <a:xfrm>
              <a:off x="2279576" y="3708461"/>
              <a:ext cx="452094" cy="7918"/>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pic>
          <p:nvPicPr>
            <p:cNvPr id="22" name="Google Shape;166;p21">
              <a:extLst>
                <a:ext uri="{FF2B5EF4-FFF2-40B4-BE49-F238E27FC236}">
                  <a16:creationId xmlns:a16="http://schemas.microsoft.com/office/drawing/2014/main" id="{3F536198-EFFB-46B2-868B-12E9509E907A}"/>
                </a:ext>
              </a:extLst>
            </p:cNvPr>
            <p:cNvPicPr preferRelativeResize="0"/>
            <p:nvPr/>
          </p:nvPicPr>
          <p:blipFill rotWithShape="1">
            <a:blip r:embed="rId3">
              <a:alphaModFix/>
            </a:blip>
            <a:srcRect/>
            <a:stretch/>
          </p:blipFill>
          <p:spPr>
            <a:xfrm>
              <a:off x="2835512" y="3347358"/>
              <a:ext cx="607687" cy="647380"/>
            </a:xfrm>
            <a:prstGeom prst="rect">
              <a:avLst/>
            </a:prstGeom>
            <a:noFill/>
            <a:ln>
              <a:noFill/>
            </a:ln>
          </p:spPr>
        </p:pic>
        <p:sp>
          <p:nvSpPr>
            <p:cNvPr id="23" name="Textfeld 22">
              <a:extLst>
                <a:ext uri="{FF2B5EF4-FFF2-40B4-BE49-F238E27FC236}">
                  <a16:creationId xmlns:a16="http://schemas.microsoft.com/office/drawing/2014/main" id="{A80D7CD6-431B-4056-8E86-A5DA61587098}"/>
                </a:ext>
              </a:extLst>
            </p:cNvPr>
            <p:cNvSpPr txBox="1"/>
            <p:nvPr/>
          </p:nvSpPr>
          <p:spPr>
            <a:xfrm>
              <a:off x="2535244" y="4028486"/>
              <a:ext cx="1322631" cy="348517"/>
            </a:xfrm>
            <a:prstGeom prst="rect">
              <a:avLst/>
            </a:prstGeom>
            <a:noFill/>
          </p:spPr>
          <p:txBody>
            <a:bodyPr wrap="none" rtlCol="0">
              <a:spAutoFit/>
            </a:bodyPr>
            <a:lstStyle/>
            <a:p>
              <a:r>
                <a:rPr lang="de-DE" sz="1050" dirty="0"/>
                <a:t>Train Model</a:t>
              </a:r>
            </a:p>
          </p:txBody>
        </p:sp>
      </p:grpSp>
    </p:spTree>
    <p:extLst>
      <p:ext uri="{BB962C8B-B14F-4D97-AF65-F5344CB8AC3E}">
        <p14:creationId xmlns:p14="http://schemas.microsoft.com/office/powerpoint/2010/main" val="78507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F14A2-53C4-464D-9021-03ED8D1EDE3F}"/>
              </a:ext>
            </a:extLst>
          </p:cNvPr>
          <p:cNvSpPr>
            <a:spLocks noGrp="1"/>
          </p:cNvSpPr>
          <p:nvPr>
            <p:ph type="title"/>
          </p:nvPr>
        </p:nvSpPr>
        <p:spPr/>
        <p:txBody>
          <a:bodyPr/>
          <a:lstStyle/>
          <a:p>
            <a:r>
              <a:rPr lang="de-DE" dirty="0"/>
              <a:t>Automatisierte Textbeurteilung mithilfe von </a:t>
            </a:r>
            <a:r>
              <a:rPr lang="de-DE" dirty="0" err="1"/>
              <a:t>Supervised</a:t>
            </a:r>
            <a:r>
              <a:rPr lang="de-DE" dirty="0"/>
              <a:t> Learning</a:t>
            </a:r>
            <a:endParaRPr lang="de-DE" dirty="0">
              <a:solidFill>
                <a:schemeClr val="tx1">
                  <a:lumMod val="65000"/>
                  <a:lumOff val="35000"/>
                </a:schemeClr>
              </a:solidFill>
            </a:endParaRPr>
          </a:p>
        </p:txBody>
      </p:sp>
      <p:sp>
        <p:nvSpPr>
          <p:cNvPr id="4" name="Date Placeholder 3">
            <a:extLst>
              <a:ext uri="{FF2B5EF4-FFF2-40B4-BE49-F238E27FC236}">
                <a16:creationId xmlns:a16="http://schemas.microsoft.com/office/drawing/2014/main" id="{DC6DF507-73B1-4FA3-B405-6CC92D87112D}"/>
              </a:ext>
            </a:extLst>
          </p:cNvPr>
          <p:cNvSpPr>
            <a:spLocks noGrp="1"/>
          </p:cNvSpPr>
          <p:nvPr>
            <p:ph type="dt" sz="half" idx="10"/>
          </p:nvPr>
        </p:nvSpPr>
        <p:spPr/>
        <p:txBody>
          <a:bodyPr/>
          <a:lstStyle/>
          <a:p>
            <a:fld id="{1CC3A3B8-FE82-41C5-9638-F05822105F3C}" type="datetime1">
              <a:rPr lang="de-DE" smtClean="0"/>
              <a:t>01.06.2023</a:t>
            </a:fld>
            <a:endParaRPr lang="de-DE" dirty="0"/>
          </a:p>
        </p:txBody>
      </p:sp>
      <p:sp>
        <p:nvSpPr>
          <p:cNvPr id="5" name="Slide Number Placeholder 4">
            <a:extLst>
              <a:ext uri="{FF2B5EF4-FFF2-40B4-BE49-F238E27FC236}">
                <a16:creationId xmlns:a16="http://schemas.microsoft.com/office/drawing/2014/main" id="{5081BA19-3C53-46DA-8F1F-471167BA4642}"/>
              </a:ext>
            </a:extLst>
          </p:cNvPr>
          <p:cNvSpPr>
            <a:spLocks noGrp="1"/>
          </p:cNvSpPr>
          <p:nvPr>
            <p:ph type="sldNum" sz="quarter" idx="12"/>
          </p:nvPr>
        </p:nvSpPr>
        <p:spPr/>
        <p:txBody>
          <a:bodyPr/>
          <a:lstStyle/>
          <a:p>
            <a:fld id="{9B5893FA-89A7-4B40-83FD-D5604A42A467}" type="slidenum">
              <a:rPr lang="de-DE" smtClean="0"/>
              <a:t>11</a:t>
            </a:fld>
            <a:endParaRPr lang="de-DE"/>
          </a:p>
        </p:txBody>
      </p:sp>
      <p:sp>
        <p:nvSpPr>
          <p:cNvPr id="6" name="Text Placeholder 5">
            <a:extLst>
              <a:ext uri="{FF2B5EF4-FFF2-40B4-BE49-F238E27FC236}">
                <a16:creationId xmlns:a16="http://schemas.microsoft.com/office/drawing/2014/main" id="{7C52E04E-2430-4EFD-B7CB-8FE4DD65A07D}"/>
              </a:ext>
            </a:extLst>
          </p:cNvPr>
          <p:cNvSpPr>
            <a:spLocks noGrp="1"/>
          </p:cNvSpPr>
          <p:nvPr>
            <p:ph type="body" sz="quarter" idx="13"/>
          </p:nvPr>
        </p:nvSpPr>
        <p:spPr/>
        <p:txBody>
          <a:bodyPr/>
          <a:lstStyle/>
          <a:p>
            <a:endParaRPr lang="de-DE"/>
          </a:p>
        </p:txBody>
      </p:sp>
      <p:grpSp>
        <p:nvGrpSpPr>
          <p:cNvPr id="24" name="Gruppieren 23">
            <a:extLst>
              <a:ext uri="{FF2B5EF4-FFF2-40B4-BE49-F238E27FC236}">
                <a16:creationId xmlns:a16="http://schemas.microsoft.com/office/drawing/2014/main" id="{2DA38527-1161-ABB6-5B3B-361010CAA028}"/>
              </a:ext>
            </a:extLst>
          </p:cNvPr>
          <p:cNvGrpSpPr/>
          <p:nvPr/>
        </p:nvGrpSpPr>
        <p:grpSpPr>
          <a:xfrm>
            <a:off x="735756" y="2325567"/>
            <a:ext cx="12038661" cy="1861982"/>
            <a:chOff x="981008" y="3099697"/>
            <a:chExt cx="16051548" cy="2482643"/>
          </a:xfrm>
        </p:grpSpPr>
        <p:grpSp>
          <p:nvGrpSpPr>
            <p:cNvPr id="18" name="Gruppieren 17">
              <a:extLst>
                <a:ext uri="{FF2B5EF4-FFF2-40B4-BE49-F238E27FC236}">
                  <a16:creationId xmlns:a16="http://schemas.microsoft.com/office/drawing/2014/main" id="{EEB77522-0B80-E5DC-4991-60B674CDB11D}"/>
                </a:ext>
              </a:extLst>
            </p:cNvPr>
            <p:cNvGrpSpPr/>
            <p:nvPr/>
          </p:nvGrpSpPr>
          <p:grpSpPr>
            <a:xfrm>
              <a:off x="981008" y="3099697"/>
              <a:ext cx="11136026" cy="2482642"/>
              <a:chOff x="812395" y="3099697"/>
              <a:chExt cx="11136026" cy="2482642"/>
            </a:xfrm>
          </p:grpSpPr>
          <p:sp>
            <p:nvSpPr>
              <p:cNvPr id="19" name="Freihandform: Form 18">
                <a:extLst>
                  <a:ext uri="{FF2B5EF4-FFF2-40B4-BE49-F238E27FC236}">
                    <a16:creationId xmlns:a16="http://schemas.microsoft.com/office/drawing/2014/main" id="{83A07049-031F-EC30-63B4-37D5152B2AEE}"/>
                  </a:ext>
                </a:extLst>
              </p:cNvPr>
              <p:cNvSpPr/>
              <p:nvPr/>
            </p:nvSpPr>
            <p:spPr>
              <a:xfrm>
                <a:off x="812395" y="3099697"/>
                <a:ext cx="2482642" cy="2482642"/>
              </a:xfrm>
              <a:custGeom>
                <a:avLst/>
                <a:gdLst>
                  <a:gd name="connsiteX0" fmla="*/ 0 w 2482642"/>
                  <a:gd name="connsiteY0" fmla="*/ 1241321 h 2482642"/>
                  <a:gd name="connsiteX1" fmla="*/ 1241321 w 2482642"/>
                  <a:gd name="connsiteY1" fmla="*/ 0 h 2482642"/>
                  <a:gd name="connsiteX2" fmla="*/ 2482642 w 2482642"/>
                  <a:gd name="connsiteY2" fmla="*/ 1241321 h 2482642"/>
                  <a:gd name="connsiteX3" fmla="*/ 1241321 w 2482642"/>
                  <a:gd name="connsiteY3" fmla="*/ 2482642 h 2482642"/>
                  <a:gd name="connsiteX4" fmla="*/ 0 w 2482642"/>
                  <a:gd name="connsiteY4" fmla="*/ 1241321 h 2482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2642" h="2482642">
                    <a:moveTo>
                      <a:pt x="0" y="1241321"/>
                    </a:moveTo>
                    <a:cubicBezTo>
                      <a:pt x="0" y="555758"/>
                      <a:pt x="555758" y="0"/>
                      <a:pt x="1241321" y="0"/>
                    </a:cubicBezTo>
                    <a:cubicBezTo>
                      <a:pt x="1926884" y="0"/>
                      <a:pt x="2482642" y="555758"/>
                      <a:pt x="2482642" y="1241321"/>
                    </a:cubicBezTo>
                    <a:cubicBezTo>
                      <a:pt x="2482642" y="1926884"/>
                      <a:pt x="1926884" y="2482642"/>
                      <a:pt x="1241321" y="2482642"/>
                    </a:cubicBezTo>
                    <a:cubicBezTo>
                      <a:pt x="555758" y="2482642"/>
                      <a:pt x="0" y="1926884"/>
                      <a:pt x="0" y="1241321"/>
                    </a:cubicBez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92684" tIns="292684" rIns="292684" bIns="292684" numCol="1" spcCol="1270" anchor="ctr" anchorCtr="0">
                <a:noAutofit/>
              </a:bodyPr>
              <a:lstStyle/>
              <a:p>
                <a:pPr defTabSz="700088">
                  <a:lnSpc>
                    <a:spcPct val="90000"/>
                  </a:lnSpc>
                  <a:spcBef>
                    <a:spcPct val="0"/>
                  </a:spcBef>
                  <a:spcAft>
                    <a:spcPct val="35000"/>
                  </a:spcAft>
                </a:pPr>
                <a:r>
                  <a:rPr lang="de-DE" sz="1575" dirty="0"/>
                  <a:t>Schülertexte</a:t>
                </a:r>
              </a:p>
              <a:p>
                <a:pPr marL="128588" lvl="1" indent="-128588" defTabSz="533400">
                  <a:lnSpc>
                    <a:spcPct val="90000"/>
                  </a:lnSpc>
                  <a:spcBef>
                    <a:spcPct val="0"/>
                  </a:spcBef>
                  <a:spcAft>
                    <a:spcPct val="15000"/>
                  </a:spcAft>
                  <a:buChar char="•"/>
                </a:pPr>
                <a:r>
                  <a:rPr lang="de-DE" sz="1200" dirty="0"/>
                  <a:t>mehrere hundert</a:t>
                </a:r>
              </a:p>
            </p:txBody>
          </p:sp>
          <p:sp>
            <p:nvSpPr>
              <p:cNvPr id="20" name="Freihandform: Form 19">
                <a:extLst>
                  <a:ext uri="{FF2B5EF4-FFF2-40B4-BE49-F238E27FC236}">
                    <a16:creationId xmlns:a16="http://schemas.microsoft.com/office/drawing/2014/main" id="{4683C82D-A1C6-0453-E0C7-C5E5D64D33CA}"/>
                  </a:ext>
                </a:extLst>
              </p:cNvPr>
              <p:cNvSpPr/>
              <p:nvPr/>
            </p:nvSpPr>
            <p:spPr>
              <a:xfrm>
                <a:off x="3498500" y="3621052"/>
                <a:ext cx="1439932" cy="1439932"/>
              </a:xfrm>
              <a:custGeom>
                <a:avLst/>
                <a:gdLst>
                  <a:gd name="connsiteX0" fmla="*/ 190863 w 1439932"/>
                  <a:gd name="connsiteY0" fmla="*/ 550630 h 1439932"/>
                  <a:gd name="connsiteX1" fmla="*/ 550630 w 1439932"/>
                  <a:gd name="connsiteY1" fmla="*/ 550630 h 1439932"/>
                  <a:gd name="connsiteX2" fmla="*/ 550630 w 1439932"/>
                  <a:gd name="connsiteY2" fmla="*/ 190863 h 1439932"/>
                  <a:gd name="connsiteX3" fmla="*/ 889302 w 1439932"/>
                  <a:gd name="connsiteY3" fmla="*/ 190863 h 1439932"/>
                  <a:gd name="connsiteX4" fmla="*/ 889302 w 1439932"/>
                  <a:gd name="connsiteY4" fmla="*/ 550630 h 1439932"/>
                  <a:gd name="connsiteX5" fmla="*/ 1249069 w 1439932"/>
                  <a:gd name="connsiteY5" fmla="*/ 550630 h 1439932"/>
                  <a:gd name="connsiteX6" fmla="*/ 1249069 w 1439932"/>
                  <a:gd name="connsiteY6" fmla="*/ 889302 h 1439932"/>
                  <a:gd name="connsiteX7" fmla="*/ 889302 w 1439932"/>
                  <a:gd name="connsiteY7" fmla="*/ 889302 h 1439932"/>
                  <a:gd name="connsiteX8" fmla="*/ 889302 w 1439932"/>
                  <a:gd name="connsiteY8" fmla="*/ 1249069 h 1439932"/>
                  <a:gd name="connsiteX9" fmla="*/ 550630 w 1439932"/>
                  <a:gd name="connsiteY9" fmla="*/ 1249069 h 1439932"/>
                  <a:gd name="connsiteX10" fmla="*/ 550630 w 1439932"/>
                  <a:gd name="connsiteY10" fmla="*/ 889302 h 1439932"/>
                  <a:gd name="connsiteX11" fmla="*/ 190863 w 1439932"/>
                  <a:gd name="connsiteY11" fmla="*/ 889302 h 1439932"/>
                  <a:gd name="connsiteX12" fmla="*/ 190863 w 1439932"/>
                  <a:gd name="connsiteY12" fmla="*/ 550630 h 14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9932" h="1439932">
                    <a:moveTo>
                      <a:pt x="190863" y="550630"/>
                    </a:moveTo>
                    <a:lnTo>
                      <a:pt x="550630" y="550630"/>
                    </a:lnTo>
                    <a:lnTo>
                      <a:pt x="550630" y="190863"/>
                    </a:lnTo>
                    <a:lnTo>
                      <a:pt x="889302" y="190863"/>
                    </a:lnTo>
                    <a:lnTo>
                      <a:pt x="889302" y="550630"/>
                    </a:lnTo>
                    <a:lnTo>
                      <a:pt x="1249069" y="550630"/>
                    </a:lnTo>
                    <a:lnTo>
                      <a:pt x="1249069" y="889302"/>
                    </a:lnTo>
                    <a:lnTo>
                      <a:pt x="889302" y="889302"/>
                    </a:lnTo>
                    <a:lnTo>
                      <a:pt x="889302" y="1249069"/>
                    </a:lnTo>
                    <a:lnTo>
                      <a:pt x="550630" y="1249069"/>
                    </a:lnTo>
                    <a:lnTo>
                      <a:pt x="550630" y="889302"/>
                    </a:lnTo>
                    <a:lnTo>
                      <a:pt x="190863" y="889302"/>
                    </a:lnTo>
                    <a:lnTo>
                      <a:pt x="190863" y="550630"/>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143147" tIns="412973" rIns="143147" bIns="412973" numCol="1" spcCol="1270" anchor="ctr" anchorCtr="0">
                <a:noAutofit/>
              </a:bodyPr>
              <a:lstStyle/>
              <a:p>
                <a:pPr algn="ctr" defTabSz="566738">
                  <a:lnSpc>
                    <a:spcPct val="90000"/>
                  </a:lnSpc>
                  <a:spcBef>
                    <a:spcPct val="0"/>
                  </a:spcBef>
                  <a:spcAft>
                    <a:spcPct val="35000"/>
                  </a:spcAft>
                </a:pPr>
                <a:endParaRPr lang="de-DE" sz="1275"/>
              </a:p>
            </p:txBody>
          </p:sp>
          <p:sp>
            <p:nvSpPr>
              <p:cNvPr id="21" name="Freihandform: Form 20">
                <a:extLst>
                  <a:ext uri="{FF2B5EF4-FFF2-40B4-BE49-F238E27FC236}">
                    <a16:creationId xmlns:a16="http://schemas.microsoft.com/office/drawing/2014/main" id="{A13EFB35-49A7-D74A-6CE6-CD9E9822E8EA}"/>
                  </a:ext>
                </a:extLst>
              </p:cNvPr>
              <p:cNvSpPr/>
              <p:nvPr/>
            </p:nvSpPr>
            <p:spPr>
              <a:xfrm>
                <a:off x="5140023" y="3099697"/>
                <a:ext cx="2482642" cy="2482642"/>
              </a:xfrm>
              <a:custGeom>
                <a:avLst/>
                <a:gdLst>
                  <a:gd name="connsiteX0" fmla="*/ 0 w 2482642"/>
                  <a:gd name="connsiteY0" fmla="*/ 1241321 h 2482642"/>
                  <a:gd name="connsiteX1" fmla="*/ 1241321 w 2482642"/>
                  <a:gd name="connsiteY1" fmla="*/ 0 h 2482642"/>
                  <a:gd name="connsiteX2" fmla="*/ 2482642 w 2482642"/>
                  <a:gd name="connsiteY2" fmla="*/ 1241321 h 2482642"/>
                  <a:gd name="connsiteX3" fmla="*/ 1241321 w 2482642"/>
                  <a:gd name="connsiteY3" fmla="*/ 2482642 h 2482642"/>
                  <a:gd name="connsiteX4" fmla="*/ 0 w 2482642"/>
                  <a:gd name="connsiteY4" fmla="*/ 1241321 h 2482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2642" h="2482642">
                    <a:moveTo>
                      <a:pt x="0" y="1241321"/>
                    </a:moveTo>
                    <a:cubicBezTo>
                      <a:pt x="0" y="555758"/>
                      <a:pt x="555758" y="0"/>
                      <a:pt x="1241321" y="0"/>
                    </a:cubicBezTo>
                    <a:cubicBezTo>
                      <a:pt x="1926884" y="0"/>
                      <a:pt x="2482642" y="555758"/>
                      <a:pt x="2482642" y="1241321"/>
                    </a:cubicBezTo>
                    <a:cubicBezTo>
                      <a:pt x="2482642" y="1926884"/>
                      <a:pt x="1926884" y="2482642"/>
                      <a:pt x="1241321" y="2482642"/>
                    </a:cubicBezTo>
                    <a:cubicBezTo>
                      <a:pt x="555758" y="2482642"/>
                      <a:pt x="0" y="1926884"/>
                      <a:pt x="0" y="1241321"/>
                    </a:cubicBez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92684" tIns="292684" rIns="292684" bIns="292684" numCol="1" spcCol="1270" anchor="ctr" anchorCtr="0">
                <a:noAutofit/>
              </a:bodyPr>
              <a:lstStyle/>
              <a:p>
                <a:pPr defTabSz="700088">
                  <a:lnSpc>
                    <a:spcPct val="90000"/>
                  </a:lnSpc>
                  <a:spcBef>
                    <a:spcPct val="0"/>
                  </a:spcBef>
                  <a:spcAft>
                    <a:spcPct val="35000"/>
                  </a:spcAft>
                </a:pPr>
                <a:r>
                  <a:rPr lang="de-DE" sz="1575" dirty="0"/>
                  <a:t>Urteile zu den Schülertexten</a:t>
                </a:r>
              </a:p>
              <a:p>
                <a:pPr marL="128588" lvl="1" indent="-128588" defTabSz="533400">
                  <a:lnSpc>
                    <a:spcPct val="90000"/>
                  </a:lnSpc>
                  <a:spcBef>
                    <a:spcPct val="0"/>
                  </a:spcBef>
                  <a:spcAft>
                    <a:spcPct val="15000"/>
                  </a:spcAft>
                  <a:buChar char="•"/>
                </a:pPr>
                <a:r>
                  <a:rPr lang="de-DE" sz="1200" dirty="0"/>
                  <a:t>Nachvollziehbar, genau und detailliert</a:t>
                </a:r>
              </a:p>
            </p:txBody>
          </p:sp>
          <p:sp>
            <p:nvSpPr>
              <p:cNvPr id="22" name="Freihandform: Form 21">
                <a:extLst>
                  <a:ext uri="{FF2B5EF4-FFF2-40B4-BE49-F238E27FC236}">
                    <a16:creationId xmlns:a16="http://schemas.microsoft.com/office/drawing/2014/main" id="{343F0C49-E28C-CB41-E75E-9ABCB1639C74}"/>
                  </a:ext>
                </a:extLst>
              </p:cNvPr>
              <p:cNvSpPr/>
              <p:nvPr/>
            </p:nvSpPr>
            <p:spPr>
              <a:xfrm>
                <a:off x="7824256" y="3621052"/>
                <a:ext cx="1439932" cy="1439932"/>
              </a:xfrm>
              <a:custGeom>
                <a:avLst/>
                <a:gdLst>
                  <a:gd name="connsiteX0" fmla="*/ 190863 w 1439932"/>
                  <a:gd name="connsiteY0" fmla="*/ 296626 h 1439932"/>
                  <a:gd name="connsiteX1" fmla="*/ 1249069 w 1439932"/>
                  <a:gd name="connsiteY1" fmla="*/ 296626 h 1439932"/>
                  <a:gd name="connsiteX2" fmla="*/ 1249069 w 1439932"/>
                  <a:gd name="connsiteY2" fmla="*/ 635298 h 1439932"/>
                  <a:gd name="connsiteX3" fmla="*/ 190863 w 1439932"/>
                  <a:gd name="connsiteY3" fmla="*/ 635298 h 1439932"/>
                  <a:gd name="connsiteX4" fmla="*/ 190863 w 1439932"/>
                  <a:gd name="connsiteY4" fmla="*/ 296626 h 1439932"/>
                  <a:gd name="connsiteX5" fmla="*/ 190863 w 1439932"/>
                  <a:gd name="connsiteY5" fmla="*/ 804634 h 1439932"/>
                  <a:gd name="connsiteX6" fmla="*/ 1249069 w 1439932"/>
                  <a:gd name="connsiteY6" fmla="*/ 804634 h 1439932"/>
                  <a:gd name="connsiteX7" fmla="*/ 1249069 w 1439932"/>
                  <a:gd name="connsiteY7" fmla="*/ 1143306 h 1439932"/>
                  <a:gd name="connsiteX8" fmla="*/ 190863 w 1439932"/>
                  <a:gd name="connsiteY8" fmla="*/ 1143306 h 1439932"/>
                  <a:gd name="connsiteX9" fmla="*/ 190863 w 1439932"/>
                  <a:gd name="connsiteY9" fmla="*/ 804634 h 14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9932" h="1439932">
                    <a:moveTo>
                      <a:pt x="190863" y="296626"/>
                    </a:moveTo>
                    <a:lnTo>
                      <a:pt x="1249069" y="296626"/>
                    </a:lnTo>
                    <a:lnTo>
                      <a:pt x="1249069" y="635298"/>
                    </a:lnTo>
                    <a:lnTo>
                      <a:pt x="190863" y="635298"/>
                    </a:lnTo>
                    <a:lnTo>
                      <a:pt x="190863" y="296626"/>
                    </a:lnTo>
                    <a:close/>
                    <a:moveTo>
                      <a:pt x="190863" y="804634"/>
                    </a:moveTo>
                    <a:lnTo>
                      <a:pt x="1249069" y="804634"/>
                    </a:lnTo>
                    <a:lnTo>
                      <a:pt x="1249069" y="1143306"/>
                    </a:lnTo>
                    <a:lnTo>
                      <a:pt x="190863" y="1143306"/>
                    </a:lnTo>
                    <a:lnTo>
                      <a:pt x="190863" y="804634"/>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143147" tIns="222470" rIns="143147" bIns="222470" numCol="1" spcCol="1270" anchor="ctr" anchorCtr="0">
                <a:noAutofit/>
              </a:bodyPr>
              <a:lstStyle/>
              <a:p>
                <a:pPr algn="ctr" defTabSz="566738">
                  <a:lnSpc>
                    <a:spcPct val="90000"/>
                  </a:lnSpc>
                  <a:spcBef>
                    <a:spcPct val="0"/>
                  </a:spcBef>
                  <a:spcAft>
                    <a:spcPct val="35000"/>
                  </a:spcAft>
                </a:pPr>
                <a:endParaRPr lang="de-DE" sz="1275"/>
              </a:p>
            </p:txBody>
          </p:sp>
          <p:sp>
            <p:nvSpPr>
              <p:cNvPr id="23" name="Freihandform: Form 22">
                <a:extLst>
                  <a:ext uri="{FF2B5EF4-FFF2-40B4-BE49-F238E27FC236}">
                    <a16:creationId xmlns:a16="http://schemas.microsoft.com/office/drawing/2014/main" id="{F2867458-1C7E-73FD-44ED-D2481EC70E61}"/>
                  </a:ext>
                </a:extLst>
              </p:cNvPr>
              <p:cNvSpPr/>
              <p:nvPr/>
            </p:nvSpPr>
            <p:spPr>
              <a:xfrm>
                <a:off x="9465779" y="3099697"/>
                <a:ext cx="2482642" cy="2482642"/>
              </a:xfrm>
              <a:custGeom>
                <a:avLst/>
                <a:gdLst>
                  <a:gd name="connsiteX0" fmla="*/ 0 w 2482642"/>
                  <a:gd name="connsiteY0" fmla="*/ 1241321 h 2482642"/>
                  <a:gd name="connsiteX1" fmla="*/ 1241321 w 2482642"/>
                  <a:gd name="connsiteY1" fmla="*/ 0 h 2482642"/>
                  <a:gd name="connsiteX2" fmla="*/ 2482642 w 2482642"/>
                  <a:gd name="connsiteY2" fmla="*/ 1241321 h 2482642"/>
                  <a:gd name="connsiteX3" fmla="*/ 1241321 w 2482642"/>
                  <a:gd name="connsiteY3" fmla="*/ 2482642 h 2482642"/>
                  <a:gd name="connsiteX4" fmla="*/ 0 w 2482642"/>
                  <a:gd name="connsiteY4" fmla="*/ 1241321 h 2482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2642" h="2482642">
                    <a:moveTo>
                      <a:pt x="0" y="1241321"/>
                    </a:moveTo>
                    <a:cubicBezTo>
                      <a:pt x="0" y="555758"/>
                      <a:pt x="555758" y="0"/>
                      <a:pt x="1241321" y="0"/>
                    </a:cubicBezTo>
                    <a:cubicBezTo>
                      <a:pt x="1926884" y="0"/>
                      <a:pt x="2482642" y="555758"/>
                      <a:pt x="2482642" y="1241321"/>
                    </a:cubicBezTo>
                    <a:cubicBezTo>
                      <a:pt x="2482642" y="1926884"/>
                      <a:pt x="1926884" y="2482642"/>
                      <a:pt x="1241321" y="2482642"/>
                    </a:cubicBezTo>
                    <a:cubicBezTo>
                      <a:pt x="555758" y="2482642"/>
                      <a:pt x="0" y="1926884"/>
                      <a:pt x="0" y="1241321"/>
                    </a:cubicBez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92684" tIns="292684" rIns="292684" bIns="292684" numCol="1" spcCol="1270" anchor="ctr" anchorCtr="0">
                <a:noAutofit/>
              </a:bodyPr>
              <a:lstStyle/>
              <a:p>
                <a:pPr algn="ctr" defTabSz="700088">
                  <a:lnSpc>
                    <a:spcPct val="90000"/>
                  </a:lnSpc>
                  <a:spcBef>
                    <a:spcPct val="0"/>
                  </a:spcBef>
                  <a:spcAft>
                    <a:spcPct val="35000"/>
                  </a:spcAft>
                </a:pPr>
                <a:r>
                  <a:rPr lang="de-DE" sz="1575" dirty="0"/>
                  <a:t>Algorithmus zur Beurteilung von Schülertexten</a:t>
                </a:r>
              </a:p>
            </p:txBody>
          </p:sp>
        </p:grpSp>
        <p:grpSp>
          <p:nvGrpSpPr>
            <p:cNvPr id="17" name="Gruppieren 16">
              <a:extLst>
                <a:ext uri="{FF2B5EF4-FFF2-40B4-BE49-F238E27FC236}">
                  <a16:creationId xmlns:a16="http://schemas.microsoft.com/office/drawing/2014/main" id="{F855268C-3547-1E46-7C8D-6061D3E2452E}"/>
                </a:ext>
              </a:extLst>
            </p:cNvPr>
            <p:cNvGrpSpPr/>
            <p:nvPr/>
          </p:nvGrpSpPr>
          <p:grpSpPr>
            <a:xfrm>
              <a:off x="14549914" y="3099698"/>
              <a:ext cx="2482642" cy="2482642"/>
              <a:chOff x="14212688" y="3099698"/>
              <a:chExt cx="2482642" cy="2482642"/>
            </a:xfrm>
          </p:grpSpPr>
          <p:sp>
            <p:nvSpPr>
              <p:cNvPr id="11" name="Ellipse 10">
                <a:extLst>
                  <a:ext uri="{FF2B5EF4-FFF2-40B4-BE49-F238E27FC236}">
                    <a16:creationId xmlns:a16="http://schemas.microsoft.com/office/drawing/2014/main" id="{BF0FB844-76B4-70F0-4A97-06D8BD18B1B9}"/>
                  </a:ext>
                </a:extLst>
              </p:cNvPr>
              <p:cNvSpPr/>
              <p:nvPr/>
            </p:nvSpPr>
            <p:spPr>
              <a:xfrm>
                <a:off x="14212688" y="3099698"/>
                <a:ext cx="2482642" cy="248264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2" name="Ellipse 4">
                <a:extLst>
                  <a:ext uri="{FF2B5EF4-FFF2-40B4-BE49-F238E27FC236}">
                    <a16:creationId xmlns:a16="http://schemas.microsoft.com/office/drawing/2014/main" id="{95776448-8AA8-595E-2775-5BB95CF89F7F}"/>
                  </a:ext>
                </a:extLst>
              </p:cNvPr>
              <p:cNvSpPr txBox="1"/>
              <p:nvPr/>
            </p:nvSpPr>
            <p:spPr>
              <a:xfrm>
                <a:off x="14576263" y="3463273"/>
                <a:ext cx="1755492" cy="17554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003" tIns="20003" rIns="20003" bIns="20003" numCol="1" spcCol="1270" anchor="ctr" anchorCtr="0">
                <a:noAutofit/>
              </a:bodyPr>
              <a:lstStyle/>
              <a:p>
                <a:pPr algn="ctr" defTabSz="700088">
                  <a:lnSpc>
                    <a:spcPct val="90000"/>
                  </a:lnSpc>
                  <a:spcBef>
                    <a:spcPct val="0"/>
                  </a:spcBef>
                  <a:spcAft>
                    <a:spcPct val="35000"/>
                  </a:spcAft>
                </a:pPr>
                <a:r>
                  <a:rPr lang="de-DE" sz="1575" dirty="0"/>
                  <a:t>Feedback für Schülerinnen und Schüler</a:t>
                </a:r>
              </a:p>
            </p:txBody>
          </p:sp>
        </p:grpSp>
        <p:sp>
          <p:nvSpPr>
            <p:cNvPr id="16" name="Pfeil: nach rechts 15">
              <a:extLst>
                <a:ext uri="{FF2B5EF4-FFF2-40B4-BE49-F238E27FC236}">
                  <a16:creationId xmlns:a16="http://schemas.microsoft.com/office/drawing/2014/main" id="{3B513B53-AFEE-FF14-2A45-E1AD8CEC84F6}"/>
                </a:ext>
              </a:extLst>
            </p:cNvPr>
            <p:cNvSpPr/>
            <p:nvPr/>
          </p:nvSpPr>
          <p:spPr>
            <a:xfrm>
              <a:off x="12861605" y="3805998"/>
              <a:ext cx="1004348" cy="107004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de-DE" sz="1013"/>
            </a:p>
          </p:txBody>
        </p:sp>
      </p:grpSp>
    </p:spTree>
    <p:extLst>
      <p:ext uri="{BB962C8B-B14F-4D97-AF65-F5344CB8AC3E}">
        <p14:creationId xmlns:p14="http://schemas.microsoft.com/office/powerpoint/2010/main" val="1914506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F14A2-53C4-464D-9021-03ED8D1EDE3F}"/>
              </a:ext>
            </a:extLst>
          </p:cNvPr>
          <p:cNvSpPr>
            <a:spLocks noGrp="1"/>
          </p:cNvSpPr>
          <p:nvPr>
            <p:ph type="title"/>
          </p:nvPr>
        </p:nvSpPr>
        <p:spPr/>
        <p:txBody>
          <a:bodyPr/>
          <a:lstStyle/>
          <a:p>
            <a:r>
              <a:rPr lang="de-DE" dirty="0"/>
              <a:t>Automatisierte Textbeurteilung mithilfe von </a:t>
            </a:r>
            <a:r>
              <a:rPr lang="de-DE" dirty="0" err="1"/>
              <a:t>Supervised</a:t>
            </a:r>
            <a:r>
              <a:rPr lang="de-DE" dirty="0"/>
              <a:t> Learning</a:t>
            </a:r>
            <a:endParaRPr lang="de-DE" dirty="0">
              <a:solidFill>
                <a:schemeClr val="tx1">
                  <a:lumMod val="65000"/>
                  <a:lumOff val="35000"/>
                </a:schemeClr>
              </a:solidFill>
            </a:endParaRPr>
          </a:p>
        </p:txBody>
      </p:sp>
      <p:sp>
        <p:nvSpPr>
          <p:cNvPr id="4" name="Date Placeholder 3">
            <a:extLst>
              <a:ext uri="{FF2B5EF4-FFF2-40B4-BE49-F238E27FC236}">
                <a16:creationId xmlns:a16="http://schemas.microsoft.com/office/drawing/2014/main" id="{DC6DF507-73B1-4FA3-B405-6CC92D87112D}"/>
              </a:ext>
            </a:extLst>
          </p:cNvPr>
          <p:cNvSpPr>
            <a:spLocks noGrp="1"/>
          </p:cNvSpPr>
          <p:nvPr>
            <p:ph type="dt" sz="half" idx="10"/>
          </p:nvPr>
        </p:nvSpPr>
        <p:spPr/>
        <p:txBody>
          <a:bodyPr/>
          <a:lstStyle/>
          <a:p>
            <a:fld id="{AEEDD179-8661-4BBA-A670-1DA12CBD1AD0}" type="datetime1">
              <a:rPr lang="de-DE" smtClean="0"/>
              <a:t>01.06.2023</a:t>
            </a:fld>
            <a:endParaRPr lang="de-DE" dirty="0"/>
          </a:p>
        </p:txBody>
      </p:sp>
      <p:sp>
        <p:nvSpPr>
          <p:cNvPr id="5" name="Slide Number Placeholder 4">
            <a:extLst>
              <a:ext uri="{FF2B5EF4-FFF2-40B4-BE49-F238E27FC236}">
                <a16:creationId xmlns:a16="http://schemas.microsoft.com/office/drawing/2014/main" id="{5081BA19-3C53-46DA-8F1F-471167BA4642}"/>
              </a:ext>
            </a:extLst>
          </p:cNvPr>
          <p:cNvSpPr>
            <a:spLocks noGrp="1"/>
          </p:cNvSpPr>
          <p:nvPr>
            <p:ph type="sldNum" sz="quarter" idx="12"/>
          </p:nvPr>
        </p:nvSpPr>
        <p:spPr/>
        <p:txBody>
          <a:bodyPr/>
          <a:lstStyle/>
          <a:p>
            <a:fld id="{9B5893FA-89A7-4B40-83FD-D5604A42A467}" type="slidenum">
              <a:rPr lang="de-DE" smtClean="0"/>
              <a:t>12</a:t>
            </a:fld>
            <a:endParaRPr lang="de-DE"/>
          </a:p>
        </p:txBody>
      </p:sp>
      <p:sp>
        <p:nvSpPr>
          <p:cNvPr id="6" name="Text Placeholder 5">
            <a:extLst>
              <a:ext uri="{FF2B5EF4-FFF2-40B4-BE49-F238E27FC236}">
                <a16:creationId xmlns:a16="http://schemas.microsoft.com/office/drawing/2014/main" id="{7C52E04E-2430-4EFD-B7CB-8FE4DD65A07D}"/>
              </a:ext>
            </a:extLst>
          </p:cNvPr>
          <p:cNvSpPr>
            <a:spLocks noGrp="1"/>
          </p:cNvSpPr>
          <p:nvPr>
            <p:ph type="body" sz="quarter" idx="13"/>
          </p:nvPr>
        </p:nvSpPr>
        <p:spPr/>
        <p:txBody>
          <a:bodyPr/>
          <a:lstStyle/>
          <a:p>
            <a:endParaRPr lang="de-DE"/>
          </a:p>
        </p:txBody>
      </p:sp>
      <p:grpSp>
        <p:nvGrpSpPr>
          <p:cNvPr id="24" name="Gruppieren 23">
            <a:extLst>
              <a:ext uri="{FF2B5EF4-FFF2-40B4-BE49-F238E27FC236}">
                <a16:creationId xmlns:a16="http://schemas.microsoft.com/office/drawing/2014/main" id="{2DA38527-1161-ABB6-5B3B-361010CAA028}"/>
              </a:ext>
            </a:extLst>
          </p:cNvPr>
          <p:cNvGrpSpPr/>
          <p:nvPr/>
        </p:nvGrpSpPr>
        <p:grpSpPr>
          <a:xfrm>
            <a:off x="-4582910" y="2325331"/>
            <a:ext cx="12038661" cy="1861982"/>
            <a:chOff x="981008" y="3099697"/>
            <a:chExt cx="16051548" cy="2482643"/>
          </a:xfrm>
        </p:grpSpPr>
        <p:grpSp>
          <p:nvGrpSpPr>
            <p:cNvPr id="18" name="Gruppieren 17">
              <a:extLst>
                <a:ext uri="{FF2B5EF4-FFF2-40B4-BE49-F238E27FC236}">
                  <a16:creationId xmlns:a16="http://schemas.microsoft.com/office/drawing/2014/main" id="{EEB77522-0B80-E5DC-4991-60B674CDB11D}"/>
                </a:ext>
              </a:extLst>
            </p:cNvPr>
            <p:cNvGrpSpPr/>
            <p:nvPr/>
          </p:nvGrpSpPr>
          <p:grpSpPr>
            <a:xfrm>
              <a:off x="981008" y="3099697"/>
              <a:ext cx="11136026" cy="2482642"/>
              <a:chOff x="812395" y="3099697"/>
              <a:chExt cx="11136026" cy="2482642"/>
            </a:xfrm>
          </p:grpSpPr>
          <p:sp>
            <p:nvSpPr>
              <p:cNvPr id="19" name="Freihandform: Form 18">
                <a:extLst>
                  <a:ext uri="{FF2B5EF4-FFF2-40B4-BE49-F238E27FC236}">
                    <a16:creationId xmlns:a16="http://schemas.microsoft.com/office/drawing/2014/main" id="{83A07049-031F-EC30-63B4-37D5152B2AEE}"/>
                  </a:ext>
                </a:extLst>
              </p:cNvPr>
              <p:cNvSpPr/>
              <p:nvPr/>
            </p:nvSpPr>
            <p:spPr>
              <a:xfrm>
                <a:off x="812395" y="3099697"/>
                <a:ext cx="2482642" cy="2482642"/>
              </a:xfrm>
              <a:custGeom>
                <a:avLst/>
                <a:gdLst>
                  <a:gd name="connsiteX0" fmla="*/ 0 w 2482642"/>
                  <a:gd name="connsiteY0" fmla="*/ 1241321 h 2482642"/>
                  <a:gd name="connsiteX1" fmla="*/ 1241321 w 2482642"/>
                  <a:gd name="connsiteY1" fmla="*/ 0 h 2482642"/>
                  <a:gd name="connsiteX2" fmla="*/ 2482642 w 2482642"/>
                  <a:gd name="connsiteY2" fmla="*/ 1241321 h 2482642"/>
                  <a:gd name="connsiteX3" fmla="*/ 1241321 w 2482642"/>
                  <a:gd name="connsiteY3" fmla="*/ 2482642 h 2482642"/>
                  <a:gd name="connsiteX4" fmla="*/ 0 w 2482642"/>
                  <a:gd name="connsiteY4" fmla="*/ 1241321 h 2482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2642" h="2482642">
                    <a:moveTo>
                      <a:pt x="0" y="1241321"/>
                    </a:moveTo>
                    <a:cubicBezTo>
                      <a:pt x="0" y="555758"/>
                      <a:pt x="555758" y="0"/>
                      <a:pt x="1241321" y="0"/>
                    </a:cubicBezTo>
                    <a:cubicBezTo>
                      <a:pt x="1926884" y="0"/>
                      <a:pt x="2482642" y="555758"/>
                      <a:pt x="2482642" y="1241321"/>
                    </a:cubicBezTo>
                    <a:cubicBezTo>
                      <a:pt x="2482642" y="1926884"/>
                      <a:pt x="1926884" y="2482642"/>
                      <a:pt x="1241321" y="2482642"/>
                    </a:cubicBezTo>
                    <a:cubicBezTo>
                      <a:pt x="555758" y="2482642"/>
                      <a:pt x="0" y="1926884"/>
                      <a:pt x="0" y="1241321"/>
                    </a:cubicBez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92684" tIns="292684" rIns="292684" bIns="292684" numCol="1" spcCol="1270" anchor="ctr" anchorCtr="0">
                <a:noAutofit/>
              </a:bodyPr>
              <a:lstStyle/>
              <a:p>
                <a:pPr defTabSz="700088">
                  <a:lnSpc>
                    <a:spcPct val="90000"/>
                  </a:lnSpc>
                  <a:spcBef>
                    <a:spcPct val="0"/>
                  </a:spcBef>
                  <a:spcAft>
                    <a:spcPct val="35000"/>
                  </a:spcAft>
                </a:pPr>
                <a:r>
                  <a:rPr lang="de-DE" sz="1575" dirty="0"/>
                  <a:t>Schülertexte</a:t>
                </a:r>
              </a:p>
              <a:p>
                <a:pPr marL="128588" lvl="1" indent="-128588" defTabSz="533400">
                  <a:lnSpc>
                    <a:spcPct val="90000"/>
                  </a:lnSpc>
                  <a:spcBef>
                    <a:spcPct val="0"/>
                  </a:spcBef>
                  <a:spcAft>
                    <a:spcPct val="15000"/>
                  </a:spcAft>
                  <a:buChar char="•"/>
                </a:pPr>
                <a:r>
                  <a:rPr lang="de-DE" sz="1200" dirty="0"/>
                  <a:t>mehrere hundert</a:t>
                </a:r>
              </a:p>
            </p:txBody>
          </p:sp>
          <p:sp>
            <p:nvSpPr>
              <p:cNvPr id="20" name="Freihandform: Form 19">
                <a:extLst>
                  <a:ext uri="{FF2B5EF4-FFF2-40B4-BE49-F238E27FC236}">
                    <a16:creationId xmlns:a16="http://schemas.microsoft.com/office/drawing/2014/main" id="{4683C82D-A1C6-0453-E0C7-C5E5D64D33CA}"/>
                  </a:ext>
                </a:extLst>
              </p:cNvPr>
              <p:cNvSpPr/>
              <p:nvPr/>
            </p:nvSpPr>
            <p:spPr>
              <a:xfrm>
                <a:off x="3498500" y="3621052"/>
                <a:ext cx="1439932" cy="1439932"/>
              </a:xfrm>
              <a:custGeom>
                <a:avLst/>
                <a:gdLst>
                  <a:gd name="connsiteX0" fmla="*/ 190863 w 1439932"/>
                  <a:gd name="connsiteY0" fmla="*/ 550630 h 1439932"/>
                  <a:gd name="connsiteX1" fmla="*/ 550630 w 1439932"/>
                  <a:gd name="connsiteY1" fmla="*/ 550630 h 1439932"/>
                  <a:gd name="connsiteX2" fmla="*/ 550630 w 1439932"/>
                  <a:gd name="connsiteY2" fmla="*/ 190863 h 1439932"/>
                  <a:gd name="connsiteX3" fmla="*/ 889302 w 1439932"/>
                  <a:gd name="connsiteY3" fmla="*/ 190863 h 1439932"/>
                  <a:gd name="connsiteX4" fmla="*/ 889302 w 1439932"/>
                  <a:gd name="connsiteY4" fmla="*/ 550630 h 1439932"/>
                  <a:gd name="connsiteX5" fmla="*/ 1249069 w 1439932"/>
                  <a:gd name="connsiteY5" fmla="*/ 550630 h 1439932"/>
                  <a:gd name="connsiteX6" fmla="*/ 1249069 w 1439932"/>
                  <a:gd name="connsiteY6" fmla="*/ 889302 h 1439932"/>
                  <a:gd name="connsiteX7" fmla="*/ 889302 w 1439932"/>
                  <a:gd name="connsiteY7" fmla="*/ 889302 h 1439932"/>
                  <a:gd name="connsiteX8" fmla="*/ 889302 w 1439932"/>
                  <a:gd name="connsiteY8" fmla="*/ 1249069 h 1439932"/>
                  <a:gd name="connsiteX9" fmla="*/ 550630 w 1439932"/>
                  <a:gd name="connsiteY9" fmla="*/ 1249069 h 1439932"/>
                  <a:gd name="connsiteX10" fmla="*/ 550630 w 1439932"/>
                  <a:gd name="connsiteY10" fmla="*/ 889302 h 1439932"/>
                  <a:gd name="connsiteX11" fmla="*/ 190863 w 1439932"/>
                  <a:gd name="connsiteY11" fmla="*/ 889302 h 1439932"/>
                  <a:gd name="connsiteX12" fmla="*/ 190863 w 1439932"/>
                  <a:gd name="connsiteY12" fmla="*/ 550630 h 14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9932" h="1439932">
                    <a:moveTo>
                      <a:pt x="190863" y="550630"/>
                    </a:moveTo>
                    <a:lnTo>
                      <a:pt x="550630" y="550630"/>
                    </a:lnTo>
                    <a:lnTo>
                      <a:pt x="550630" y="190863"/>
                    </a:lnTo>
                    <a:lnTo>
                      <a:pt x="889302" y="190863"/>
                    </a:lnTo>
                    <a:lnTo>
                      <a:pt x="889302" y="550630"/>
                    </a:lnTo>
                    <a:lnTo>
                      <a:pt x="1249069" y="550630"/>
                    </a:lnTo>
                    <a:lnTo>
                      <a:pt x="1249069" y="889302"/>
                    </a:lnTo>
                    <a:lnTo>
                      <a:pt x="889302" y="889302"/>
                    </a:lnTo>
                    <a:lnTo>
                      <a:pt x="889302" y="1249069"/>
                    </a:lnTo>
                    <a:lnTo>
                      <a:pt x="550630" y="1249069"/>
                    </a:lnTo>
                    <a:lnTo>
                      <a:pt x="550630" y="889302"/>
                    </a:lnTo>
                    <a:lnTo>
                      <a:pt x="190863" y="889302"/>
                    </a:lnTo>
                    <a:lnTo>
                      <a:pt x="190863" y="550630"/>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143147" tIns="412973" rIns="143147" bIns="412973" numCol="1" spcCol="1270" anchor="ctr" anchorCtr="0">
                <a:noAutofit/>
              </a:bodyPr>
              <a:lstStyle/>
              <a:p>
                <a:pPr algn="ctr" defTabSz="566738">
                  <a:lnSpc>
                    <a:spcPct val="90000"/>
                  </a:lnSpc>
                  <a:spcBef>
                    <a:spcPct val="0"/>
                  </a:spcBef>
                  <a:spcAft>
                    <a:spcPct val="35000"/>
                  </a:spcAft>
                </a:pPr>
                <a:endParaRPr lang="de-DE" sz="1275"/>
              </a:p>
            </p:txBody>
          </p:sp>
          <p:sp>
            <p:nvSpPr>
              <p:cNvPr id="21" name="Freihandform: Form 20">
                <a:extLst>
                  <a:ext uri="{FF2B5EF4-FFF2-40B4-BE49-F238E27FC236}">
                    <a16:creationId xmlns:a16="http://schemas.microsoft.com/office/drawing/2014/main" id="{A13EFB35-49A7-D74A-6CE6-CD9E9822E8EA}"/>
                  </a:ext>
                </a:extLst>
              </p:cNvPr>
              <p:cNvSpPr/>
              <p:nvPr/>
            </p:nvSpPr>
            <p:spPr>
              <a:xfrm>
                <a:off x="5140023" y="3099697"/>
                <a:ext cx="2482642" cy="2482642"/>
              </a:xfrm>
              <a:custGeom>
                <a:avLst/>
                <a:gdLst>
                  <a:gd name="connsiteX0" fmla="*/ 0 w 2482642"/>
                  <a:gd name="connsiteY0" fmla="*/ 1241321 h 2482642"/>
                  <a:gd name="connsiteX1" fmla="*/ 1241321 w 2482642"/>
                  <a:gd name="connsiteY1" fmla="*/ 0 h 2482642"/>
                  <a:gd name="connsiteX2" fmla="*/ 2482642 w 2482642"/>
                  <a:gd name="connsiteY2" fmla="*/ 1241321 h 2482642"/>
                  <a:gd name="connsiteX3" fmla="*/ 1241321 w 2482642"/>
                  <a:gd name="connsiteY3" fmla="*/ 2482642 h 2482642"/>
                  <a:gd name="connsiteX4" fmla="*/ 0 w 2482642"/>
                  <a:gd name="connsiteY4" fmla="*/ 1241321 h 2482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2642" h="2482642">
                    <a:moveTo>
                      <a:pt x="0" y="1241321"/>
                    </a:moveTo>
                    <a:cubicBezTo>
                      <a:pt x="0" y="555758"/>
                      <a:pt x="555758" y="0"/>
                      <a:pt x="1241321" y="0"/>
                    </a:cubicBezTo>
                    <a:cubicBezTo>
                      <a:pt x="1926884" y="0"/>
                      <a:pt x="2482642" y="555758"/>
                      <a:pt x="2482642" y="1241321"/>
                    </a:cubicBezTo>
                    <a:cubicBezTo>
                      <a:pt x="2482642" y="1926884"/>
                      <a:pt x="1926884" y="2482642"/>
                      <a:pt x="1241321" y="2482642"/>
                    </a:cubicBezTo>
                    <a:cubicBezTo>
                      <a:pt x="555758" y="2482642"/>
                      <a:pt x="0" y="1926884"/>
                      <a:pt x="0" y="1241321"/>
                    </a:cubicBez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92684" tIns="292684" rIns="292684" bIns="292684" numCol="1" spcCol="1270" anchor="ctr" anchorCtr="0">
                <a:noAutofit/>
              </a:bodyPr>
              <a:lstStyle/>
              <a:p>
                <a:pPr defTabSz="700088">
                  <a:lnSpc>
                    <a:spcPct val="90000"/>
                  </a:lnSpc>
                  <a:spcBef>
                    <a:spcPct val="0"/>
                  </a:spcBef>
                  <a:spcAft>
                    <a:spcPct val="35000"/>
                  </a:spcAft>
                </a:pPr>
                <a:r>
                  <a:rPr lang="de-DE" sz="1575" dirty="0"/>
                  <a:t>Urteile zu den Schülertexten</a:t>
                </a:r>
              </a:p>
              <a:p>
                <a:pPr marL="128588" lvl="1" indent="-128588" defTabSz="533400">
                  <a:lnSpc>
                    <a:spcPct val="90000"/>
                  </a:lnSpc>
                  <a:spcBef>
                    <a:spcPct val="0"/>
                  </a:spcBef>
                  <a:spcAft>
                    <a:spcPct val="15000"/>
                  </a:spcAft>
                  <a:buChar char="•"/>
                </a:pPr>
                <a:r>
                  <a:rPr lang="de-DE" sz="1200" dirty="0"/>
                  <a:t>Nachvollziehbar, genau und detailliert</a:t>
                </a:r>
              </a:p>
            </p:txBody>
          </p:sp>
          <p:sp>
            <p:nvSpPr>
              <p:cNvPr id="22" name="Freihandform: Form 21">
                <a:extLst>
                  <a:ext uri="{FF2B5EF4-FFF2-40B4-BE49-F238E27FC236}">
                    <a16:creationId xmlns:a16="http://schemas.microsoft.com/office/drawing/2014/main" id="{343F0C49-E28C-CB41-E75E-9ABCB1639C74}"/>
                  </a:ext>
                </a:extLst>
              </p:cNvPr>
              <p:cNvSpPr/>
              <p:nvPr/>
            </p:nvSpPr>
            <p:spPr>
              <a:xfrm>
                <a:off x="7824256" y="3621052"/>
                <a:ext cx="1439932" cy="1439932"/>
              </a:xfrm>
              <a:custGeom>
                <a:avLst/>
                <a:gdLst>
                  <a:gd name="connsiteX0" fmla="*/ 190863 w 1439932"/>
                  <a:gd name="connsiteY0" fmla="*/ 296626 h 1439932"/>
                  <a:gd name="connsiteX1" fmla="*/ 1249069 w 1439932"/>
                  <a:gd name="connsiteY1" fmla="*/ 296626 h 1439932"/>
                  <a:gd name="connsiteX2" fmla="*/ 1249069 w 1439932"/>
                  <a:gd name="connsiteY2" fmla="*/ 635298 h 1439932"/>
                  <a:gd name="connsiteX3" fmla="*/ 190863 w 1439932"/>
                  <a:gd name="connsiteY3" fmla="*/ 635298 h 1439932"/>
                  <a:gd name="connsiteX4" fmla="*/ 190863 w 1439932"/>
                  <a:gd name="connsiteY4" fmla="*/ 296626 h 1439932"/>
                  <a:gd name="connsiteX5" fmla="*/ 190863 w 1439932"/>
                  <a:gd name="connsiteY5" fmla="*/ 804634 h 1439932"/>
                  <a:gd name="connsiteX6" fmla="*/ 1249069 w 1439932"/>
                  <a:gd name="connsiteY6" fmla="*/ 804634 h 1439932"/>
                  <a:gd name="connsiteX7" fmla="*/ 1249069 w 1439932"/>
                  <a:gd name="connsiteY7" fmla="*/ 1143306 h 1439932"/>
                  <a:gd name="connsiteX8" fmla="*/ 190863 w 1439932"/>
                  <a:gd name="connsiteY8" fmla="*/ 1143306 h 1439932"/>
                  <a:gd name="connsiteX9" fmla="*/ 190863 w 1439932"/>
                  <a:gd name="connsiteY9" fmla="*/ 804634 h 14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9932" h="1439932">
                    <a:moveTo>
                      <a:pt x="190863" y="296626"/>
                    </a:moveTo>
                    <a:lnTo>
                      <a:pt x="1249069" y="296626"/>
                    </a:lnTo>
                    <a:lnTo>
                      <a:pt x="1249069" y="635298"/>
                    </a:lnTo>
                    <a:lnTo>
                      <a:pt x="190863" y="635298"/>
                    </a:lnTo>
                    <a:lnTo>
                      <a:pt x="190863" y="296626"/>
                    </a:lnTo>
                    <a:close/>
                    <a:moveTo>
                      <a:pt x="190863" y="804634"/>
                    </a:moveTo>
                    <a:lnTo>
                      <a:pt x="1249069" y="804634"/>
                    </a:lnTo>
                    <a:lnTo>
                      <a:pt x="1249069" y="1143306"/>
                    </a:lnTo>
                    <a:lnTo>
                      <a:pt x="190863" y="1143306"/>
                    </a:lnTo>
                    <a:lnTo>
                      <a:pt x="190863" y="804634"/>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143147" tIns="222470" rIns="143147" bIns="222470" numCol="1" spcCol="1270" anchor="ctr" anchorCtr="0">
                <a:noAutofit/>
              </a:bodyPr>
              <a:lstStyle/>
              <a:p>
                <a:pPr algn="ctr" defTabSz="566738">
                  <a:lnSpc>
                    <a:spcPct val="90000"/>
                  </a:lnSpc>
                  <a:spcBef>
                    <a:spcPct val="0"/>
                  </a:spcBef>
                  <a:spcAft>
                    <a:spcPct val="35000"/>
                  </a:spcAft>
                </a:pPr>
                <a:endParaRPr lang="de-DE" sz="1275"/>
              </a:p>
            </p:txBody>
          </p:sp>
          <p:sp>
            <p:nvSpPr>
              <p:cNvPr id="23" name="Freihandform: Form 22">
                <a:extLst>
                  <a:ext uri="{FF2B5EF4-FFF2-40B4-BE49-F238E27FC236}">
                    <a16:creationId xmlns:a16="http://schemas.microsoft.com/office/drawing/2014/main" id="{F2867458-1C7E-73FD-44ED-D2481EC70E61}"/>
                  </a:ext>
                </a:extLst>
              </p:cNvPr>
              <p:cNvSpPr/>
              <p:nvPr/>
            </p:nvSpPr>
            <p:spPr>
              <a:xfrm>
                <a:off x="9465779" y="3099697"/>
                <a:ext cx="2482642" cy="2482642"/>
              </a:xfrm>
              <a:custGeom>
                <a:avLst/>
                <a:gdLst>
                  <a:gd name="connsiteX0" fmla="*/ 0 w 2482642"/>
                  <a:gd name="connsiteY0" fmla="*/ 1241321 h 2482642"/>
                  <a:gd name="connsiteX1" fmla="*/ 1241321 w 2482642"/>
                  <a:gd name="connsiteY1" fmla="*/ 0 h 2482642"/>
                  <a:gd name="connsiteX2" fmla="*/ 2482642 w 2482642"/>
                  <a:gd name="connsiteY2" fmla="*/ 1241321 h 2482642"/>
                  <a:gd name="connsiteX3" fmla="*/ 1241321 w 2482642"/>
                  <a:gd name="connsiteY3" fmla="*/ 2482642 h 2482642"/>
                  <a:gd name="connsiteX4" fmla="*/ 0 w 2482642"/>
                  <a:gd name="connsiteY4" fmla="*/ 1241321 h 2482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2642" h="2482642">
                    <a:moveTo>
                      <a:pt x="0" y="1241321"/>
                    </a:moveTo>
                    <a:cubicBezTo>
                      <a:pt x="0" y="555758"/>
                      <a:pt x="555758" y="0"/>
                      <a:pt x="1241321" y="0"/>
                    </a:cubicBezTo>
                    <a:cubicBezTo>
                      <a:pt x="1926884" y="0"/>
                      <a:pt x="2482642" y="555758"/>
                      <a:pt x="2482642" y="1241321"/>
                    </a:cubicBezTo>
                    <a:cubicBezTo>
                      <a:pt x="2482642" y="1926884"/>
                      <a:pt x="1926884" y="2482642"/>
                      <a:pt x="1241321" y="2482642"/>
                    </a:cubicBezTo>
                    <a:cubicBezTo>
                      <a:pt x="555758" y="2482642"/>
                      <a:pt x="0" y="1926884"/>
                      <a:pt x="0" y="1241321"/>
                    </a:cubicBez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92684" tIns="292684" rIns="292684" bIns="292684" numCol="1" spcCol="1270" anchor="ctr" anchorCtr="0">
                <a:noAutofit/>
              </a:bodyPr>
              <a:lstStyle/>
              <a:p>
                <a:pPr algn="ctr" defTabSz="700088">
                  <a:lnSpc>
                    <a:spcPct val="90000"/>
                  </a:lnSpc>
                  <a:spcBef>
                    <a:spcPct val="0"/>
                  </a:spcBef>
                  <a:spcAft>
                    <a:spcPct val="35000"/>
                  </a:spcAft>
                </a:pPr>
                <a:r>
                  <a:rPr lang="de-DE" sz="1575" dirty="0"/>
                  <a:t>Algorithmus zur Beurteilung von Schülertexten</a:t>
                </a:r>
              </a:p>
            </p:txBody>
          </p:sp>
        </p:grpSp>
        <p:grpSp>
          <p:nvGrpSpPr>
            <p:cNvPr id="17" name="Gruppieren 16">
              <a:extLst>
                <a:ext uri="{FF2B5EF4-FFF2-40B4-BE49-F238E27FC236}">
                  <a16:creationId xmlns:a16="http://schemas.microsoft.com/office/drawing/2014/main" id="{F855268C-3547-1E46-7C8D-6061D3E2452E}"/>
                </a:ext>
              </a:extLst>
            </p:cNvPr>
            <p:cNvGrpSpPr/>
            <p:nvPr/>
          </p:nvGrpSpPr>
          <p:grpSpPr>
            <a:xfrm>
              <a:off x="14549914" y="3099698"/>
              <a:ext cx="2482642" cy="2482642"/>
              <a:chOff x="14212688" y="3099698"/>
              <a:chExt cx="2482642" cy="2482642"/>
            </a:xfrm>
          </p:grpSpPr>
          <p:sp>
            <p:nvSpPr>
              <p:cNvPr id="11" name="Ellipse 10">
                <a:extLst>
                  <a:ext uri="{FF2B5EF4-FFF2-40B4-BE49-F238E27FC236}">
                    <a16:creationId xmlns:a16="http://schemas.microsoft.com/office/drawing/2014/main" id="{BF0FB844-76B4-70F0-4A97-06D8BD18B1B9}"/>
                  </a:ext>
                </a:extLst>
              </p:cNvPr>
              <p:cNvSpPr/>
              <p:nvPr/>
            </p:nvSpPr>
            <p:spPr>
              <a:xfrm>
                <a:off x="14212688" y="3099698"/>
                <a:ext cx="2482642" cy="248264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2" name="Ellipse 4">
                <a:extLst>
                  <a:ext uri="{FF2B5EF4-FFF2-40B4-BE49-F238E27FC236}">
                    <a16:creationId xmlns:a16="http://schemas.microsoft.com/office/drawing/2014/main" id="{95776448-8AA8-595E-2775-5BB95CF89F7F}"/>
                  </a:ext>
                </a:extLst>
              </p:cNvPr>
              <p:cNvSpPr txBox="1"/>
              <p:nvPr/>
            </p:nvSpPr>
            <p:spPr>
              <a:xfrm>
                <a:off x="14576263" y="3463273"/>
                <a:ext cx="1755492" cy="17554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003" tIns="20003" rIns="20003" bIns="20003" numCol="1" spcCol="1270" anchor="ctr" anchorCtr="0">
                <a:noAutofit/>
              </a:bodyPr>
              <a:lstStyle/>
              <a:p>
                <a:pPr algn="ctr" defTabSz="700088">
                  <a:lnSpc>
                    <a:spcPct val="90000"/>
                  </a:lnSpc>
                  <a:spcBef>
                    <a:spcPct val="0"/>
                  </a:spcBef>
                  <a:spcAft>
                    <a:spcPct val="35000"/>
                  </a:spcAft>
                </a:pPr>
                <a:r>
                  <a:rPr lang="de-DE" sz="1575" dirty="0"/>
                  <a:t>Feedback für Schülerinnen und Schüler</a:t>
                </a:r>
              </a:p>
            </p:txBody>
          </p:sp>
        </p:grpSp>
        <p:sp>
          <p:nvSpPr>
            <p:cNvPr id="16" name="Pfeil: nach rechts 15">
              <a:extLst>
                <a:ext uri="{FF2B5EF4-FFF2-40B4-BE49-F238E27FC236}">
                  <a16:creationId xmlns:a16="http://schemas.microsoft.com/office/drawing/2014/main" id="{3B513B53-AFEE-FF14-2A45-E1AD8CEC84F6}"/>
                </a:ext>
              </a:extLst>
            </p:cNvPr>
            <p:cNvSpPr/>
            <p:nvPr/>
          </p:nvSpPr>
          <p:spPr>
            <a:xfrm>
              <a:off x="12861605" y="3805998"/>
              <a:ext cx="1004348" cy="107004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de-DE" sz="1013"/>
            </a:p>
          </p:txBody>
        </p:sp>
      </p:grpSp>
    </p:spTree>
    <p:extLst>
      <p:ext uri="{BB962C8B-B14F-4D97-AF65-F5344CB8AC3E}">
        <p14:creationId xmlns:p14="http://schemas.microsoft.com/office/powerpoint/2010/main" val="3193922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400" dirty="0"/>
              <a:t>Beispiele: Drei verschiedene Aufgaben aus unterschiedlichen Projekten </a:t>
            </a:r>
          </a:p>
        </p:txBody>
      </p:sp>
      <p:sp>
        <p:nvSpPr>
          <p:cNvPr id="3" name="Titel 2"/>
          <p:cNvSpPr>
            <a:spLocks noGrp="1"/>
          </p:cNvSpPr>
          <p:nvPr>
            <p:ph type="title"/>
          </p:nvPr>
        </p:nvSpPr>
        <p:spPr/>
        <p:txBody>
          <a:bodyPr/>
          <a:lstStyle/>
          <a:p>
            <a:r>
              <a:rPr lang="de-DE" sz="3200" dirty="0"/>
              <a:t>Schritt 1: Textgeneration</a:t>
            </a:r>
          </a:p>
        </p:txBody>
      </p:sp>
      <p:sp>
        <p:nvSpPr>
          <p:cNvPr id="4" name="Datumsplatzhalter 3"/>
          <p:cNvSpPr>
            <a:spLocks noGrp="1"/>
          </p:cNvSpPr>
          <p:nvPr>
            <p:ph type="dt" sz="half" idx="10"/>
          </p:nvPr>
        </p:nvSpPr>
        <p:spPr/>
        <p:txBody>
          <a:bodyPr/>
          <a:lstStyle/>
          <a:p>
            <a:fld id="{793A0748-B8FB-450E-B843-5A870077D11B}" type="datetime1">
              <a:rPr lang="de-DE" smtClean="0"/>
              <a:t>01.06.2023</a:t>
            </a:fld>
            <a:endParaRPr lang="de-DE"/>
          </a:p>
        </p:txBody>
      </p:sp>
      <p:sp>
        <p:nvSpPr>
          <p:cNvPr id="5" name="Foliennummernplatzhalter 4"/>
          <p:cNvSpPr>
            <a:spLocks noGrp="1"/>
          </p:cNvSpPr>
          <p:nvPr>
            <p:ph type="sldNum" sz="quarter" idx="12"/>
          </p:nvPr>
        </p:nvSpPr>
        <p:spPr/>
        <p:txBody>
          <a:bodyPr/>
          <a:lstStyle/>
          <a:p>
            <a:fld id="{9B5893FA-89A7-4B40-83FD-D5604A42A467}" type="slidenum">
              <a:rPr lang="de-DE" smtClean="0"/>
              <a:t>13</a:t>
            </a:fld>
            <a:endParaRPr lang="de-DE"/>
          </a:p>
        </p:txBody>
      </p:sp>
      <p:sp>
        <p:nvSpPr>
          <p:cNvPr id="6" name="Textplatzhalter 5"/>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418760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1CCF664-F761-BA9D-0A35-8343765F1620}"/>
              </a:ext>
            </a:extLst>
          </p:cNvPr>
          <p:cNvSpPr>
            <a:spLocks noGrp="1"/>
          </p:cNvSpPr>
          <p:nvPr>
            <p:ph sz="half" idx="1"/>
          </p:nvPr>
        </p:nvSpPr>
        <p:spPr/>
        <p:txBody>
          <a:bodyPr/>
          <a:lstStyle/>
          <a:p>
            <a:pPr marL="0" indent="0">
              <a:buNone/>
            </a:pPr>
            <a:r>
              <a:rPr lang="de-DE" dirty="0"/>
              <a:t>Aufgabe</a:t>
            </a:r>
          </a:p>
          <a:p>
            <a:pPr marL="0" indent="0">
              <a:buNone/>
            </a:pPr>
            <a:r>
              <a:rPr lang="de-DE" sz="1200" dirty="0"/>
              <a:t>Die Treibhausgasemissionen des Energiesektors sollen drastisch reduziert werden, um die Klimaneutralität zu erreichen. Die Politikerinnen und Politiker eines Bezirks in Norddeutschland fordern daher, den Energiebedarf des Bezirks vollständig durch erneuerbare Energien abzudecken.</a:t>
            </a:r>
          </a:p>
          <a:p>
            <a:pPr marL="0" indent="0">
              <a:buNone/>
            </a:pPr>
            <a:r>
              <a:rPr lang="de-DE" sz="1200" dirty="0"/>
              <a:t>Konkret wird beraten, ob hierzu der Bau</a:t>
            </a:r>
          </a:p>
          <a:p>
            <a:pPr marL="205740" lvl="1" indent="0">
              <a:buNone/>
            </a:pPr>
            <a:r>
              <a:rPr lang="de-DE" sz="1200" dirty="0"/>
              <a:t>• eines Windenergieparks,</a:t>
            </a:r>
          </a:p>
          <a:p>
            <a:pPr marL="205740" lvl="1" indent="0">
              <a:buNone/>
            </a:pPr>
            <a:r>
              <a:rPr lang="de-DE" sz="1200" dirty="0"/>
              <a:t>• eines Solarparks oder</a:t>
            </a:r>
          </a:p>
          <a:p>
            <a:pPr marL="205740" lvl="1" indent="0">
              <a:buNone/>
            </a:pPr>
            <a:r>
              <a:rPr lang="de-DE" sz="1200" dirty="0"/>
              <a:t>• einer Wasserkraftanlage</a:t>
            </a:r>
          </a:p>
          <a:p>
            <a:pPr marL="0" indent="0">
              <a:buNone/>
            </a:pPr>
            <a:r>
              <a:rPr lang="de-DE" sz="1200" dirty="0"/>
              <a:t>als Energiewandler gefördert werden soll.</a:t>
            </a:r>
          </a:p>
          <a:p>
            <a:pPr marL="0" indent="0">
              <a:buNone/>
            </a:pPr>
            <a:r>
              <a:rPr lang="de-DE" sz="1200" dirty="0"/>
              <a:t>Diskutiere die genannten Energiewandler vor dem Hintergrund des Klimawandels auf der Basis von mindestens drei Kriterien.</a:t>
            </a:r>
          </a:p>
          <a:p>
            <a:pPr marL="0" indent="0">
              <a:buNone/>
            </a:pPr>
            <a:endParaRPr lang="de-DE" dirty="0"/>
          </a:p>
        </p:txBody>
      </p:sp>
      <p:sp>
        <p:nvSpPr>
          <p:cNvPr id="3" name="Inhaltsplatzhalter 2">
            <a:extLst>
              <a:ext uri="{FF2B5EF4-FFF2-40B4-BE49-F238E27FC236}">
                <a16:creationId xmlns:a16="http://schemas.microsoft.com/office/drawing/2014/main" id="{2BC326D5-0FE6-9256-7F28-0DCFA34B71E5}"/>
              </a:ext>
            </a:extLst>
          </p:cNvPr>
          <p:cNvSpPr>
            <a:spLocks noGrp="1"/>
          </p:cNvSpPr>
          <p:nvPr>
            <p:ph sz="half" idx="2"/>
          </p:nvPr>
        </p:nvSpPr>
        <p:spPr/>
        <p:txBody>
          <a:bodyPr/>
          <a:lstStyle/>
          <a:p>
            <a:pPr marL="0" indent="0">
              <a:buNone/>
            </a:pPr>
            <a:r>
              <a:rPr lang="de-DE" dirty="0"/>
              <a:t>Hinweise </a:t>
            </a:r>
          </a:p>
          <a:p>
            <a:pPr marL="0" indent="0">
              <a:buNone/>
            </a:pPr>
            <a:r>
              <a:rPr lang="de-DE" sz="1200" dirty="0"/>
              <a:t>In deiner Argumentation solltest du:</a:t>
            </a:r>
          </a:p>
          <a:p>
            <a:pPr marL="214313" indent="-214313">
              <a:buFont typeface="Arial" panose="020B0604020202020204" pitchFamily="34" charset="0"/>
              <a:buChar char="•"/>
            </a:pPr>
            <a:r>
              <a:rPr lang="de-DE" sz="1200" dirty="0"/>
              <a:t>eindeutig einen Standpunkt für einen der Energieträger beziehen,</a:t>
            </a:r>
          </a:p>
          <a:p>
            <a:pPr marL="214313" indent="-214313">
              <a:buFont typeface="Arial" panose="020B0604020202020204" pitchFamily="34" charset="0"/>
              <a:buChar char="•"/>
            </a:pPr>
            <a:r>
              <a:rPr lang="de-DE" sz="1200" dirty="0"/>
              <a:t>für jedes von dir genannte Kriterium alle drei Energieträger berücksichtigen,</a:t>
            </a:r>
          </a:p>
          <a:p>
            <a:pPr marL="214313" indent="-214313">
              <a:buFont typeface="Arial" panose="020B0604020202020204" pitchFamily="34" charset="0"/>
              <a:buChar char="•"/>
            </a:pPr>
            <a:r>
              <a:rPr lang="de-DE" sz="1200" dirty="0"/>
              <a:t>die Bedeutung der Fakten durch Begründungen stützen und</a:t>
            </a:r>
          </a:p>
          <a:p>
            <a:pPr marL="214313" indent="-214313">
              <a:buFont typeface="Arial" panose="020B0604020202020204" pitchFamily="34" charset="0"/>
              <a:buChar char="•"/>
            </a:pPr>
            <a:r>
              <a:rPr lang="de-DE" sz="1200" dirty="0"/>
              <a:t>die Bedeutsamkeit der Kriterien für deine Entscheidung miteinander vergleichen.</a:t>
            </a:r>
          </a:p>
          <a:p>
            <a:pPr marL="0" indent="0">
              <a:buNone/>
            </a:pPr>
            <a:endParaRPr lang="de-DE" dirty="0"/>
          </a:p>
        </p:txBody>
      </p:sp>
      <p:sp>
        <p:nvSpPr>
          <p:cNvPr id="4" name="Titel 3">
            <a:extLst>
              <a:ext uri="{FF2B5EF4-FFF2-40B4-BE49-F238E27FC236}">
                <a16:creationId xmlns:a16="http://schemas.microsoft.com/office/drawing/2014/main" id="{9E3701F8-97DE-3663-684C-36C8CA5EBEAA}"/>
              </a:ext>
            </a:extLst>
          </p:cNvPr>
          <p:cNvSpPr>
            <a:spLocks noGrp="1"/>
          </p:cNvSpPr>
          <p:nvPr>
            <p:ph type="title"/>
          </p:nvPr>
        </p:nvSpPr>
        <p:spPr/>
        <p:txBody>
          <a:bodyPr/>
          <a:lstStyle/>
          <a:p>
            <a:r>
              <a:rPr lang="de-DE" dirty="0"/>
              <a:t>Beispiel Aufgabe DARIUS</a:t>
            </a:r>
          </a:p>
        </p:txBody>
      </p:sp>
      <p:sp>
        <p:nvSpPr>
          <p:cNvPr id="5" name="Textplatzhalter 4">
            <a:extLst>
              <a:ext uri="{FF2B5EF4-FFF2-40B4-BE49-F238E27FC236}">
                <a16:creationId xmlns:a16="http://schemas.microsoft.com/office/drawing/2014/main" id="{F1943F75-8DA6-6E7C-EED4-1A792B8906C4}"/>
              </a:ext>
            </a:extLst>
          </p:cNvPr>
          <p:cNvSpPr>
            <a:spLocks noGrp="1"/>
          </p:cNvSpPr>
          <p:nvPr>
            <p:ph type="body" sz="quarter" idx="13"/>
          </p:nvPr>
        </p:nvSpPr>
        <p:spPr/>
        <p:txBody>
          <a:bodyPr/>
          <a:lstStyle/>
          <a:p>
            <a:endParaRPr lang="de-DE"/>
          </a:p>
        </p:txBody>
      </p:sp>
      <p:sp>
        <p:nvSpPr>
          <p:cNvPr id="6" name="Datumsplatzhalter 5">
            <a:extLst>
              <a:ext uri="{FF2B5EF4-FFF2-40B4-BE49-F238E27FC236}">
                <a16:creationId xmlns:a16="http://schemas.microsoft.com/office/drawing/2014/main" id="{4A206AD1-E408-5FA2-0EC3-F56D4BA5DDE0}"/>
              </a:ext>
            </a:extLst>
          </p:cNvPr>
          <p:cNvSpPr>
            <a:spLocks noGrp="1"/>
          </p:cNvSpPr>
          <p:nvPr>
            <p:ph type="dt" sz="half" idx="10"/>
          </p:nvPr>
        </p:nvSpPr>
        <p:spPr/>
        <p:txBody>
          <a:bodyPr/>
          <a:lstStyle/>
          <a:p>
            <a:fld id="{56596ED0-69C8-4F99-BC49-12451F3A950F}" type="datetime1">
              <a:rPr lang="de-DE" smtClean="0"/>
              <a:t>01.06.2023</a:t>
            </a:fld>
            <a:endParaRPr lang="de-DE"/>
          </a:p>
        </p:txBody>
      </p:sp>
      <p:sp>
        <p:nvSpPr>
          <p:cNvPr id="7" name="Foliennummernplatzhalter 6">
            <a:extLst>
              <a:ext uri="{FF2B5EF4-FFF2-40B4-BE49-F238E27FC236}">
                <a16:creationId xmlns:a16="http://schemas.microsoft.com/office/drawing/2014/main" id="{79854560-BFEF-746F-6A47-90E1F48742B2}"/>
              </a:ext>
            </a:extLst>
          </p:cNvPr>
          <p:cNvSpPr>
            <a:spLocks noGrp="1"/>
          </p:cNvSpPr>
          <p:nvPr>
            <p:ph type="sldNum" sz="quarter" idx="12"/>
          </p:nvPr>
        </p:nvSpPr>
        <p:spPr/>
        <p:txBody>
          <a:bodyPr/>
          <a:lstStyle/>
          <a:p>
            <a:fld id="{9B5893FA-89A7-4B40-83FD-D5604A42A467}" type="slidenum">
              <a:rPr lang="de-DE" smtClean="0"/>
              <a:t>14</a:t>
            </a:fld>
            <a:endParaRPr lang="de-DE"/>
          </a:p>
        </p:txBody>
      </p:sp>
    </p:spTree>
    <p:extLst>
      <p:ext uri="{BB962C8B-B14F-4D97-AF65-F5344CB8AC3E}">
        <p14:creationId xmlns:p14="http://schemas.microsoft.com/office/powerpoint/2010/main" val="647727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E51F592-5DA8-F436-03B6-103E84BF4A01}"/>
              </a:ext>
            </a:extLst>
          </p:cNvPr>
          <p:cNvSpPr>
            <a:spLocks noGrp="1"/>
          </p:cNvSpPr>
          <p:nvPr>
            <p:ph type="title"/>
          </p:nvPr>
        </p:nvSpPr>
        <p:spPr/>
        <p:txBody>
          <a:bodyPr/>
          <a:lstStyle/>
          <a:p>
            <a:r>
              <a:rPr lang="de-DE" dirty="0"/>
              <a:t>Beispiel Aufgabe DARIUS</a:t>
            </a:r>
          </a:p>
        </p:txBody>
      </p:sp>
      <p:sp>
        <p:nvSpPr>
          <p:cNvPr id="4" name="Datumsplatzhalter 3">
            <a:extLst>
              <a:ext uri="{FF2B5EF4-FFF2-40B4-BE49-F238E27FC236}">
                <a16:creationId xmlns:a16="http://schemas.microsoft.com/office/drawing/2014/main" id="{207ACD10-7DED-4771-1707-6D78961C8F94}"/>
              </a:ext>
            </a:extLst>
          </p:cNvPr>
          <p:cNvSpPr>
            <a:spLocks noGrp="1"/>
          </p:cNvSpPr>
          <p:nvPr>
            <p:ph type="dt" sz="half" idx="10"/>
          </p:nvPr>
        </p:nvSpPr>
        <p:spPr/>
        <p:txBody>
          <a:bodyPr/>
          <a:lstStyle/>
          <a:p>
            <a:fld id="{BDBD8B49-2A1A-4435-A77E-0D2DB0E89820}" type="datetime1">
              <a:rPr lang="de-DE" smtClean="0"/>
              <a:t>01.06.2023</a:t>
            </a:fld>
            <a:endParaRPr lang="de-DE"/>
          </a:p>
        </p:txBody>
      </p:sp>
      <p:sp>
        <p:nvSpPr>
          <p:cNvPr id="5" name="Foliennummernplatzhalter 4">
            <a:extLst>
              <a:ext uri="{FF2B5EF4-FFF2-40B4-BE49-F238E27FC236}">
                <a16:creationId xmlns:a16="http://schemas.microsoft.com/office/drawing/2014/main" id="{4E1EAF53-3392-D3B4-2417-5D3B7A31C05D}"/>
              </a:ext>
            </a:extLst>
          </p:cNvPr>
          <p:cNvSpPr>
            <a:spLocks noGrp="1"/>
          </p:cNvSpPr>
          <p:nvPr>
            <p:ph type="sldNum" sz="quarter" idx="12"/>
          </p:nvPr>
        </p:nvSpPr>
        <p:spPr/>
        <p:txBody>
          <a:bodyPr/>
          <a:lstStyle/>
          <a:p>
            <a:fld id="{9B5893FA-89A7-4B40-83FD-D5604A42A467}" type="slidenum">
              <a:rPr lang="de-DE" smtClean="0"/>
              <a:t>15</a:t>
            </a:fld>
            <a:endParaRPr lang="de-DE"/>
          </a:p>
        </p:txBody>
      </p:sp>
      <p:sp>
        <p:nvSpPr>
          <p:cNvPr id="6" name="Textplatzhalter 5">
            <a:extLst>
              <a:ext uri="{FF2B5EF4-FFF2-40B4-BE49-F238E27FC236}">
                <a16:creationId xmlns:a16="http://schemas.microsoft.com/office/drawing/2014/main" id="{24FFA0C1-EE91-6713-3D3C-FBA4E9E894DC}"/>
              </a:ext>
            </a:extLst>
          </p:cNvPr>
          <p:cNvSpPr>
            <a:spLocks noGrp="1"/>
          </p:cNvSpPr>
          <p:nvPr>
            <p:ph type="body" sz="quarter" idx="13"/>
          </p:nvPr>
        </p:nvSpPr>
        <p:spPr/>
        <p:txBody>
          <a:bodyPr/>
          <a:lstStyle/>
          <a:p>
            <a:endParaRPr lang="de-DE"/>
          </a:p>
        </p:txBody>
      </p:sp>
      <p:sp>
        <p:nvSpPr>
          <p:cNvPr id="8" name="Inhaltsplatzhalter 7">
            <a:extLst>
              <a:ext uri="{FF2B5EF4-FFF2-40B4-BE49-F238E27FC236}">
                <a16:creationId xmlns:a16="http://schemas.microsoft.com/office/drawing/2014/main" id="{89974606-CEA0-70E5-FF7D-8EF3F6ADFAA5}"/>
              </a:ext>
            </a:extLst>
          </p:cNvPr>
          <p:cNvSpPr>
            <a:spLocks noGrp="1"/>
          </p:cNvSpPr>
          <p:nvPr>
            <p:ph idx="1"/>
          </p:nvPr>
        </p:nvSpPr>
        <p:spPr/>
        <p:txBody>
          <a:bodyPr/>
          <a:lstStyle/>
          <a:p>
            <a:endParaRPr lang="de-DE"/>
          </a:p>
        </p:txBody>
      </p:sp>
      <p:pic>
        <p:nvPicPr>
          <p:cNvPr id="10" name="Grafik 9">
            <a:extLst>
              <a:ext uri="{FF2B5EF4-FFF2-40B4-BE49-F238E27FC236}">
                <a16:creationId xmlns:a16="http://schemas.microsoft.com/office/drawing/2014/main" id="{D07A44D2-5F7A-A346-FD07-0EC8A34A33F9}"/>
              </a:ext>
            </a:extLst>
          </p:cNvPr>
          <p:cNvPicPr>
            <a:picLocks noChangeAspect="1"/>
          </p:cNvPicPr>
          <p:nvPr/>
        </p:nvPicPr>
        <p:blipFill>
          <a:blip r:embed="rId2"/>
          <a:stretch>
            <a:fillRect/>
          </a:stretch>
        </p:blipFill>
        <p:spPr>
          <a:xfrm>
            <a:off x="395287" y="1636554"/>
            <a:ext cx="8303177" cy="2592035"/>
          </a:xfrm>
          <a:prstGeom prst="rect">
            <a:avLst/>
          </a:prstGeom>
        </p:spPr>
      </p:pic>
    </p:spTree>
    <p:extLst>
      <p:ext uri="{BB962C8B-B14F-4D97-AF65-F5344CB8AC3E}">
        <p14:creationId xmlns:p14="http://schemas.microsoft.com/office/powerpoint/2010/main" val="48427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ildplatzhalter 9"/>
          <p:cNvSpPr>
            <a:spLocks noGrp="1"/>
          </p:cNvSpPr>
          <p:nvPr>
            <p:ph type="pic" sz="quarter" idx="14"/>
          </p:nvPr>
        </p:nvSpPr>
        <p:spPr/>
      </p:sp>
      <p:sp>
        <p:nvSpPr>
          <p:cNvPr id="2" name="Titel 1">
            <a:extLst>
              <a:ext uri="{FF2B5EF4-FFF2-40B4-BE49-F238E27FC236}">
                <a16:creationId xmlns:a16="http://schemas.microsoft.com/office/drawing/2014/main" id="{DB8E84CA-2248-4BE8-8870-8038812560AE}"/>
              </a:ext>
            </a:extLst>
          </p:cNvPr>
          <p:cNvSpPr>
            <a:spLocks noGrp="1"/>
          </p:cNvSpPr>
          <p:nvPr>
            <p:ph type="title"/>
          </p:nvPr>
        </p:nvSpPr>
        <p:spPr>
          <a:xfrm>
            <a:off x="428080" y="1219313"/>
            <a:ext cx="8353426" cy="576262"/>
          </a:xfrm>
        </p:spPr>
        <p:txBody>
          <a:bodyPr>
            <a:normAutofit/>
          </a:bodyPr>
          <a:lstStyle/>
          <a:p>
            <a:r>
              <a:rPr lang="de-DE" dirty="0"/>
              <a:t>Beispielaufgabe MEWS</a:t>
            </a:r>
          </a:p>
        </p:txBody>
      </p:sp>
      <p:sp>
        <p:nvSpPr>
          <p:cNvPr id="4" name="Datumsplatzhalter 3">
            <a:extLst>
              <a:ext uri="{FF2B5EF4-FFF2-40B4-BE49-F238E27FC236}">
                <a16:creationId xmlns:a16="http://schemas.microsoft.com/office/drawing/2014/main" id="{97BC4F54-439D-4F4A-BEFE-A4D15296C5CB}"/>
              </a:ext>
            </a:extLst>
          </p:cNvPr>
          <p:cNvSpPr>
            <a:spLocks noGrp="1"/>
          </p:cNvSpPr>
          <p:nvPr>
            <p:ph type="dt" sz="half" idx="10"/>
          </p:nvPr>
        </p:nvSpPr>
        <p:spPr/>
        <p:txBody>
          <a:bodyPr/>
          <a:lstStyle/>
          <a:p>
            <a:fld id="{5526E2A7-E74A-4FCD-9578-5AFD3D7AE883}" type="datetime1">
              <a:rPr lang="de-DE" smtClean="0"/>
              <a:t>01.06.2023</a:t>
            </a:fld>
            <a:endParaRPr lang="de-DE"/>
          </a:p>
        </p:txBody>
      </p:sp>
      <p:sp>
        <p:nvSpPr>
          <p:cNvPr id="9" name="Textplatzhalter 8"/>
          <p:cNvSpPr>
            <a:spLocks noGrp="1"/>
          </p:cNvSpPr>
          <p:nvPr>
            <p:ph type="body" sz="quarter" idx="13"/>
          </p:nvPr>
        </p:nvSpPr>
        <p:spPr/>
        <p:txBody>
          <a:bodyPr/>
          <a:lstStyle/>
          <a:p>
            <a:endParaRPr lang="de-DE"/>
          </a:p>
        </p:txBody>
      </p:sp>
      <p:pic>
        <p:nvPicPr>
          <p:cNvPr id="5" name="Picture 2" descr="D:\Eigener Ordner\Dropbox\FHNW\MEWS\screenshots essays\screenshot independent prompt.png">
            <a:extLst>
              <a:ext uri="{FF2B5EF4-FFF2-40B4-BE49-F238E27FC236}">
                <a16:creationId xmlns:a16="http://schemas.microsoft.com/office/drawing/2014/main" id="{C2AC3B38-DF97-4BE9-82E6-46AC611DFC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598" y="1870141"/>
            <a:ext cx="5954690" cy="334951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el 2">
            <a:extLst>
              <a:ext uri="{FF2B5EF4-FFF2-40B4-BE49-F238E27FC236}">
                <a16:creationId xmlns:a16="http://schemas.microsoft.com/office/drawing/2014/main" id="{7E51F592-5DA8-F436-03B6-103E84BF4A01}"/>
              </a:ext>
            </a:extLst>
          </p:cNvPr>
          <p:cNvSpPr txBox="1">
            <a:spLocks/>
          </p:cNvSpPr>
          <p:nvPr/>
        </p:nvSpPr>
        <p:spPr>
          <a:xfrm>
            <a:off x="395289" y="915988"/>
            <a:ext cx="8353426" cy="576262"/>
          </a:xfrm>
          <a:prstGeom prst="rect">
            <a:avLst/>
          </a:prstGeom>
        </p:spPr>
        <p:txBody>
          <a:bodyPr vert="horz" lIns="0" tIns="0" rIns="0" bIns="0" rtlCol="0" anchor="b" anchorCtr="0">
            <a:normAutofit/>
          </a:bodyPr>
          <a:lstStyle>
            <a:lvl1pPr algn="l" defTabSz="685800" rtl="0" eaLnBrk="1" latinLnBrk="0" hangingPunct="1">
              <a:lnSpc>
                <a:spcPts val="3675"/>
              </a:lnSpc>
              <a:spcBef>
                <a:spcPct val="0"/>
              </a:spcBef>
              <a:buNone/>
              <a:defRPr sz="3200" b="1" i="0" u="none" kern="1200">
                <a:solidFill>
                  <a:schemeClr val="accent6"/>
                </a:solidFill>
                <a:latin typeface="+mj-lt"/>
                <a:ea typeface="+mj-ea"/>
                <a:cs typeface="+mj-cs"/>
              </a:defRPr>
            </a:lvl1pPr>
          </a:lstStyle>
          <a:p>
            <a:endParaRPr lang="de-DE" dirty="0"/>
          </a:p>
          <a:p>
            <a:endParaRPr lang="de-DE" dirty="0"/>
          </a:p>
        </p:txBody>
      </p:sp>
    </p:spTree>
    <p:extLst>
      <p:ext uri="{BB962C8B-B14F-4D97-AF65-F5344CB8AC3E}">
        <p14:creationId xmlns:p14="http://schemas.microsoft.com/office/powerpoint/2010/main" val="2926111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ildplatzhalter 4"/>
          <p:cNvSpPr>
            <a:spLocks noGrp="1"/>
          </p:cNvSpPr>
          <p:nvPr>
            <p:ph type="pic" sz="quarter" idx="14"/>
          </p:nvPr>
        </p:nvSpPr>
        <p:spPr/>
      </p:sp>
      <p:sp>
        <p:nvSpPr>
          <p:cNvPr id="2" name="Titel 1">
            <a:extLst>
              <a:ext uri="{FF2B5EF4-FFF2-40B4-BE49-F238E27FC236}">
                <a16:creationId xmlns:a16="http://schemas.microsoft.com/office/drawing/2014/main" id="{1C8361D9-9C58-443E-B237-EA806D48883E}"/>
              </a:ext>
            </a:extLst>
          </p:cNvPr>
          <p:cNvSpPr>
            <a:spLocks noGrp="1"/>
          </p:cNvSpPr>
          <p:nvPr>
            <p:ph type="title"/>
          </p:nvPr>
        </p:nvSpPr>
        <p:spPr/>
        <p:txBody>
          <a:bodyPr/>
          <a:lstStyle/>
          <a:p>
            <a:r>
              <a:rPr lang="de-DE" dirty="0"/>
              <a:t>Beispielaufgabe Format: Emails</a:t>
            </a:r>
          </a:p>
        </p:txBody>
      </p:sp>
      <p:sp>
        <p:nvSpPr>
          <p:cNvPr id="4" name="Datumsplatzhalter 3">
            <a:extLst>
              <a:ext uri="{FF2B5EF4-FFF2-40B4-BE49-F238E27FC236}">
                <a16:creationId xmlns:a16="http://schemas.microsoft.com/office/drawing/2014/main" id="{26991C6F-206F-4D1D-A829-B1AE3C96A0B7}"/>
              </a:ext>
            </a:extLst>
          </p:cNvPr>
          <p:cNvSpPr>
            <a:spLocks noGrp="1"/>
          </p:cNvSpPr>
          <p:nvPr>
            <p:ph type="dt" sz="half" idx="10"/>
          </p:nvPr>
        </p:nvSpPr>
        <p:spPr/>
        <p:txBody>
          <a:bodyPr/>
          <a:lstStyle/>
          <a:p>
            <a:fld id="{5526E2A7-E74A-4FCD-9578-5AFD3D7AE883}" type="datetime1">
              <a:rPr lang="de-DE" smtClean="0"/>
              <a:t>01.06.2023</a:t>
            </a:fld>
            <a:endParaRPr lang="de-DE"/>
          </a:p>
        </p:txBody>
      </p:sp>
      <p:sp>
        <p:nvSpPr>
          <p:cNvPr id="3" name="Textplatzhalter 2"/>
          <p:cNvSpPr>
            <a:spLocks noGrp="1"/>
          </p:cNvSpPr>
          <p:nvPr>
            <p:ph type="body" sz="quarter" idx="13"/>
          </p:nvPr>
        </p:nvSpPr>
        <p:spPr/>
        <p:txBody>
          <a:bodyPr/>
          <a:lstStyle/>
          <a:p>
            <a:endParaRPr lang="de-DE"/>
          </a:p>
        </p:txBody>
      </p:sp>
      <p:pic>
        <p:nvPicPr>
          <p:cNvPr id="8" name="Grafik 7">
            <a:extLst>
              <a:ext uri="{FF2B5EF4-FFF2-40B4-BE49-F238E27FC236}">
                <a16:creationId xmlns:a16="http://schemas.microsoft.com/office/drawing/2014/main" id="{AA1F4C19-6F3A-423B-B2A5-5EC5CCB43DFD}"/>
              </a:ext>
            </a:extLst>
          </p:cNvPr>
          <p:cNvPicPr>
            <a:picLocks noChangeAspect="1"/>
          </p:cNvPicPr>
          <p:nvPr/>
        </p:nvPicPr>
        <p:blipFill>
          <a:blip r:embed="rId2"/>
          <a:stretch>
            <a:fillRect/>
          </a:stretch>
        </p:blipFill>
        <p:spPr>
          <a:xfrm>
            <a:off x="971600" y="1492250"/>
            <a:ext cx="6860117" cy="3365635"/>
          </a:xfrm>
          <a:prstGeom prst="rect">
            <a:avLst/>
          </a:prstGeom>
        </p:spPr>
      </p:pic>
    </p:spTree>
    <p:extLst>
      <p:ext uri="{BB962C8B-B14F-4D97-AF65-F5344CB8AC3E}">
        <p14:creationId xmlns:p14="http://schemas.microsoft.com/office/powerpoint/2010/main" val="84904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4"/>
          </p:nvPr>
        </p:nvSpPr>
        <p:spPr/>
      </p:sp>
      <p:sp>
        <p:nvSpPr>
          <p:cNvPr id="3" name="Titel 2"/>
          <p:cNvSpPr>
            <a:spLocks noGrp="1"/>
          </p:cNvSpPr>
          <p:nvPr>
            <p:ph type="title"/>
          </p:nvPr>
        </p:nvSpPr>
        <p:spPr>
          <a:xfrm>
            <a:off x="381223" y="915988"/>
            <a:ext cx="8353426" cy="576262"/>
          </a:xfrm>
        </p:spPr>
        <p:txBody>
          <a:bodyPr/>
          <a:lstStyle/>
          <a:p>
            <a:r>
              <a:rPr lang="de-DE" dirty="0"/>
              <a:t>Schritt 2: Texte raten </a:t>
            </a:r>
          </a:p>
        </p:txBody>
      </p:sp>
      <p:sp>
        <p:nvSpPr>
          <p:cNvPr id="4" name="Datumsplatzhalter 3"/>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18</a:t>
            </a:fld>
            <a:endParaRPr lang="de-DE" dirty="0"/>
          </a:p>
        </p:txBody>
      </p:sp>
      <p:sp>
        <p:nvSpPr>
          <p:cNvPr id="6" name="Textplatzhalter 5"/>
          <p:cNvSpPr>
            <a:spLocks noGrp="1"/>
          </p:cNvSpPr>
          <p:nvPr>
            <p:ph type="body" sz="quarter" idx="13"/>
          </p:nvPr>
        </p:nvSpPr>
        <p:spPr/>
        <p:txBody>
          <a:bodyPr/>
          <a:lstStyle/>
          <a:p>
            <a:endParaRPr lang="de-DE"/>
          </a:p>
        </p:txBody>
      </p:sp>
      <p:sp>
        <p:nvSpPr>
          <p:cNvPr id="7" name="Inhaltsplatzhalter 1"/>
          <p:cNvSpPr txBox="1">
            <a:spLocks/>
          </p:cNvSpPr>
          <p:nvPr/>
        </p:nvSpPr>
        <p:spPr>
          <a:xfrm>
            <a:off x="395289" y="1636440"/>
            <a:ext cx="8353426" cy="324036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400" b="0" i="0" kern="1200">
                <a:solidFill>
                  <a:schemeClr val="tx1">
                    <a:lumMod val="65000"/>
                    <a:lumOff val="3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b="0" i="0" kern="1200">
                <a:solidFill>
                  <a:schemeClr val="tx1">
                    <a:lumMod val="65000"/>
                    <a:lumOff val="3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0" i="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0" i="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de-DE" dirty="0"/>
              <a:t>Annotation der Textkorpora per Hand</a:t>
            </a:r>
          </a:p>
          <a:p>
            <a:pPr marL="457200" indent="-457200">
              <a:buFont typeface="Arial" panose="020B0604020202020204" pitchFamily="34" charset="0"/>
              <a:buAutoNum type="arabicPeriod"/>
            </a:pPr>
            <a:r>
              <a:rPr lang="de-DE" dirty="0"/>
              <a:t>Bewertungsschemata erarbeiten</a:t>
            </a:r>
          </a:p>
          <a:p>
            <a:pPr marL="457200" indent="-457200">
              <a:buFont typeface="Arial" panose="020B0604020202020204" pitchFamily="34" charset="0"/>
              <a:buAutoNum type="arabicPeriod"/>
            </a:pPr>
            <a:r>
              <a:rPr lang="de-DE" dirty="0" err="1"/>
              <a:t>Rater:innen</a:t>
            </a:r>
            <a:r>
              <a:rPr lang="de-DE" dirty="0"/>
              <a:t> trainieren </a:t>
            </a:r>
          </a:p>
          <a:p>
            <a:pPr marL="457200" indent="-457200">
              <a:buFont typeface="Arial" panose="020B0604020202020204" pitchFamily="34" charset="0"/>
              <a:buAutoNum type="arabicPeriod"/>
            </a:pPr>
            <a:r>
              <a:rPr lang="de-DE" dirty="0"/>
              <a:t>Übereinstimmung berechnen </a:t>
            </a:r>
          </a:p>
        </p:txBody>
      </p:sp>
    </p:spTree>
    <p:extLst>
      <p:ext uri="{BB962C8B-B14F-4D97-AF65-F5344CB8AC3E}">
        <p14:creationId xmlns:p14="http://schemas.microsoft.com/office/powerpoint/2010/main" val="3597110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nhaltsplatzhalter 8"/>
          <p:cNvPicPr>
            <a:picLocks noGrp="1" noChangeAspect="1"/>
          </p:cNvPicPr>
          <p:nvPr>
            <p:ph type="pic" sz="quarter" idx="14"/>
          </p:nvPr>
        </p:nvPicPr>
        <p:blipFill>
          <a:blip r:embed="rId2"/>
          <a:srcRect t="11711" b="11711"/>
          <a:stretch>
            <a:fillRect/>
          </a:stretch>
        </p:blipFill>
        <p:spPr>
          <a:xfrm>
            <a:off x="4788024" y="2157414"/>
            <a:ext cx="3344719" cy="1649455"/>
          </a:xfrm>
          <a:prstGeom prst="rect">
            <a:avLst/>
          </a:prstGeom>
          <a:ln>
            <a:solidFill>
              <a:schemeClr val="tx1"/>
            </a:solidFill>
          </a:ln>
        </p:spPr>
      </p:pic>
      <p:sp>
        <p:nvSpPr>
          <p:cNvPr id="2" name="Titel 1"/>
          <p:cNvSpPr>
            <a:spLocks noGrp="1"/>
          </p:cNvSpPr>
          <p:nvPr>
            <p:ph type="title"/>
          </p:nvPr>
        </p:nvSpPr>
        <p:spPr/>
        <p:txBody>
          <a:bodyPr>
            <a:normAutofit/>
          </a:bodyPr>
          <a:lstStyle/>
          <a:p>
            <a:r>
              <a:rPr lang="de-DE" dirty="0"/>
              <a:t>Bewertungskriterien MEWS</a:t>
            </a:r>
          </a:p>
        </p:txBody>
      </p:sp>
      <p:sp>
        <p:nvSpPr>
          <p:cNvPr id="4" name="Datumsplatzhalter 3"/>
          <p:cNvSpPr>
            <a:spLocks noGrp="1"/>
          </p:cNvSpPr>
          <p:nvPr>
            <p:ph type="dt" sz="half" idx="10"/>
          </p:nvPr>
        </p:nvSpPr>
        <p:spPr/>
        <p:txBody>
          <a:bodyPr/>
          <a:lstStyle/>
          <a:p>
            <a:r>
              <a:rPr lang="de-DE"/>
              <a:t>14.12.2020</a:t>
            </a:r>
          </a:p>
        </p:txBody>
      </p:sp>
      <p:sp>
        <p:nvSpPr>
          <p:cNvPr id="5" name="Foliennummernplatzhalter 4"/>
          <p:cNvSpPr>
            <a:spLocks noGrp="1"/>
          </p:cNvSpPr>
          <p:nvPr>
            <p:ph type="sldNum" sz="quarter" idx="12"/>
          </p:nvPr>
        </p:nvSpPr>
        <p:spPr/>
        <p:txBody>
          <a:bodyPr/>
          <a:lstStyle/>
          <a:p>
            <a:r>
              <a:rPr lang="de-DE" dirty="0"/>
              <a:t>11</a:t>
            </a:r>
          </a:p>
        </p:txBody>
      </p:sp>
      <p:sp>
        <p:nvSpPr>
          <p:cNvPr id="7" name="Textplatzhalter 6"/>
          <p:cNvSpPr>
            <a:spLocks noGrp="1"/>
          </p:cNvSpPr>
          <p:nvPr>
            <p:ph type="body" sz="quarter" idx="13"/>
          </p:nvPr>
        </p:nvSpPr>
        <p:spPr/>
        <p:txBody>
          <a:bodyPr/>
          <a:lstStyle/>
          <a:p>
            <a:endParaRPr lang="de-DE"/>
          </a:p>
        </p:txBody>
      </p:sp>
      <p:pic>
        <p:nvPicPr>
          <p:cNvPr id="8" name="Grafik 7"/>
          <p:cNvPicPr>
            <a:picLocks noChangeAspect="1"/>
          </p:cNvPicPr>
          <p:nvPr/>
        </p:nvPicPr>
        <p:blipFill>
          <a:blip r:embed="rId3"/>
          <a:stretch>
            <a:fillRect/>
          </a:stretch>
        </p:blipFill>
        <p:spPr>
          <a:xfrm>
            <a:off x="1821800" y="2108605"/>
            <a:ext cx="2468999" cy="2427781"/>
          </a:xfrm>
          <a:prstGeom prst="rect">
            <a:avLst/>
          </a:prstGeom>
          <a:ln>
            <a:solidFill>
              <a:schemeClr val="tx1"/>
            </a:solidFill>
          </a:ln>
        </p:spPr>
      </p:pic>
      <p:sp>
        <p:nvSpPr>
          <p:cNvPr id="3" name="Rechteck 2"/>
          <p:cNvSpPr/>
          <p:nvPr/>
        </p:nvSpPr>
        <p:spPr>
          <a:xfrm>
            <a:off x="2172009" y="1697814"/>
            <a:ext cx="1603324" cy="248209"/>
          </a:xfrm>
          <a:prstGeom prst="rect">
            <a:avLst/>
          </a:prstGeom>
        </p:spPr>
        <p:txBody>
          <a:bodyPr wrap="none">
            <a:spAutoFit/>
          </a:bodyPr>
          <a:lstStyle/>
          <a:p>
            <a:r>
              <a:rPr lang="de-DE" sz="1013" dirty="0"/>
              <a:t>Menschliche Beurteilung</a:t>
            </a:r>
          </a:p>
        </p:txBody>
      </p:sp>
      <p:sp>
        <p:nvSpPr>
          <p:cNvPr id="6" name="Rechteck 5"/>
          <p:cNvSpPr/>
          <p:nvPr/>
        </p:nvSpPr>
        <p:spPr>
          <a:xfrm>
            <a:off x="5141742" y="1697814"/>
            <a:ext cx="1566454" cy="248209"/>
          </a:xfrm>
          <a:prstGeom prst="rect">
            <a:avLst/>
          </a:prstGeom>
        </p:spPr>
        <p:txBody>
          <a:bodyPr wrap="none">
            <a:spAutoFit/>
          </a:bodyPr>
          <a:lstStyle/>
          <a:p>
            <a:r>
              <a:rPr lang="de-DE" sz="1013" dirty="0"/>
              <a:t>Maschinelle Beurteilung</a:t>
            </a:r>
          </a:p>
        </p:txBody>
      </p:sp>
    </p:spTree>
    <p:extLst>
      <p:ext uri="{BB962C8B-B14F-4D97-AF65-F5344CB8AC3E}">
        <p14:creationId xmlns:p14="http://schemas.microsoft.com/office/powerpoint/2010/main" val="302199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Vorstellung</a:t>
            </a:r>
          </a:p>
        </p:txBody>
      </p:sp>
      <p:sp>
        <p:nvSpPr>
          <p:cNvPr id="4" name="Datumsplatzhalter 3"/>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2</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
        <p:nvSpPr>
          <p:cNvPr id="11" name="Inhaltsplatzhalter 1"/>
          <p:cNvSpPr>
            <a:spLocks noGrp="1"/>
          </p:cNvSpPr>
          <p:nvPr>
            <p:ph idx="1"/>
          </p:nvPr>
        </p:nvSpPr>
        <p:spPr>
          <a:xfrm>
            <a:off x="395288" y="1636352"/>
            <a:ext cx="8353426" cy="3240361"/>
          </a:xfrm>
        </p:spPr>
        <p:txBody>
          <a:bodyPr/>
          <a:lstStyle/>
          <a:p>
            <a:pPr marL="342900" indent="-342900">
              <a:buFontTx/>
              <a:buChar char="-"/>
            </a:pPr>
            <a:r>
              <a:rPr lang="de-DE" dirty="0"/>
              <a:t>Unser Ziel heute: </a:t>
            </a:r>
          </a:p>
          <a:p>
            <a:pPr marL="685800" lvl="1" indent="-342900">
              <a:buFontTx/>
              <a:buChar char="-"/>
            </a:pPr>
            <a:r>
              <a:rPr lang="de-DE" dirty="0"/>
              <a:t>Einblick in die wissenschaftliche Perspektive KI und Textbeurteilung</a:t>
            </a:r>
          </a:p>
          <a:p>
            <a:pPr marL="342900" indent="-342900">
              <a:buFontTx/>
              <a:buChar char="-"/>
            </a:pPr>
            <a:r>
              <a:rPr lang="de-DE" dirty="0"/>
              <a:t>Wir wollen euch zeigen: </a:t>
            </a:r>
          </a:p>
          <a:p>
            <a:pPr marL="685800" lvl="1" indent="-342900">
              <a:buFontTx/>
              <a:buChar char="-"/>
            </a:pPr>
            <a:r>
              <a:rPr lang="de-DE" dirty="0"/>
              <a:t>was wir aktuell am IPN so zu dem Thema forschen,</a:t>
            </a:r>
          </a:p>
          <a:p>
            <a:pPr marL="685800" lvl="1" indent="-342900">
              <a:buFontTx/>
              <a:buChar char="-"/>
            </a:pPr>
            <a:r>
              <a:rPr lang="de-DE" dirty="0"/>
              <a:t>welche Fragen uns beschäftigen,</a:t>
            </a:r>
          </a:p>
          <a:p>
            <a:pPr marL="685800" lvl="1" indent="-342900">
              <a:buFontTx/>
              <a:buChar char="-"/>
            </a:pPr>
            <a:r>
              <a:rPr lang="de-DE" dirty="0"/>
              <a:t>und wie wir da methodisch rangehen</a:t>
            </a:r>
          </a:p>
        </p:txBody>
      </p:sp>
    </p:spTree>
    <p:extLst>
      <p:ext uri="{BB962C8B-B14F-4D97-AF65-F5344CB8AC3E}">
        <p14:creationId xmlns:p14="http://schemas.microsoft.com/office/powerpoint/2010/main" val="2344414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type="pic" sz="quarter" idx="14"/>
            <p:extLst>
              <p:ext uri="{D42A27DB-BD31-4B8C-83A1-F6EECF244321}">
                <p14:modId xmlns:p14="http://schemas.microsoft.com/office/powerpoint/2010/main" val="1442011378"/>
              </p:ext>
            </p:extLst>
          </p:nvPr>
        </p:nvGraphicFramePr>
        <p:xfrm>
          <a:off x="3502370" y="1276400"/>
          <a:ext cx="5246344" cy="3383141"/>
        </p:xfrm>
        <a:graphic>
          <a:graphicData uri="http://schemas.openxmlformats.org/drawingml/2006/table">
            <a:tbl>
              <a:tblPr firstRow="1" firstCol="1" bandRow="1">
                <a:tableStyleId>{9D7B26C5-4107-4FEC-AEDC-1716B250A1EF}</a:tableStyleId>
              </a:tblPr>
              <a:tblGrid>
                <a:gridCol w="5246344">
                  <a:extLst>
                    <a:ext uri="{9D8B030D-6E8A-4147-A177-3AD203B41FA5}">
                      <a16:colId xmlns:a16="http://schemas.microsoft.com/office/drawing/2014/main" val="20000"/>
                    </a:ext>
                  </a:extLst>
                </a:gridCol>
              </a:tblGrid>
              <a:tr h="230681">
                <a:tc>
                  <a:txBody>
                    <a:bodyPr/>
                    <a:lstStyle/>
                    <a:p>
                      <a:pPr marL="76200" marR="76200" algn="l">
                        <a:lnSpc>
                          <a:spcPct val="150000"/>
                        </a:lnSpc>
                        <a:spcBef>
                          <a:spcPts val="0"/>
                        </a:spcBef>
                        <a:spcAft>
                          <a:spcPts val="600"/>
                        </a:spcAft>
                      </a:pPr>
                      <a:r>
                        <a:rPr lang="de-DE" sz="1100" dirty="0">
                          <a:effectLst/>
                        </a:rPr>
                        <a:t>Checkpunkte</a:t>
                      </a:r>
                      <a:endParaRPr lang="de-DE" sz="1100" dirty="0">
                        <a:effectLst/>
                        <a:latin typeface="+mj-lt"/>
                        <a:ea typeface="Calibri" panose="020F0502020204030204" pitchFamily="34" charset="0"/>
                        <a:cs typeface="Times New Roman" panose="02020603050405020304" pitchFamily="18" charset="0"/>
                      </a:endParaRPr>
                    </a:p>
                  </a:txBody>
                  <a:tcPr marL="6868" marR="6868" marT="0" marB="0">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461362">
                <a:tc>
                  <a:txBody>
                    <a:bodyPr/>
                    <a:lstStyle/>
                    <a:p>
                      <a:pPr marL="76200" marR="76200" algn="l">
                        <a:lnSpc>
                          <a:spcPct val="150000"/>
                        </a:lnSpc>
                        <a:spcBef>
                          <a:spcPts val="600"/>
                        </a:spcBef>
                        <a:spcAft>
                          <a:spcPts val="0"/>
                        </a:spcAft>
                      </a:pPr>
                      <a:r>
                        <a:rPr lang="de-DE" sz="1100" u="sng" dirty="0">
                          <a:effectLst/>
                        </a:rPr>
                        <a:t>Alle Informationen:</a:t>
                      </a:r>
                      <a:endParaRPr lang="de-DE" sz="1200" dirty="0">
                        <a:effectLst/>
                      </a:endParaRPr>
                    </a:p>
                    <a:p>
                      <a:pPr marL="76200" marR="76200" algn="l">
                        <a:lnSpc>
                          <a:spcPct val="150000"/>
                        </a:lnSpc>
                        <a:spcBef>
                          <a:spcPts val="0"/>
                        </a:spcBef>
                        <a:spcAft>
                          <a:spcPts val="600"/>
                        </a:spcAft>
                      </a:pPr>
                      <a:r>
                        <a:rPr lang="de-DE" sz="1100" dirty="0">
                          <a:effectLst/>
                        </a:rPr>
                        <a:t>Du nennst alle Informationen, die für die Aufgabe relevant sind.</a:t>
                      </a:r>
                      <a:endParaRPr lang="de-DE"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68" marR="6868" marT="0" marB="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461362">
                <a:tc>
                  <a:txBody>
                    <a:bodyPr/>
                    <a:lstStyle/>
                    <a:p>
                      <a:pPr marL="76200" marR="76200" algn="l">
                        <a:lnSpc>
                          <a:spcPct val="150000"/>
                        </a:lnSpc>
                        <a:spcBef>
                          <a:spcPts val="600"/>
                        </a:spcBef>
                        <a:spcAft>
                          <a:spcPts val="600"/>
                        </a:spcAft>
                      </a:pPr>
                      <a:r>
                        <a:rPr lang="de-DE" sz="1100" u="sng" dirty="0">
                          <a:effectLst/>
                        </a:rPr>
                        <a:t>Anrede und Verabschiedung:</a:t>
                      </a:r>
                      <a:br>
                        <a:rPr lang="de-DE" sz="1100" dirty="0">
                          <a:effectLst/>
                        </a:rPr>
                      </a:br>
                      <a:r>
                        <a:rPr lang="de-DE" sz="1100" dirty="0">
                          <a:effectLst/>
                        </a:rPr>
                        <a:t>Du verwendest eine Anrede und eine Verabschiedung, die für die Aufgabe angemessen sind.</a:t>
                      </a:r>
                      <a:endParaRPr lang="de-DE"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68" marR="6868" marT="0" marB="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461362">
                <a:tc>
                  <a:txBody>
                    <a:bodyPr/>
                    <a:lstStyle/>
                    <a:p>
                      <a:pPr marL="76200" marR="76200" algn="l">
                        <a:lnSpc>
                          <a:spcPct val="150000"/>
                        </a:lnSpc>
                        <a:spcBef>
                          <a:spcPts val="600"/>
                        </a:spcBef>
                        <a:spcAft>
                          <a:spcPts val="600"/>
                        </a:spcAft>
                      </a:pPr>
                      <a:r>
                        <a:rPr lang="de-DE" sz="1100" u="sng" dirty="0">
                          <a:effectLst/>
                        </a:rPr>
                        <a:t>Betreff:</a:t>
                      </a:r>
                      <a:br>
                        <a:rPr lang="de-DE" sz="1100" dirty="0">
                          <a:effectLst/>
                        </a:rPr>
                      </a:br>
                      <a:r>
                        <a:rPr lang="de-DE" sz="1100" dirty="0">
                          <a:effectLst/>
                        </a:rPr>
                        <a:t>Dein Betreff fasst zusammen, worum es Dir in der E-Mail geht.</a:t>
                      </a:r>
                      <a:endParaRPr lang="de-DE"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68" marR="6868" marT="0" marB="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461362">
                <a:tc>
                  <a:txBody>
                    <a:bodyPr/>
                    <a:lstStyle/>
                    <a:p>
                      <a:pPr marL="76200" marR="76200" algn="l">
                        <a:lnSpc>
                          <a:spcPct val="150000"/>
                        </a:lnSpc>
                        <a:spcBef>
                          <a:spcPts val="600"/>
                        </a:spcBef>
                        <a:spcAft>
                          <a:spcPts val="600"/>
                        </a:spcAft>
                      </a:pPr>
                      <a:r>
                        <a:rPr lang="de-DE" sz="1100" u="sng" dirty="0">
                          <a:effectLst/>
                        </a:rPr>
                        <a:t>Einleitung &amp; Schlusssatz:</a:t>
                      </a:r>
                      <a:br>
                        <a:rPr lang="de-DE" sz="1100" dirty="0">
                          <a:effectLst/>
                        </a:rPr>
                      </a:br>
                      <a:r>
                        <a:rPr lang="de-DE" sz="1100" dirty="0">
                          <a:effectLst/>
                        </a:rPr>
                        <a:t>In der Einleitung erklärst du, wer du bist und warum du schreibst. In einem Schlusssatz erklärst Du, welche Reaktion du erwartest.</a:t>
                      </a:r>
                      <a:endParaRPr lang="de-DE"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68" marR="6868" marT="0" marB="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461362">
                <a:tc>
                  <a:txBody>
                    <a:bodyPr/>
                    <a:lstStyle/>
                    <a:p>
                      <a:pPr marL="76200" marR="76200" algn="l">
                        <a:lnSpc>
                          <a:spcPct val="150000"/>
                        </a:lnSpc>
                        <a:spcBef>
                          <a:spcPts val="600"/>
                        </a:spcBef>
                        <a:spcAft>
                          <a:spcPts val="600"/>
                        </a:spcAft>
                      </a:pPr>
                      <a:r>
                        <a:rPr lang="de-DE" sz="1100" u="sng" dirty="0">
                          <a:effectLst/>
                        </a:rPr>
                        <a:t>Sprachstil:</a:t>
                      </a:r>
                      <a:br>
                        <a:rPr lang="de-DE" sz="1100" dirty="0">
                          <a:effectLst/>
                        </a:rPr>
                      </a:br>
                      <a:r>
                        <a:rPr lang="de-DE" sz="1100" dirty="0">
                          <a:effectLst/>
                        </a:rPr>
                        <a:t>Du verwendest einen Sprachstil, der bezüglich Grammatik und Wortschatz einer formalen E-Mail angemessen ist.</a:t>
                      </a:r>
                      <a:endParaRPr lang="de-DE"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68" marR="6868" marT="0" marB="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sp>
        <p:nvSpPr>
          <p:cNvPr id="3" name="Titel 2"/>
          <p:cNvSpPr>
            <a:spLocks noGrp="1"/>
          </p:cNvSpPr>
          <p:nvPr>
            <p:ph type="title"/>
          </p:nvPr>
        </p:nvSpPr>
        <p:spPr/>
        <p:txBody>
          <a:bodyPr/>
          <a:lstStyle/>
          <a:p>
            <a:r>
              <a:rPr lang="de-DE" dirty="0"/>
              <a:t>Kriterien Email</a:t>
            </a:r>
          </a:p>
        </p:txBody>
      </p:sp>
      <p:sp>
        <p:nvSpPr>
          <p:cNvPr id="4" name="Datumsplatzhalter 3"/>
          <p:cNvSpPr>
            <a:spLocks noGrp="1"/>
          </p:cNvSpPr>
          <p:nvPr>
            <p:ph type="dt" sz="half" idx="10"/>
          </p:nvPr>
        </p:nvSpPr>
        <p:spPr/>
        <p:txBody>
          <a:bodyPr/>
          <a:lstStyle/>
          <a:p>
            <a:fld id="{D4FF746C-0C04-A74E-9DB6-DE84873E219F}" type="datetime3">
              <a:rPr lang="de-DE" smtClean="0"/>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20</a:t>
            </a:fld>
            <a:endParaRPr lang="de-DE" dirty="0"/>
          </a:p>
        </p:txBody>
      </p:sp>
      <p:sp>
        <p:nvSpPr>
          <p:cNvPr id="2" name="Textplatzhalter 1"/>
          <p:cNvSpPr>
            <a:spLocks noGrp="1"/>
          </p:cNvSpPr>
          <p:nvPr>
            <p:ph type="body" sz="quarter" idx="13"/>
          </p:nvPr>
        </p:nvSpPr>
        <p:spPr/>
        <p:txBody>
          <a:bodyPr/>
          <a:lstStyle/>
          <a:p>
            <a:endParaRPr lang="de-DE"/>
          </a:p>
        </p:txBody>
      </p:sp>
      <p:sp>
        <p:nvSpPr>
          <p:cNvPr id="8" name="Rechteck 7"/>
          <p:cNvSpPr/>
          <p:nvPr/>
        </p:nvSpPr>
        <p:spPr>
          <a:xfrm>
            <a:off x="360388" y="1761583"/>
            <a:ext cx="2040158" cy="981038"/>
          </a:xfrm>
          <a:prstGeom prst="rect">
            <a:avLst/>
          </a:prstGeom>
        </p:spPr>
        <p:txBody>
          <a:bodyPr wrap="square">
            <a:spAutoFit/>
          </a:bodyPr>
          <a:lstStyle/>
          <a:p>
            <a:r>
              <a:rPr lang="de-DE" sz="825" dirty="0">
                <a:latin typeface="+mj-lt"/>
                <a:ea typeface="Calibri" panose="020F0502020204030204" pitchFamily="34" charset="0"/>
                <a:cs typeface="Times New Roman" panose="02020603050405020304" pitchFamily="18" charset="0"/>
              </a:rPr>
              <a:t>Keller, S., Trüb, R., </a:t>
            </a:r>
            <a:r>
              <a:rPr lang="de-DE" sz="825" dirty="0" err="1">
                <a:latin typeface="+mj-lt"/>
                <a:ea typeface="Calibri" panose="020F0502020204030204" pitchFamily="34" charset="0"/>
                <a:cs typeface="Times New Roman" panose="02020603050405020304" pitchFamily="18" charset="0"/>
              </a:rPr>
              <a:t>Raubach</a:t>
            </a:r>
            <a:r>
              <a:rPr lang="de-DE" sz="825" dirty="0">
                <a:latin typeface="+mj-lt"/>
                <a:ea typeface="Calibri" panose="020F0502020204030204" pitchFamily="34" charset="0"/>
                <a:cs typeface="Times New Roman" panose="02020603050405020304" pitchFamily="18" charset="0"/>
              </a:rPr>
              <a:t>, E., Meyer, J., Jansen, T. &amp; Fleckenstein, J. (im Druck). </a:t>
            </a:r>
            <a:r>
              <a:rPr lang="en-US" sz="825" dirty="0">
                <a:latin typeface="+mj-lt"/>
                <a:ea typeface="Calibri" panose="020F0502020204030204" pitchFamily="34" charset="0"/>
                <a:cs typeface="Times New Roman" panose="02020603050405020304" pitchFamily="18" charset="0"/>
              </a:rPr>
              <a:t>Designing and validating an assessment rubric for writing emails in English as a foreign language. </a:t>
            </a:r>
            <a:r>
              <a:rPr lang="en-US" sz="825" i="1" dirty="0">
                <a:latin typeface="+mj-lt"/>
                <a:ea typeface="Calibri" panose="020F0502020204030204" pitchFamily="34" charset="0"/>
                <a:cs typeface="Times New Roman" panose="02020603050405020304" pitchFamily="18" charset="0"/>
              </a:rPr>
              <a:t>Research in Subject-matter Teaching and Learning</a:t>
            </a:r>
            <a:r>
              <a:rPr lang="en-US" sz="825" dirty="0">
                <a:latin typeface="+mj-lt"/>
                <a:ea typeface="Calibri" panose="020F0502020204030204" pitchFamily="34" charset="0"/>
                <a:cs typeface="Times New Roman" panose="02020603050405020304" pitchFamily="18" charset="0"/>
              </a:rPr>
              <a:t>.</a:t>
            </a:r>
            <a:endParaRPr lang="de-DE" sz="825" dirty="0">
              <a:latin typeface="+mj-lt"/>
            </a:endParaRPr>
          </a:p>
        </p:txBody>
      </p:sp>
    </p:spTree>
    <p:extLst>
      <p:ext uri="{BB962C8B-B14F-4D97-AF65-F5344CB8AC3E}">
        <p14:creationId xmlns:p14="http://schemas.microsoft.com/office/powerpoint/2010/main" val="367375937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DFE6F-887C-4797-84B7-3F3101795679}"/>
              </a:ext>
            </a:extLst>
          </p:cNvPr>
          <p:cNvSpPr>
            <a:spLocks noGrp="1"/>
          </p:cNvSpPr>
          <p:nvPr>
            <p:ph type="sldNum" sz="quarter" idx="12"/>
          </p:nvPr>
        </p:nvSpPr>
        <p:spPr/>
        <p:txBody>
          <a:bodyPr/>
          <a:lstStyle/>
          <a:p>
            <a:fld id="{9B5893FA-89A7-4B40-83FD-D5604A42A467}" type="slidenum">
              <a:rPr lang="de-DE" smtClean="0"/>
              <a:t>21</a:t>
            </a:fld>
            <a:endParaRPr lang="de-DE"/>
          </a:p>
        </p:txBody>
      </p:sp>
      <p:sp>
        <p:nvSpPr>
          <p:cNvPr id="9" name="Text Placeholder 8">
            <a:extLst>
              <a:ext uri="{FF2B5EF4-FFF2-40B4-BE49-F238E27FC236}">
                <a16:creationId xmlns:a16="http://schemas.microsoft.com/office/drawing/2014/main" id="{0A98AE8B-AB6C-4F41-B8CF-E2A1FEBD40A6}"/>
              </a:ext>
            </a:extLst>
          </p:cNvPr>
          <p:cNvSpPr>
            <a:spLocks noGrp="1"/>
          </p:cNvSpPr>
          <p:nvPr>
            <p:ph type="body" sz="quarter" idx="13"/>
          </p:nvPr>
        </p:nvSpPr>
        <p:spPr/>
        <p:txBody>
          <a:bodyPr/>
          <a:lstStyle/>
          <a:p>
            <a:endParaRPr lang="de-DE"/>
          </a:p>
        </p:txBody>
      </p:sp>
      <p:sp>
        <p:nvSpPr>
          <p:cNvPr id="6" name="Titel 5">
            <a:extLst>
              <a:ext uri="{FF2B5EF4-FFF2-40B4-BE49-F238E27FC236}">
                <a16:creationId xmlns:a16="http://schemas.microsoft.com/office/drawing/2014/main" id="{F4C4F326-BC45-F213-F564-630A02B07A3F}"/>
              </a:ext>
            </a:extLst>
          </p:cNvPr>
          <p:cNvSpPr>
            <a:spLocks noGrp="1"/>
          </p:cNvSpPr>
          <p:nvPr>
            <p:ph type="title"/>
          </p:nvPr>
        </p:nvSpPr>
        <p:spPr>
          <a:xfrm>
            <a:off x="395289" y="628457"/>
            <a:ext cx="8353426" cy="576084"/>
          </a:xfrm>
        </p:spPr>
        <p:txBody>
          <a:bodyPr/>
          <a:lstStyle/>
          <a:p>
            <a:r>
              <a:rPr lang="de-DE" dirty="0"/>
              <a:t>Darius: Annotation</a:t>
            </a:r>
          </a:p>
        </p:txBody>
      </p:sp>
      <p:pic>
        <p:nvPicPr>
          <p:cNvPr id="7" name="Grafik 6">
            <a:extLst>
              <a:ext uri="{FF2B5EF4-FFF2-40B4-BE49-F238E27FC236}">
                <a16:creationId xmlns:a16="http://schemas.microsoft.com/office/drawing/2014/main" id="{7F4C165B-97BE-BF3D-03A1-616438E68B85}"/>
              </a:ext>
            </a:extLst>
          </p:cNvPr>
          <p:cNvPicPr>
            <a:picLocks noChangeAspect="1"/>
          </p:cNvPicPr>
          <p:nvPr/>
        </p:nvPicPr>
        <p:blipFill rotWithShape="1">
          <a:blip r:embed="rId2"/>
          <a:srcRect b="833"/>
          <a:stretch/>
        </p:blipFill>
        <p:spPr>
          <a:xfrm>
            <a:off x="2801697" y="1708151"/>
            <a:ext cx="6342303" cy="2391851"/>
          </a:xfrm>
          <a:prstGeom prst="rect">
            <a:avLst/>
          </a:prstGeom>
        </p:spPr>
      </p:pic>
      <p:sp>
        <p:nvSpPr>
          <p:cNvPr id="8" name="Sprechblase: oval 7">
            <a:extLst>
              <a:ext uri="{FF2B5EF4-FFF2-40B4-BE49-F238E27FC236}">
                <a16:creationId xmlns:a16="http://schemas.microsoft.com/office/drawing/2014/main" id="{96D86643-E068-086D-D958-B7BE68C055EB}"/>
              </a:ext>
            </a:extLst>
          </p:cNvPr>
          <p:cNvSpPr/>
          <p:nvPr/>
        </p:nvSpPr>
        <p:spPr>
          <a:xfrm>
            <a:off x="7550943" y="3933193"/>
            <a:ext cx="1521619" cy="529553"/>
          </a:xfrm>
          <a:prstGeom prst="wedgeEllipseCallout">
            <a:avLst>
              <a:gd name="adj1" fmla="val -74054"/>
              <a:gd name="adj2" fmla="val -83091"/>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825" dirty="0"/>
              <a:t>Versuche in deinen Argumenten alle Handlungsoptionen zu berücksichtigen. </a:t>
            </a:r>
          </a:p>
        </p:txBody>
      </p:sp>
      <p:graphicFrame>
        <p:nvGraphicFramePr>
          <p:cNvPr id="2" name="Diagramm 1">
            <a:extLst>
              <a:ext uri="{FF2B5EF4-FFF2-40B4-BE49-F238E27FC236}">
                <a16:creationId xmlns:a16="http://schemas.microsoft.com/office/drawing/2014/main" id="{72B289B6-E5AE-E7D1-7649-62C4A72FDEB9}"/>
              </a:ext>
            </a:extLst>
          </p:cNvPr>
          <p:cNvGraphicFramePr/>
          <p:nvPr/>
        </p:nvGraphicFramePr>
        <p:xfrm>
          <a:off x="-1524000" y="1318817"/>
          <a:ext cx="6096000" cy="3338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umsplatzhalter 2">
            <a:extLst>
              <a:ext uri="{FF2B5EF4-FFF2-40B4-BE49-F238E27FC236}">
                <a16:creationId xmlns:a16="http://schemas.microsoft.com/office/drawing/2014/main" id="{1594F27A-44C8-FBDA-1686-CB08ED66054F}"/>
              </a:ext>
            </a:extLst>
          </p:cNvPr>
          <p:cNvSpPr>
            <a:spLocks noGrp="1"/>
          </p:cNvSpPr>
          <p:nvPr>
            <p:ph type="dt" sz="half" idx="10"/>
          </p:nvPr>
        </p:nvSpPr>
        <p:spPr/>
        <p:txBody>
          <a:bodyPr/>
          <a:lstStyle/>
          <a:p>
            <a:fld id="{63182E60-177F-4BFF-BA47-F922F7986F8D}" type="datetime1">
              <a:rPr lang="de-DE" smtClean="0"/>
              <a:t>01.06.2023</a:t>
            </a:fld>
            <a:endParaRPr lang="de-DE"/>
          </a:p>
        </p:txBody>
      </p:sp>
    </p:spTree>
    <p:extLst>
      <p:ext uri="{BB962C8B-B14F-4D97-AF65-F5344CB8AC3E}">
        <p14:creationId xmlns:p14="http://schemas.microsoft.com/office/powerpoint/2010/main" val="3595871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DFE6F-887C-4797-84B7-3F3101795679}"/>
              </a:ext>
            </a:extLst>
          </p:cNvPr>
          <p:cNvSpPr>
            <a:spLocks noGrp="1"/>
          </p:cNvSpPr>
          <p:nvPr>
            <p:ph type="sldNum" sz="quarter" idx="12"/>
          </p:nvPr>
        </p:nvSpPr>
        <p:spPr/>
        <p:txBody>
          <a:bodyPr/>
          <a:lstStyle/>
          <a:p>
            <a:fld id="{9B5893FA-89A7-4B40-83FD-D5604A42A467}" type="slidenum">
              <a:rPr lang="de-DE" smtClean="0"/>
              <a:t>22</a:t>
            </a:fld>
            <a:endParaRPr lang="de-DE"/>
          </a:p>
        </p:txBody>
      </p:sp>
      <p:sp>
        <p:nvSpPr>
          <p:cNvPr id="9" name="Text Placeholder 8">
            <a:extLst>
              <a:ext uri="{FF2B5EF4-FFF2-40B4-BE49-F238E27FC236}">
                <a16:creationId xmlns:a16="http://schemas.microsoft.com/office/drawing/2014/main" id="{0A98AE8B-AB6C-4F41-B8CF-E2A1FEBD40A6}"/>
              </a:ext>
            </a:extLst>
          </p:cNvPr>
          <p:cNvSpPr>
            <a:spLocks noGrp="1"/>
          </p:cNvSpPr>
          <p:nvPr>
            <p:ph type="body" sz="quarter" idx="13"/>
          </p:nvPr>
        </p:nvSpPr>
        <p:spPr/>
        <p:txBody>
          <a:bodyPr/>
          <a:lstStyle/>
          <a:p>
            <a:endParaRPr lang="de-DE"/>
          </a:p>
        </p:txBody>
      </p:sp>
      <p:sp>
        <p:nvSpPr>
          <p:cNvPr id="6" name="Titel 5">
            <a:extLst>
              <a:ext uri="{FF2B5EF4-FFF2-40B4-BE49-F238E27FC236}">
                <a16:creationId xmlns:a16="http://schemas.microsoft.com/office/drawing/2014/main" id="{F4C4F326-BC45-F213-F564-630A02B07A3F}"/>
              </a:ext>
            </a:extLst>
          </p:cNvPr>
          <p:cNvSpPr>
            <a:spLocks noGrp="1"/>
          </p:cNvSpPr>
          <p:nvPr>
            <p:ph type="title"/>
          </p:nvPr>
        </p:nvSpPr>
        <p:spPr>
          <a:xfrm>
            <a:off x="395289" y="628457"/>
            <a:ext cx="8353426" cy="576084"/>
          </a:xfrm>
        </p:spPr>
        <p:txBody>
          <a:bodyPr/>
          <a:lstStyle/>
          <a:p>
            <a:r>
              <a:rPr lang="de-DE" dirty="0"/>
              <a:t>Annotierte Features</a:t>
            </a:r>
          </a:p>
        </p:txBody>
      </p:sp>
      <p:sp>
        <p:nvSpPr>
          <p:cNvPr id="3" name="Datumsplatzhalter 2">
            <a:extLst>
              <a:ext uri="{FF2B5EF4-FFF2-40B4-BE49-F238E27FC236}">
                <a16:creationId xmlns:a16="http://schemas.microsoft.com/office/drawing/2014/main" id="{1594F27A-44C8-FBDA-1686-CB08ED66054F}"/>
              </a:ext>
            </a:extLst>
          </p:cNvPr>
          <p:cNvSpPr>
            <a:spLocks noGrp="1"/>
          </p:cNvSpPr>
          <p:nvPr>
            <p:ph type="dt" sz="half" idx="10"/>
          </p:nvPr>
        </p:nvSpPr>
        <p:spPr/>
        <p:txBody>
          <a:bodyPr/>
          <a:lstStyle/>
          <a:p>
            <a:fld id="{63182E60-177F-4BFF-BA47-F922F7986F8D}" type="datetime1">
              <a:rPr lang="de-DE" smtClean="0"/>
              <a:t>01.06.2023</a:t>
            </a:fld>
            <a:endParaRPr lang="de-DE"/>
          </a:p>
        </p:txBody>
      </p:sp>
      <p:sp>
        <p:nvSpPr>
          <p:cNvPr id="10" name="Textfeld 9">
            <a:extLst>
              <a:ext uri="{FF2B5EF4-FFF2-40B4-BE49-F238E27FC236}">
                <a16:creationId xmlns:a16="http://schemas.microsoft.com/office/drawing/2014/main" id="{88A8BC22-28ED-A461-B52C-293945FC4219}"/>
              </a:ext>
            </a:extLst>
          </p:cNvPr>
          <p:cNvSpPr txBox="1"/>
          <p:nvPr/>
        </p:nvSpPr>
        <p:spPr>
          <a:xfrm>
            <a:off x="395288" y="1415754"/>
            <a:ext cx="7921128" cy="1754326"/>
          </a:xfrm>
          <a:prstGeom prst="rect">
            <a:avLst/>
          </a:prstGeom>
          <a:noFill/>
        </p:spPr>
        <p:txBody>
          <a:bodyPr wrap="square">
            <a:spAutoFit/>
          </a:bodyPr>
          <a:lstStyle/>
          <a:p>
            <a:pPr marL="342900" indent="-342900">
              <a:buFont typeface="Arial" panose="020B0604020202020204" pitchFamily="34" charset="0"/>
              <a:buChar char="•"/>
            </a:pPr>
            <a:r>
              <a:rPr lang="de-DE" sz="1800" b="1" dirty="0">
                <a:solidFill>
                  <a:schemeClr val="tx1">
                    <a:lumMod val="50000"/>
                    <a:lumOff val="50000"/>
                  </a:schemeClr>
                </a:solidFill>
              </a:rPr>
              <a:t>Struktur:</a:t>
            </a:r>
            <a:r>
              <a:rPr lang="de-DE" sz="1800" dirty="0">
                <a:solidFill>
                  <a:schemeClr val="tx1">
                    <a:lumMod val="50000"/>
                    <a:lumOff val="50000"/>
                  </a:schemeClr>
                </a:solidFill>
              </a:rPr>
              <a:t> Einleitung, Hauptteil, Schluss</a:t>
            </a:r>
          </a:p>
          <a:p>
            <a:pPr marL="342900" indent="-342900">
              <a:buFont typeface="Arial" panose="020B0604020202020204" pitchFamily="34" charset="0"/>
              <a:buChar char="•"/>
            </a:pPr>
            <a:r>
              <a:rPr lang="de-DE" sz="1800" b="1" dirty="0">
                <a:solidFill>
                  <a:schemeClr val="tx1">
                    <a:lumMod val="50000"/>
                    <a:lumOff val="50000"/>
                  </a:schemeClr>
                </a:solidFill>
              </a:rPr>
              <a:t>Gesamtthese: </a:t>
            </a:r>
            <a:r>
              <a:rPr lang="de-DE" sz="1800" dirty="0">
                <a:solidFill>
                  <a:schemeClr val="tx1">
                    <a:lumMod val="50000"/>
                    <a:lumOff val="50000"/>
                  </a:schemeClr>
                </a:solidFill>
              </a:rPr>
              <a:t>Übergreifende Position der Argumentation</a:t>
            </a:r>
            <a:endParaRPr lang="de-DE" sz="1800" b="1" dirty="0">
              <a:solidFill>
                <a:schemeClr val="tx1">
                  <a:lumMod val="50000"/>
                  <a:lumOff val="50000"/>
                </a:schemeClr>
              </a:solidFill>
              <a:ea typeface="+mn-lt"/>
              <a:cs typeface="+mn-lt"/>
            </a:endParaRPr>
          </a:p>
          <a:p>
            <a:pPr marL="342900" indent="-342900">
              <a:buClr>
                <a:srgbClr val="595959"/>
              </a:buClr>
              <a:buFont typeface="Arial" panose="020B0604020202020204" pitchFamily="34" charset="0"/>
              <a:buChar char="•"/>
            </a:pPr>
            <a:r>
              <a:rPr lang="de-DE" sz="1800" b="1" dirty="0" err="1">
                <a:solidFill>
                  <a:schemeClr val="tx1">
                    <a:lumMod val="50000"/>
                    <a:lumOff val="50000"/>
                  </a:schemeClr>
                </a:solidFill>
              </a:rPr>
              <a:t>Decision</a:t>
            </a:r>
            <a:r>
              <a:rPr lang="de-DE" sz="1800" b="1" dirty="0">
                <a:solidFill>
                  <a:schemeClr val="tx1">
                    <a:lumMod val="50000"/>
                    <a:lumOff val="50000"/>
                  </a:schemeClr>
                </a:solidFill>
              </a:rPr>
              <a:t>-Making-</a:t>
            </a:r>
            <a:r>
              <a:rPr lang="de-DE" sz="1800" b="1" dirty="0" err="1">
                <a:solidFill>
                  <a:schemeClr val="tx1">
                    <a:lumMod val="50000"/>
                    <a:lumOff val="50000"/>
                  </a:schemeClr>
                </a:solidFill>
              </a:rPr>
              <a:t>Strategy</a:t>
            </a:r>
            <a:r>
              <a:rPr lang="de-DE" sz="1800" b="1" dirty="0">
                <a:solidFill>
                  <a:schemeClr val="tx1">
                    <a:lumMod val="50000"/>
                    <a:lumOff val="50000"/>
                  </a:schemeClr>
                </a:solidFill>
              </a:rPr>
              <a:t>: </a:t>
            </a:r>
            <a:r>
              <a:rPr lang="de-DE" sz="1800" dirty="0">
                <a:solidFill>
                  <a:schemeClr val="tx1">
                    <a:lumMod val="50000"/>
                    <a:lumOff val="50000"/>
                  </a:schemeClr>
                </a:solidFill>
              </a:rPr>
              <a:t>Begründung zur Gesamtthese</a:t>
            </a:r>
          </a:p>
          <a:p>
            <a:pPr marL="342900" indent="-342900">
              <a:buFont typeface="Arial" panose="020B0604020202020204" pitchFamily="34" charset="0"/>
              <a:buChar char="•"/>
            </a:pPr>
            <a:r>
              <a:rPr lang="de-DE" sz="1800" b="1" dirty="0">
                <a:solidFill>
                  <a:schemeClr val="tx1">
                    <a:lumMod val="50000"/>
                    <a:lumOff val="50000"/>
                  </a:schemeClr>
                </a:solidFill>
              </a:rPr>
              <a:t>Argumentreichweite: </a:t>
            </a:r>
            <a:r>
              <a:rPr lang="de-DE" sz="1800" dirty="0">
                <a:solidFill>
                  <a:schemeClr val="tx1">
                    <a:lumMod val="50000"/>
                    <a:lumOff val="50000"/>
                  </a:schemeClr>
                </a:solidFill>
              </a:rPr>
              <a:t>Abschnittslänge eines Argumentes</a:t>
            </a:r>
          </a:p>
          <a:p>
            <a:pPr marL="342900" indent="-342900">
              <a:buFont typeface="Arial" panose="020B0604020202020204" pitchFamily="34" charset="0"/>
              <a:buChar char="•"/>
            </a:pPr>
            <a:r>
              <a:rPr lang="de-DE" sz="1800" b="1" dirty="0">
                <a:solidFill>
                  <a:schemeClr val="tx1">
                    <a:lumMod val="50000"/>
                    <a:lumOff val="50000"/>
                  </a:schemeClr>
                </a:solidFill>
              </a:rPr>
              <a:t>Argumentinhalt</a:t>
            </a:r>
            <a:r>
              <a:rPr lang="de-DE" sz="1800" dirty="0">
                <a:solidFill>
                  <a:schemeClr val="tx1">
                    <a:lumMod val="50000"/>
                    <a:lumOff val="50000"/>
                  </a:schemeClr>
                </a:solidFill>
              </a:rPr>
              <a:t>: </a:t>
            </a:r>
            <a:r>
              <a:rPr lang="de-DE" sz="1800" dirty="0" err="1">
                <a:solidFill>
                  <a:schemeClr val="tx1">
                    <a:lumMod val="50000"/>
                    <a:lumOff val="50000"/>
                  </a:schemeClr>
                </a:solidFill>
              </a:rPr>
              <a:t>criteria</a:t>
            </a:r>
            <a:r>
              <a:rPr lang="de-DE" sz="1800" dirty="0">
                <a:solidFill>
                  <a:schemeClr val="tx1">
                    <a:lumMod val="50000"/>
                    <a:lumOff val="50000"/>
                  </a:schemeClr>
                </a:solidFill>
              </a:rPr>
              <a:t>, </a:t>
            </a:r>
            <a:r>
              <a:rPr lang="de-DE" sz="1800" dirty="0" err="1">
                <a:solidFill>
                  <a:schemeClr val="tx1">
                    <a:lumMod val="50000"/>
                    <a:lumOff val="50000"/>
                  </a:schemeClr>
                </a:solidFill>
              </a:rPr>
              <a:t>position</a:t>
            </a:r>
            <a:r>
              <a:rPr lang="de-DE" sz="1800" dirty="0">
                <a:solidFill>
                  <a:schemeClr val="tx1">
                    <a:lumMod val="50000"/>
                    <a:lumOff val="50000"/>
                  </a:schemeClr>
                </a:solidFill>
              </a:rPr>
              <a:t>, </a:t>
            </a:r>
            <a:r>
              <a:rPr lang="de-DE" sz="1800" dirty="0" err="1">
                <a:solidFill>
                  <a:schemeClr val="tx1">
                    <a:lumMod val="50000"/>
                    <a:lumOff val="50000"/>
                  </a:schemeClr>
                </a:solidFill>
              </a:rPr>
              <a:t>accuracy</a:t>
            </a:r>
            <a:r>
              <a:rPr lang="de-DE" sz="1800" dirty="0">
                <a:solidFill>
                  <a:schemeClr val="tx1">
                    <a:lumMod val="50000"/>
                    <a:lumOff val="50000"/>
                  </a:schemeClr>
                </a:solidFill>
              </a:rPr>
              <a:t>, </a:t>
            </a:r>
            <a:r>
              <a:rPr lang="de-DE" sz="1800" dirty="0" err="1">
                <a:solidFill>
                  <a:schemeClr val="tx1">
                    <a:lumMod val="50000"/>
                    <a:lumOff val="50000"/>
                  </a:schemeClr>
                </a:solidFill>
              </a:rPr>
              <a:t>adequacy</a:t>
            </a:r>
            <a:r>
              <a:rPr lang="de-DE" sz="1800" dirty="0">
                <a:solidFill>
                  <a:schemeClr val="tx1">
                    <a:lumMod val="50000"/>
                    <a:lumOff val="50000"/>
                  </a:schemeClr>
                </a:solidFill>
              </a:rPr>
              <a:t>, </a:t>
            </a:r>
            <a:r>
              <a:rPr lang="de-DE" sz="1800" dirty="0" err="1">
                <a:solidFill>
                  <a:schemeClr val="tx1">
                    <a:lumMod val="50000"/>
                    <a:lumOff val="50000"/>
                  </a:schemeClr>
                </a:solidFill>
              </a:rPr>
              <a:t>clarity</a:t>
            </a:r>
            <a:endParaRPr lang="de-DE" sz="1800" dirty="0">
              <a:solidFill>
                <a:schemeClr val="tx1">
                  <a:lumMod val="50000"/>
                  <a:lumOff val="50000"/>
                </a:schemeClr>
              </a:solidFill>
            </a:endParaRPr>
          </a:p>
          <a:p>
            <a:pPr marL="342900" indent="-342900">
              <a:buFont typeface="Arial" panose="020B0604020202020204" pitchFamily="34" charset="0"/>
              <a:buChar char="•"/>
            </a:pPr>
            <a:r>
              <a:rPr lang="de-DE" sz="1800" b="1" dirty="0" err="1">
                <a:solidFill>
                  <a:schemeClr val="tx1">
                    <a:lumMod val="50000"/>
                    <a:lumOff val="50000"/>
                  </a:schemeClr>
                </a:solidFill>
              </a:rPr>
              <a:t>Toulmin´s</a:t>
            </a:r>
            <a:r>
              <a:rPr lang="de-DE" sz="1800" b="1" dirty="0">
                <a:solidFill>
                  <a:schemeClr val="tx1">
                    <a:lumMod val="50000"/>
                    <a:lumOff val="50000"/>
                  </a:schemeClr>
                </a:solidFill>
              </a:rPr>
              <a:t> Argumentation Pattern (TAP):</a:t>
            </a:r>
            <a:r>
              <a:rPr lang="de-DE" sz="1800" dirty="0">
                <a:solidFill>
                  <a:schemeClr val="tx1">
                    <a:lumMod val="50000"/>
                    <a:lumOff val="50000"/>
                  </a:schemeClr>
                </a:solidFill>
              </a:rPr>
              <a:t> </a:t>
            </a:r>
            <a:r>
              <a:rPr lang="de-DE" sz="1800" dirty="0" err="1">
                <a:solidFill>
                  <a:schemeClr val="tx1">
                    <a:lumMod val="50000"/>
                    <a:lumOff val="50000"/>
                  </a:schemeClr>
                </a:solidFill>
              </a:rPr>
              <a:t>claim</a:t>
            </a:r>
            <a:r>
              <a:rPr lang="de-DE" sz="1800" dirty="0">
                <a:solidFill>
                  <a:schemeClr val="tx1">
                    <a:lumMod val="50000"/>
                    <a:lumOff val="50000"/>
                  </a:schemeClr>
                </a:solidFill>
              </a:rPr>
              <a:t>, </a:t>
            </a:r>
            <a:r>
              <a:rPr lang="de-DE" sz="1800" dirty="0" err="1">
                <a:solidFill>
                  <a:schemeClr val="tx1">
                    <a:lumMod val="50000"/>
                    <a:lumOff val="50000"/>
                  </a:schemeClr>
                </a:solidFill>
              </a:rPr>
              <a:t>data</a:t>
            </a:r>
            <a:r>
              <a:rPr lang="de-DE" sz="1800" dirty="0">
                <a:solidFill>
                  <a:schemeClr val="tx1">
                    <a:lumMod val="50000"/>
                    <a:lumOff val="50000"/>
                  </a:schemeClr>
                </a:solidFill>
              </a:rPr>
              <a:t>, </a:t>
            </a:r>
            <a:r>
              <a:rPr lang="de-DE" sz="1800" dirty="0" err="1">
                <a:solidFill>
                  <a:schemeClr val="tx1">
                    <a:lumMod val="50000"/>
                    <a:lumOff val="50000"/>
                  </a:schemeClr>
                </a:solidFill>
              </a:rPr>
              <a:t>warrant</a:t>
            </a:r>
            <a:r>
              <a:rPr lang="de-DE" sz="1800" dirty="0">
                <a:solidFill>
                  <a:schemeClr val="tx1">
                    <a:lumMod val="50000"/>
                    <a:lumOff val="50000"/>
                  </a:schemeClr>
                </a:solidFill>
              </a:rPr>
              <a:t>, </a:t>
            </a:r>
            <a:r>
              <a:rPr lang="de-DE" sz="1800" dirty="0" err="1">
                <a:solidFill>
                  <a:schemeClr val="tx1">
                    <a:lumMod val="50000"/>
                    <a:lumOff val="50000"/>
                  </a:schemeClr>
                </a:solidFill>
              </a:rPr>
              <a:t>rebuttal</a:t>
            </a:r>
            <a:endParaRPr lang="de-DE" sz="1800" dirty="0">
              <a:solidFill>
                <a:schemeClr val="tx1">
                  <a:lumMod val="50000"/>
                  <a:lumOff val="50000"/>
                </a:schemeClr>
              </a:solidFill>
            </a:endParaRPr>
          </a:p>
        </p:txBody>
      </p:sp>
    </p:spTree>
    <p:extLst>
      <p:ext uri="{BB962C8B-B14F-4D97-AF65-F5344CB8AC3E}">
        <p14:creationId xmlns:p14="http://schemas.microsoft.com/office/powerpoint/2010/main" val="298305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DFE6F-887C-4797-84B7-3F3101795679}"/>
              </a:ext>
            </a:extLst>
          </p:cNvPr>
          <p:cNvSpPr>
            <a:spLocks noGrp="1"/>
          </p:cNvSpPr>
          <p:nvPr>
            <p:ph type="sldNum" sz="quarter" idx="12"/>
          </p:nvPr>
        </p:nvSpPr>
        <p:spPr/>
        <p:txBody>
          <a:bodyPr/>
          <a:lstStyle/>
          <a:p>
            <a:fld id="{9B5893FA-89A7-4B40-83FD-D5604A42A467}" type="slidenum">
              <a:rPr lang="de-DE" smtClean="0"/>
              <a:t>23</a:t>
            </a:fld>
            <a:endParaRPr lang="de-DE"/>
          </a:p>
        </p:txBody>
      </p:sp>
      <p:sp>
        <p:nvSpPr>
          <p:cNvPr id="9" name="Text Placeholder 8">
            <a:extLst>
              <a:ext uri="{FF2B5EF4-FFF2-40B4-BE49-F238E27FC236}">
                <a16:creationId xmlns:a16="http://schemas.microsoft.com/office/drawing/2014/main" id="{0A98AE8B-AB6C-4F41-B8CF-E2A1FEBD40A6}"/>
              </a:ext>
            </a:extLst>
          </p:cNvPr>
          <p:cNvSpPr>
            <a:spLocks noGrp="1"/>
          </p:cNvSpPr>
          <p:nvPr>
            <p:ph type="body" sz="quarter" idx="13"/>
          </p:nvPr>
        </p:nvSpPr>
        <p:spPr/>
        <p:txBody>
          <a:bodyPr/>
          <a:lstStyle/>
          <a:p>
            <a:endParaRPr lang="de-DE"/>
          </a:p>
        </p:txBody>
      </p:sp>
      <p:sp>
        <p:nvSpPr>
          <p:cNvPr id="6" name="Titel 5">
            <a:extLst>
              <a:ext uri="{FF2B5EF4-FFF2-40B4-BE49-F238E27FC236}">
                <a16:creationId xmlns:a16="http://schemas.microsoft.com/office/drawing/2014/main" id="{F4C4F326-BC45-F213-F564-630A02B07A3F}"/>
              </a:ext>
            </a:extLst>
          </p:cNvPr>
          <p:cNvSpPr>
            <a:spLocks noGrp="1"/>
          </p:cNvSpPr>
          <p:nvPr>
            <p:ph type="title"/>
          </p:nvPr>
        </p:nvSpPr>
        <p:spPr>
          <a:xfrm>
            <a:off x="395289" y="628457"/>
            <a:ext cx="8353426" cy="576084"/>
          </a:xfrm>
        </p:spPr>
        <p:txBody>
          <a:bodyPr/>
          <a:lstStyle/>
          <a:p>
            <a:r>
              <a:rPr lang="de-DE" dirty="0"/>
              <a:t>Ratingprozess</a:t>
            </a:r>
          </a:p>
        </p:txBody>
      </p:sp>
      <p:sp>
        <p:nvSpPr>
          <p:cNvPr id="3" name="Datumsplatzhalter 2">
            <a:extLst>
              <a:ext uri="{FF2B5EF4-FFF2-40B4-BE49-F238E27FC236}">
                <a16:creationId xmlns:a16="http://schemas.microsoft.com/office/drawing/2014/main" id="{1594F27A-44C8-FBDA-1686-CB08ED66054F}"/>
              </a:ext>
            </a:extLst>
          </p:cNvPr>
          <p:cNvSpPr>
            <a:spLocks noGrp="1"/>
          </p:cNvSpPr>
          <p:nvPr>
            <p:ph type="dt" sz="half" idx="10"/>
          </p:nvPr>
        </p:nvSpPr>
        <p:spPr/>
        <p:txBody>
          <a:bodyPr/>
          <a:lstStyle/>
          <a:p>
            <a:fld id="{63182E60-177F-4BFF-BA47-F922F7986F8D}" type="datetime1">
              <a:rPr lang="de-DE" smtClean="0"/>
              <a:t>01.06.2023</a:t>
            </a:fld>
            <a:endParaRPr lang="de-DE"/>
          </a:p>
        </p:txBody>
      </p:sp>
      <p:sp>
        <p:nvSpPr>
          <p:cNvPr id="10" name="Textfeld 9">
            <a:extLst>
              <a:ext uri="{FF2B5EF4-FFF2-40B4-BE49-F238E27FC236}">
                <a16:creationId xmlns:a16="http://schemas.microsoft.com/office/drawing/2014/main" id="{88A8BC22-28ED-A461-B52C-293945FC4219}"/>
              </a:ext>
            </a:extLst>
          </p:cNvPr>
          <p:cNvSpPr txBox="1"/>
          <p:nvPr/>
        </p:nvSpPr>
        <p:spPr>
          <a:xfrm>
            <a:off x="395288" y="1415754"/>
            <a:ext cx="7921128" cy="1477328"/>
          </a:xfrm>
          <a:prstGeom prst="rect">
            <a:avLst/>
          </a:prstGeom>
          <a:noFill/>
        </p:spPr>
        <p:txBody>
          <a:bodyPr wrap="square">
            <a:spAutoFit/>
          </a:bodyPr>
          <a:lstStyle/>
          <a:p>
            <a:pPr marL="342900" indent="-342900">
              <a:buFont typeface="Arial" panose="020B0604020202020204" pitchFamily="34" charset="0"/>
              <a:buChar char="•"/>
            </a:pPr>
            <a:r>
              <a:rPr lang="de-DE" sz="1800" b="1" dirty="0">
                <a:solidFill>
                  <a:schemeClr val="tx1">
                    <a:lumMod val="50000"/>
                    <a:lumOff val="50000"/>
                  </a:schemeClr>
                </a:solidFill>
              </a:rPr>
              <a:t>Jeder Text von zwei Ratern annotiert. Unstimmigkeiten/Kuration von Superrater entschieden.</a:t>
            </a:r>
          </a:p>
          <a:p>
            <a:pPr marL="342900" indent="-342900">
              <a:buFont typeface="Arial" panose="020B0604020202020204" pitchFamily="34" charset="0"/>
              <a:buChar char="•"/>
            </a:pPr>
            <a:r>
              <a:rPr lang="de-DE" sz="1800" b="1" dirty="0">
                <a:solidFill>
                  <a:schemeClr val="tx1">
                    <a:lumMod val="50000"/>
                    <a:lumOff val="50000"/>
                  </a:schemeClr>
                </a:solidFill>
              </a:rPr>
              <a:t>Alle 2 Wochen Besprechung mit Schwerpunkt auf verschiedenen Features.</a:t>
            </a:r>
          </a:p>
          <a:p>
            <a:pPr marL="342900" indent="-342900">
              <a:buFont typeface="Arial" panose="020B0604020202020204" pitchFamily="34" charset="0"/>
              <a:buChar char="•"/>
            </a:pPr>
            <a:r>
              <a:rPr lang="de-DE" sz="1800" b="1" dirty="0">
                <a:solidFill>
                  <a:schemeClr val="tx1">
                    <a:lumMod val="50000"/>
                    <a:lumOff val="50000"/>
                  </a:schemeClr>
                </a:solidFill>
              </a:rPr>
              <a:t>Regelmäßige Überprüfung der Interrater-Reliabilität im Corpus.</a:t>
            </a:r>
          </a:p>
        </p:txBody>
      </p:sp>
    </p:spTree>
    <p:extLst>
      <p:ext uri="{BB962C8B-B14F-4D97-AF65-F5344CB8AC3E}">
        <p14:creationId xmlns:p14="http://schemas.microsoft.com/office/powerpoint/2010/main" val="4034657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DFE6F-887C-4797-84B7-3F3101795679}"/>
              </a:ext>
            </a:extLst>
          </p:cNvPr>
          <p:cNvSpPr>
            <a:spLocks noGrp="1"/>
          </p:cNvSpPr>
          <p:nvPr>
            <p:ph type="sldNum" sz="quarter" idx="12"/>
          </p:nvPr>
        </p:nvSpPr>
        <p:spPr/>
        <p:txBody>
          <a:bodyPr/>
          <a:lstStyle/>
          <a:p>
            <a:fld id="{9B5893FA-89A7-4B40-83FD-D5604A42A467}" type="slidenum">
              <a:rPr lang="de-DE" smtClean="0"/>
              <a:t>24</a:t>
            </a:fld>
            <a:endParaRPr lang="de-DE"/>
          </a:p>
        </p:txBody>
      </p:sp>
      <p:sp>
        <p:nvSpPr>
          <p:cNvPr id="9" name="Text Placeholder 8">
            <a:extLst>
              <a:ext uri="{FF2B5EF4-FFF2-40B4-BE49-F238E27FC236}">
                <a16:creationId xmlns:a16="http://schemas.microsoft.com/office/drawing/2014/main" id="{0A98AE8B-AB6C-4F41-B8CF-E2A1FEBD40A6}"/>
              </a:ext>
            </a:extLst>
          </p:cNvPr>
          <p:cNvSpPr>
            <a:spLocks noGrp="1"/>
          </p:cNvSpPr>
          <p:nvPr>
            <p:ph type="body" sz="quarter" idx="13"/>
          </p:nvPr>
        </p:nvSpPr>
        <p:spPr/>
        <p:txBody>
          <a:bodyPr/>
          <a:lstStyle/>
          <a:p>
            <a:endParaRPr lang="de-DE"/>
          </a:p>
        </p:txBody>
      </p:sp>
      <p:sp>
        <p:nvSpPr>
          <p:cNvPr id="6" name="Titel 5">
            <a:extLst>
              <a:ext uri="{FF2B5EF4-FFF2-40B4-BE49-F238E27FC236}">
                <a16:creationId xmlns:a16="http://schemas.microsoft.com/office/drawing/2014/main" id="{F4C4F326-BC45-F213-F564-630A02B07A3F}"/>
              </a:ext>
            </a:extLst>
          </p:cNvPr>
          <p:cNvSpPr>
            <a:spLocks noGrp="1"/>
          </p:cNvSpPr>
          <p:nvPr>
            <p:ph type="title"/>
          </p:nvPr>
        </p:nvSpPr>
        <p:spPr>
          <a:xfrm>
            <a:off x="395289" y="628457"/>
            <a:ext cx="8353426" cy="576084"/>
          </a:xfrm>
        </p:spPr>
        <p:txBody>
          <a:bodyPr/>
          <a:lstStyle/>
          <a:p>
            <a:r>
              <a:rPr lang="de-DE" sz="1600" dirty="0"/>
              <a:t>Übereinstimmungshäufigkeit zwischen den </a:t>
            </a:r>
            <a:r>
              <a:rPr lang="de-DE" sz="1600" dirty="0" err="1"/>
              <a:t>AnnotorInnen</a:t>
            </a:r>
            <a:endParaRPr lang="de-DE" sz="1600" dirty="0"/>
          </a:p>
        </p:txBody>
      </p:sp>
      <p:sp>
        <p:nvSpPr>
          <p:cNvPr id="3" name="Datumsplatzhalter 2">
            <a:extLst>
              <a:ext uri="{FF2B5EF4-FFF2-40B4-BE49-F238E27FC236}">
                <a16:creationId xmlns:a16="http://schemas.microsoft.com/office/drawing/2014/main" id="{1594F27A-44C8-FBDA-1686-CB08ED66054F}"/>
              </a:ext>
            </a:extLst>
          </p:cNvPr>
          <p:cNvSpPr>
            <a:spLocks noGrp="1"/>
          </p:cNvSpPr>
          <p:nvPr>
            <p:ph type="dt" sz="half" idx="10"/>
          </p:nvPr>
        </p:nvSpPr>
        <p:spPr/>
        <p:txBody>
          <a:bodyPr/>
          <a:lstStyle/>
          <a:p>
            <a:fld id="{63182E60-177F-4BFF-BA47-F922F7986F8D}" type="datetime1">
              <a:rPr lang="de-DE" smtClean="0"/>
              <a:t>01.06.2023</a:t>
            </a:fld>
            <a:endParaRPr lang="de-DE"/>
          </a:p>
        </p:txBody>
      </p:sp>
      <p:graphicFrame>
        <p:nvGraphicFramePr>
          <p:cNvPr id="2" name="Inhaltsplatzhalter 7">
            <a:extLst>
              <a:ext uri="{FF2B5EF4-FFF2-40B4-BE49-F238E27FC236}">
                <a16:creationId xmlns:a16="http://schemas.microsoft.com/office/drawing/2014/main" id="{DF5F05A3-F737-BDC5-0E7E-2505441AB194}"/>
              </a:ext>
            </a:extLst>
          </p:cNvPr>
          <p:cNvGraphicFramePr>
            <a:graphicFrameLocks/>
          </p:cNvGraphicFramePr>
          <p:nvPr>
            <p:extLst>
              <p:ext uri="{D42A27DB-BD31-4B8C-83A1-F6EECF244321}">
                <p14:modId xmlns:p14="http://schemas.microsoft.com/office/powerpoint/2010/main" val="812053746"/>
              </p:ext>
            </p:extLst>
          </p:nvPr>
        </p:nvGraphicFramePr>
        <p:xfrm>
          <a:off x="395289" y="1352268"/>
          <a:ext cx="7668320" cy="2924130"/>
        </p:xfrm>
        <a:graphic>
          <a:graphicData uri="http://schemas.openxmlformats.org/drawingml/2006/table">
            <a:tbl>
              <a:tblPr firstRow="1" bandRow="1">
                <a:tableStyleId>{3B4B98B0-60AC-42C2-AFA5-B58CD77FA1E5}</a:tableStyleId>
              </a:tblPr>
              <a:tblGrid>
                <a:gridCol w="3834160">
                  <a:extLst>
                    <a:ext uri="{9D8B030D-6E8A-4147-A177-3AD203B41FA5}">
                      <a16:colId xmlns:a16="http://schemas.microsoft.com/office/drawing/2014/main" val="20000"/>
                    </a:ext>
                  </a:extLst>
                </a:gridCol>
                <a:gridCol w="3834160">
                  <a:extLst>
                    <a:ext uri="{9D8B030D-6E8A-4147-A177-3AD203B41FA5}">
                      <a16:colId xmlns:a16="http://schemas.microsoft.com/office/drawing/2014/main" val="20001"/>
                    </a:ext>
                  </a:extLst>
                </a:gridCol>
              </a:tblGrid>
              <a:tr h="287646">
                <a:tc>
                  <a:txBody>
                    <a:bodyPr/>
                    <a:lstStyle/>
                    <a:p>
                      <a:r>
                        <a:rPr lang="de-DE" dirty="0"/>
                        <a:t>Feature</a:t>
                      </a:r>
                    </a:p>
                  </a:txBody>
                  <a:tcPr/>
                </a:tc>
                <a:tc>
                  <a:txBody>
                    <a:bodyPr/>
                    <a:lstStyle/>
                    <a:p>
                      <a:r>
                        <a:rPr lang="de-DE" dirty="0"/>
                        <a:t>Krippendorffs Alpha</a:t>
                      </a:r>
                    </a:p>
                  </a:txBody>
                  <a:tcPr/>
                </a:tc>
                <a:extLst>
                  <a:ext uri="{0D108BD9-81ED-4DB2-BD59-A6C34878D82A}">
                    <a16:rowId xmlns:a16="http://schemas.microsoft.com/office/drawing/2014/main" val="10000"/>
                  </a:ext>
                </a:extLst>
              </a:tr>
              <a:tr h="287646">
                <a:tc>
                  <a:txBody>
                    <a:bodyPr/>
                    <a:lstStyle/>
                    <a:p>
                      <a:pPr algn="l" fontAlgn="t"/>
                      <a:r>
                        <a:rPr lang="de-DE" dirty="0"/>
                        <a:t>Struktur</a:t>
                      </a:r>
                    </a:p>
                  </a:txBody>
                  <a:tcPr marL="9525" marR="9525" marT="9525" marB="0"/>
                </a:tc>
                <a:tc>
                  <a:txBody>
                    <a:bodyPr/>
                    <a:lstStyle/>
                    <a:p>
                      <a:pPr algn="r" fontAlgn="t"/>
                      <a:r>
                        <a:rPr lang="de-DE" dirty="0"/>
                        <a:t>.79</a:t>
                      </a:r>
                    </a:p>
                  </a:txBody>
                  <a:tcPr marL="9525" marR="9525" marT="9525" marB="0"/>
                </a:tc>
                <a:extLst>
                  <a:ext uri="{0D108BD9-81ED-4DB2-BD59-A6C34878D82A}">
                    <a16:rowId xmlns:a16="http://schemas.microsoft.com/office/drawing/2014/main" val="10001"/>
                  </a:ext>
                </a:extLst>
              </a:tr>
              <a:tr h="287646">
                <a:tc>
                  <a:txBody>
                    <a:bodyPr/>
                    <a:lstStyle/>
                    <a:p>
                      <a:pPr algn="l" fontAlgn="t"/>
                      <a:r>
                        <a:rPr lang="de-DE" dirty="0" err="1"/>
                        <a:t>Decision-Making_Strategy</a:t>
                      </a:r>
                      <a:endParaRPr lang="de-DE" dirty="0"/>
                    </a:p>
                  </a:txBody>
                  <a:tcPr marL="9525" marR="9525" marT="9525" marB="0"/>
                </a:tc>
                <a:tc>
                  <a:txBody>
                    <a:bodyPr/>
                    <a:lstStyle/>
                    <a:p>
                      <a:pPr algn="r" fontAlgn="t"/>
                      <a:r>
                        <a:rPr lang="de-DE" dirty="0"/>
                        <a:t>.75</a:t>
                      </a:r>
                    </a:p>
                  </a:txBody>
                  <a:tcPr marL="9525" marR="9525" marT="9525" marB="0"/>
                </a:tc>
                <a:extLst>
                  <a:ext uri="{0D108BD9-81ED-4DB2-BD59-A6C34878D82A}">
                    <a16:rowId xmlns:a16="http://schemas.microsoft.com/office/drawing/2014/main" val="10002"/>
                  </a:ext>
                </a:extLst>
              </a:tr>
              <a:tr h="287646">
                <a:tc>
                  <a:txBody>
                    <a:bodyPr/>
                    <a:lstStyle/>
                    <a:p>
                      <a:pPr algn="l" fontAlgn="t"/>
                      <a:r>
                        <a:rPr lang="de-DE" dirty="0"/>
                        <a:t>Gesamtthese</a:t>
                      </a:r>
                    </a:p>
                  </a:txBody>
                  <a:tcPr marL="9525" marR="9525" marT="9525" marB="0"/>
                </a:tc>
                <a:tc>
                  <a:txBody>
                    <a:bodyPr/>
                    <a:lstStyle/>
                    <a:p>
                      <a:pPr algn="r" fontAlgn="t"/>
                      <a:r>
                        <a:rPr lang="de-DE" dirty="0"/>
                        <a:t>.84</a:t>
                      </a:r>
                    </a:p>
                  </a:txBody>
                  <a:tcPr marL="9525" marR="9525" marT="9525" marB="0"/>
                </a:tc>
                <a:extLst>
                  <a:ext uri="{0D108BD9-81ED-4DB2-BD59-A6C34878D82A}">
                    <a16:rowId xmlns:a16="http://schemas.microsoft.com/office/drawing/2014/main" val="10003"/>
                  </a:ext>
                </a:extLst>
              </a:tr>
              <a:tr h="287646">
                <a:tc>
                  <a:txBody>
                    <a:bodyPr/>
                    <a:lstStyle/>
                    <a:p>
                      <a:pPr marL="0" lvl="0" indent="0" algn="l">
                        <a:buFont typeface="Arial" panose="020B0604020202020204" pitchFamily="34" charset="0"/>
                        <a:buNone/>
                      </a:pPr>
                      <a:r>
                        <a:rPr lang="de-DE" dirty="0"/>
                        <a:t>Kriterien</a:t>
                      </a:r>
                    </a:p>
                  </a:txBody>
                  <a:tcPr/>
                </a:tc>
                <a:tc>
                  <a:txBody>
                    <a:bodyPr/>
                    <a:lstStyle/>
                    <a:p>
                      <a:pPr algn="r" fontAlgn="t"/>
                      <a:r>
                        <a:rPr lang="de-DE" dirty="0"/>
                        <a:t>.73</a:t>
                      </a:r>
                    </a:p>
                  </a:txBody>
                  <a:tcPr marL="9525" marR="9525" marT="9525" marB="0"/>
                </a:tc>
                <a:extLst>
                  <a:ext uri="{0D108BD9-81ED-4DB2-BD59-A6C34878D82A}">
                    <a16:rowId xmlns:a16="http://schemas.microsoft.com/office/drawing/2014/main" val="10004"/>
                  </a:ext>
                </a:extLst>
              </a:tr>
              <a:tr h="287646">
                <a:tc>
                  <a:txBody>
                    <a:bodyPr/>
                    <a:lstStyle/>
                    <a:p>
                      <a:pPr algn="l"/>
                      <a:r>
                        <a:rPr lang="de-DE" dirty="0"/>
                        <a:t>Position</a:t>
                      </a:r>
                    </a:p>
                  </a:txBody>
                  <a:tcPr/>
                </a:tc>
                <a:tc>
                  <a:txBody>
                    <a:bodyPr/>
                    <a:lstStyle/>
                    <a:p>
                      <a:pPr algn="r" fontAlgn="t"/>
                      <a:r>
                        <a:rPr lang="de-DE" dirty="0"/>
                        <a:t>.64</a:t>
                      </a:r>
                    </a:p>
                  </a:txBody>
                  <a:tcPr marL="9525" marR="9525" marT="9525" marB="0"/>
                </a:tc>
                <a:extLst>
                  <a:ext uri="{0D108BD9-81ED-4DB2-BD59-A6C34878D82A}">
                    <a16:rowId xmlns:a16="http://schemas.microsoft.com/office/drawing/2014/main" val="10005"/>
                  </a:ext>
                </a:extLst>
              </a:tr>
              <a:tr h="287646">
                <a:tc>
                  <a:txBody>
                    <a:bodyPr/>
                    <a:lstStyle/>
                    <a:p>
                      <a:pPr algn="l"/>
                      <a:r>
                        <a:rPr lang="de-DE" dirty="0" err="1"/>
                        <a:t>Accuracy</a:t>
                      </a:r>
                      <a:endParaRPr lang="de-DE" dirty="0"/>
                    </a:p>
                  </a:txBody>
                  <a:tcPr/>
                </a:tc>
                <a:tc>
                  <a:txBody>
                    <a:bodyPr/>
                    <a:lstStyle/>
                    <a:p>
                      <a:pPr algn="r" fontAlgn="t"/>
                      <a:r>
                        <a:rPr lang="de-DE" dirty="0"/>
                        <a:t>.75</a:t>
                      </a:r>
                    </a:p>
                  </a:txBody>
                  <a:tcPr marL="9525" marR="9525" marT="9525" marB="0"/>
                </a:tc>
                <a:extLst>
                  <a:ext uri="{0D108BD9-81ED-4DB2-BD59-A6C34878D82A}">
                    <a16:rowId xmlns:a16="http://schemas.microsoft.com/office/drawing/2014/main" val="10006"/>
                  </a:ext>
                </a:extLst>
              </a:tr>
              <a:tr h="287646">
                <a:tc>
                  <a:txBody>
                    <a:bodyPr/>
                    <a:lstStyle/>
                    <a:p>
                      <a:pPr algn="l"/>
                      <a:r>
                        <a:rPr lang="de-DE" dirty="0" err="1"/>
                        <a:t>Adequacy</a:t>
                      </a:r>
                      <a:endParaRPr lang="de-DE" dirty="0"/>
                    </a:p>
                  </a:txBody>
                  <a:tcPr/>
                </a:tc>
                <a:tc>
                  <a:txBody>
                    <a:bodyPr/>
                    <a:lstStyle/>
                    <a:p>
                      <a:pPr algn="r" fontAlgn="t"/>
                      <a:r>
                        <a:rPr lang="de-DE" dirty="0"/>
                        <a:t>.74</a:t>
                      </a:r>
                    </a:p>
                  </a:txBody>
                  <a:tcPr marL="9525" marR="9525" marT="9525" marB="0"/>
                </a:tc>
                <a:extLst>
                  <a:ext uri="{0D108BD9-81ED-4DB2-BD59-A6C34878D82A}">
                    <a16:rowId xmlns:a16="http://schemas.microsoft.com/office/drawing/2014/main" val="10007"/>
                  </a:ext>
                </a:extLst>
              </a:tr>
              <a:tr h="287646">
                <a:tc>
                  <a:txBody>
                    <a:bodyPr/>
                    <a:lstStyle/>
                    <a:p>
                      <a:pPr algn="l" fontAlgn="t"/>
                      <a:r>
                        <a:rPr lang="de-DE" dirty="0" err="1"/>
                        <a:t>Clarity</a:t>
                      </a:r>
                      <a:endParaRPr lang="de-DE" dirty="0"/>
                    </a:p>
                  </a:txBody>
                  <a:tcPr marL="9525" marR="9525" marT="9525" marB="0"/>
                </a:tc>
                <a:tc>
                  <a:txBody>
                    <a:bodyPr/>
                    <a:lstStyle/>
                    <a:p>
                      <a:pPr algn="r" fontAlgn="t"/>
                      <a:r>
                        <a:rPr lang="de-DE" dirty="0"/>
                        <a:t>.76</a:t>
                      </a:r>
                    </a:p>
                  </a:txBody>
                  <a:tcPr marL="9525" marR="9525" marT="9525" marB="0"/>
                </a:tc>
                <a:extLst>
                  <a:ext uri="{0D108BD9-81ED-4DB2-BD59-A6C34878D82A}">
                    <a16:rowId xmlns:a16="http://schemas.microsoft.com/office/drawing/2014/main" val="10008"/>
                  </a:ext>
                </a:extLst>
              </a:tr>
              <a:tr h="287646">
                <a:tc>
                  <a:txBody>
                    <a:bodyPr/>
                    <a:lstStyle/>
                    <a:p>
                      <a:pPr algn="l" fontAlgn="t"/>
                      <a:r>
                        <a:rPr lang="de-DE" dirty="0"/>
                        <a:t>TAP</a:t>
                      </a:r>
                    </a:p>
                  </a:txBody>
                  <a:tcPr marL="9525" marR="9525" marT="9525" marB="0"/>
                </a:tc>
                <a:tc>
                  <a:txBody>
                    <a:bodyPr/>
                    <a:lstStyle/>
                    <a:p>
                      <a:pPr algn="r" fontAlgn="t"/>
                      <a:r>
                        <a:rPr lang="de-DE" dirty="0"/>
                        <a:t>.72</a:t>
                      </a:r>
                    </a:p>
                  </a:txBody>
                  <a:tcPr marL="9525" marR="9525" marT="9525"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93627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3: KI trainieren</a:t>
            </a:r>
          </a:p>
        </p:txBody>
      </p:sp>
      <p:sp>
        <p:nvSpPr>
          <p:cNvPr id="3" name="Datumsplatzhalter 2"/>
          <p:cNvSpPr>
            <a:spLocks noGrp="1"/>
          </p:cNvSpPr>
          <p:nvPr>
            <p:ph type="dt" sz="half" idx="10"/>
          </p:nvPr>
        </p:nvSpPr>
        <p:spPr/>
        <p:txBody>
          <a:bodyPr/>
          <a:lstStyle/>
          <a:p>
            <a:fld id="{698DD83D-C6E9-4293-9138-F632FA767873}" type="datetime1">
              <a:rPr lang="de-DE" smtClean="0"/>
              <a:t>01.06.2023</a:t>
            </a:fld>
            <a:endParaRPr lang="de-DE"/>
          </a:p>
        </p:txBody>
      </p:sp>
      <p:sp>
        <p:nvSpPr>
          <p:cNvPr id="4" name="Foliennummernplatzhalter 3"/>
          <p:cNvSpPr>
            <a:spLocks noGrp="1"/>
          </p:cNvSpPr>
          <p:nvPr>
            <p:ph type="sldNum" sz="quarter" idx="12"/>
          </p:nvPr>
        </p:nvSpPr>
        <p:spPr/>
        <p:txBody>
          <a:bodyPr/>
          <a:lstStyle/>
          <a:p>
            <a:fld id="{9B5893FA-89A7-4B40-83FD-D5604A42A467}" type="slidenum">
              <a:rPr lang="de-DE" smtClean="0"/>
              <a:t>25</a:t>
            </a:fld>
            <a:endParaRPr lang="de-DE"/>
          </a:p>
        </p:txBody>
      </p:sp>
      <p:sp>
        <p:nvSpPr>
          <p:cNvPr id="5" name="Textplatzhalter 4"/>
          <p:cNvSpPr>
            <a:spLocks noGrp="1"/>
          </p:cNvSpPr>
          <p:nvPr>
            <p:ph type="body" sz="quarter" idx="13"/>
          </p:nvPr>
        </p:nvSpPr>
        <p:spPr/>
        <p:txBody>
          <a:bodyPr/>
          <a:lstStyle/>
          <a:p>
            <a:endParaRPr lang="de-DE"/>
          </a:p>
        </p:txBody>
      </p:sp>
      <p:sp>
        <p:nvSpPr>
          <p:cNvPr id="6" name="Inhaltsplatzhalter 1"/>
          <p:cNvSpPr txBox="1">
            <a:spLocks/>
          </p:cNvSpPr>
          <p:nvPr/>
        </p:nvSpPr>
        <p:spPr>
          <a:xfrm>
            <a:off x="395289" y="1636440"/>
            <a:ext cx="8353426" cy="324036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400" b="0" i="0" kern="1200">
                <a:solidFill>
                  <a:schemeClr val="tx1">
                    <a:lumMod val="65000"/>
                    <a:lumOff val="3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b="0" i="0" kern="1200">
                <a:solidFill>
                  <a:schemeClr val="tx1">
                    <a:lumMod val="65000"/>
                    <a:lumOff val="3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0" i="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0" i="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de-DE" dirty="0"/>
              <a:t>Einlesen der Textfeatures -&gt; Algorithmus zur Vorhersage der Annotationen </a:t>
            </a:r>
          </a:p>
        </p:txBody>
      </p:sp>
    </p:spTree>
    <p:extLst>
      <p:ext uri="{BB962C8B-B14F-4D97-AF65-F5344CB8AC3E}">
        <p14:creationId xmlns:p14="http://schemas.microsoft.com/office/powerpoint/2010/main" val="3320031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71FB70-66D4-4229-98C6-5A64C25C975F}"/>
              </a:ext>
            </a:extLst>
          </p:cNvPr>
          <p:cNvSpPr>
            <a:spLocks noGrp="1"/>
          </p:cNvSpPr>
          <p:nvPr>
            <p:ph idx="1"/>
          </p:nvPr>
        </p:nvSpPr>
        <p:spPr>
          <a:xfrm>
            <a:off x="395289" y="1885970"/>
            <a:ext cx="8353426" cy="1373148"/>
          </a:xfrm>
        </p:spPr>
        <p:txBody>
          <a:bodyPr/>
          <a:lstStyle/>
          <a:p>
            <a:pPr marL="342900" indent="-342900">
              <a:buFontTx/>
              <a:buChar char="-"/>
            </a:pPr>
            <a:r>
              <a:rPr lang="de-DE" dirty="0"/>
              <a:t>Beurteilung von 10 Texte von Schülerinnen und Schülern aus der 9. Klasse beurteilt. Die Texte und Urteilsskalen stammen dabei aus einer standardisierten Schulleistungsstudie. </a:t>
            </a:r>
          </a:p>
          <a:p>
            <a:pPr marL="342900" indent="-342900">
              <a:buFontTx/>
              <a:buChar char="-"/>
            </a:pPr>
            <a:r>
              <a:rPr lang="de-DE" dirty="0"/>
              <a:t>Vergleichen Urteile von Lehrkräften mit den Urteilen von den VERA-Expertinnen und Experten, 60 Lehrkräften, 151 Studierenden und maschinell erstellten Urteilen</a:t>
            </a:r>
          </a:p>
        </p:txBody>
      </p:sp>
      <p:sp>
        <p:nvSpPr>
          <p:cNvPr id="3" name="Title 2">
            <a:extLst>
              <a:ext uri="{FF2B5EF4-FFF2-40B4-BE49-F238E27FC236}">
                <a16:creationId xmlns:a16="http://schemas.microsoft.com/office/drawing/2014/main" id="{3F6C6957-8AA6-40A0-AF04-FD4056D901CB}"/>
              </a:ext>
            </a:extLst>
          </p:cNvPr>
          <p:cNvSpPr>
            <a:spLocks noGrp="1"/>
          </p:cNvSpPr>
          <p:nvPr>
            <p:ph type="title"/>
          </p:nvPr>
        </p:nvSpPr>
        <p:spPr>
          <a:xfrm>
            <a:off x="395287" y="1154624"/>
            <a:ext cx="8353426" cy="576084"/>
          </a:xfrm>
        </p:spPr>
        <p:txBody>
          <a:bodyPr/>
          <a:lstStyle/>
          <a:p>
            <a:r>
              <a:rPr lang="de-DE" dirty="0"/>
              <a:t>Ein Experiment: Wie gut kann eine Maschine Deutsch-Aufsätze beurteilen?</a:t>
            </a:r>
            <a:endParaRPr lang="de-DE" dirty="0">
              <a:solidFill>
                <a:schemeClr val="tx1">
                  <a:lumMod val="65000"/>
                  <a:lumOff val="35000"/>
                </a:schemeClr>
              </a:solidFill>
            </a:endParaRPr>
          </a:p>
        </p:txBody>
      </p:sp>
      <p:sp>
        <p:nvSpPr>
          <p:cNvPr id="4" name="Date Placeholder 3">
            <a:extLst>
              <a:ext uri="{FF2B5EF4-FFF2-40B4-BE49-F238E27FC236}">
                <a16:creationId xmlns:a16="http://schemas.microsoft.com/office/drawing/2014/main" id="{1BA21987-C442-4CED-AF4B-CBD5166DF37F}"/>
              </a:ext>
            </a:extLst>
          </p:cNvPr>
          <p:cNvSpPr>
            <a:spLocks noGrp="1"/>
          </p:cNvSpPr>
          <p:nvPr>
            <p:ph type="dt" sz="half" idx="10"/>
          </p:nvPr>
        </p:nvSpPr>
        <p:spPr/>
        <p:txBody>
          <a:bodyPr/>
          <a:lstStyle/>
          <a:p>
            <a:fld id="{39ADE76C-AE83-45EC-BE39-2557F66BF2D8}" type="datetime1">
              <a:rPr lang="de-DE" smtClean="0"/>
              <a:t>01.06.2023</a:t>
            </a:fld>
            <a:endParaRPr lang="de-DE" dirty="0"/>
          </a:p>
        </p:txBody>
      </p:sp>
      <p:sp>
        <p:nvSpPr>
          <p:cNvPr id="5" name="Slide Number Placeholder 4">
            <a:extLst>
              <a:ext uri="{FF2B5EF4-FFF2-40B4-BE49-F238E27FC236}">
                <a16:creationId xmlns:a16="http://schemas.microsoft.com/office/drawing/2014/main" id="{DDA63053-7ACB-49A6-8C8E-93CD3627626C}"/>
              </a:ext>
            </a:extLst>
          </p:cNvPr>
          <p:cNvSpPr>
            <a:spLocks noGrp="1"/>
          </p:cNvSpPr>
          <p:nvPr>
            <p:ph type="sldNum" sz="quarter" idx="12"/>
          </p:nvPr>
        </p:nvSpPr>
        <p:spPr/>
        <p:txBody>
          <a:bodyPr/>
          <a:lstStyle/>
          <a:p>
            <a:fld id="{9B5893FA-89A7-4B40-83FD-D5604A42A467}" type="slidenum">
              <a:rPr lang="de-DE" smtClean="0"/>
              <a:t>26</a:t>
            </a:fld>
            <a:endParaRPr lang="de-DE"/>
          </a:p>
        </p:txBody>
      </p:sp>
      <p:sp>
        <p:nvSpPr>
          <p:cNvPr id="6" name="Text Placeholder 5">
            <a:extLst>
              <a:ext uri="{FF2B5EF4-FFF2-40B4-BE49-F238E27FC236}">
                <a16:creationId xmlns:a16="http://schemas.microsoft.com/office/drawing/2014/main" id="{31B09329-5E2F-4B26-990A-83430F9B48A3}"/>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493812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BA21987-C442-4CED-AF4B-CBD5166DF37F}"/>
              </a:ext>
            </a:extLst>
          </p:cNvPr>
          <p:cNvSpPr>
            <a:spLocks noGrp="1"/>
          </p:cNvSpPr>
          <p:nvPr>
            <p:ph type="dt" sz="half" idx="10"/>
          </p:nvPr>
        </p:nvSpPr>
        <p:spPr/>
        <p:txBody>
          <a:bodyPr/>
          <a:lstStyle/>
          <a:p>
            <a:fld id="{92D05A1E-945E-4CA4-8244-571F219B0176}" type="datetime1">
              <a:rPr lang="de-DE" smtClean="0"/>
              <a:t>01.06.2023</a:t>
            </a:fld>
            <a:endParaRPr lang="de-DE" dirty="0"/>
          </a:p>
        </p:txBody>
      </p:sp>
      <p:sp>
        <p:nvSpPr>
          <p:cNvPr id="5" name="Slide Number Placeholder 4">
            <a:extLst>
              <a:ext uri="{FF2B5EF4-FFF2-40B4-BE49-F238E27FC236}">
                <a16:creationId xmlns:a16="http://schemas.microsoft.com/office/drawing/2014/main" id="{DDA63053-7ACB-49A6-8C8E-93CD3627626C}"/>
              </a:ext>
            </a:extLst>
          </p:cNvPr>
          <p:cNvSpPr>
            <a:spLocks noGrp="1"/>
          </p:cNvSpPr>
          <p:nvPr>
            <p:ph type="sldNum" sz="quarter" idx="12"/>
          </p:nvPr>
        </p:nvSpPr>
        <p:spPr/>
        <p:txBody>
          <a:bodyPr/>
          <a:lstStyle/>
          <a:p>
            <a:fld id="{9B5893FA-89A7-4B40-83FD-D5604A42A467}" type="slidenum">
              <a:rPr lang="de-DE" smtClean="0"/>
              <a:t>27</a:t>
            </a:fld>
            <a:endParaRPr lang="de-DE"/>
          </a:p>
        </p:txBody>
      </p:sp>
      <p:sp>
        <p:nvSpPr>
          <p:cNvPr id="6" name="Text Placeholder 5">
            <a:extLst>
              <a:ext uri="{FF2B5EF4-FFF2-40B4-BE49-F238E27FC236}">
                <a16:creationId xmlns:a16="http://schemas.microsoft.com/office/drawing/2014/main" id="{31B09329-5E2F-4B26-990A-83430F9B48A3}"/>
              </a:ext>
            </a:extLst>
          </p:cNvPr>
          <p:cNvSpPr>
            <a:spLocks noGrp="1"/>
          </p:cNvSpPr>
          <p:nvPr>
            <p:ph type="body" sz="quarter" idx="13"/>
          </p:nvPr>
        </p:nvSpPr>
        <p:spPr/>
        <p:txBody>
          <a:bodyPr/>
          <a:lstStyle/>
          <a:p>
            <a:endParaRPr lang="de-DE"/>
          </a:p>
        </p:txBody>
      </p:sp>
      <p:pic>
        <p:nvPicPr>
          <p:cNvPr id="8" name="Grafik 7">
            <a:extLst>
              <a:ext uri="{FF2B5EF4-FFF2-40B4-BE49-F238E27FC236}">
                <a16:creationId xmlns:a16="http://schemas.microsoft.com/office/drawing/2014/main" id="{053F787F-431C-4DFA-A706-4495E083BD83}"/>
              </a:ext>
            </a:extLst>
          </p:cNvPr>
          <p:cNvPicPr>
            <a:picLocks noChangeAspect="1"/>
          </p:cNvPicPr>
          <p:nvPr/>
        </p:nvPicPr>
        <p:blipFill>
          <a:blip r:embed="rId2"/>
          <a:stretch>
            <a:fillRect/>
          </a:stretch>
        </p:blipFill>
        <p:spPr>
          <a:xfrm>
            <a:off x="395288" y="758515"/>
            <a:ext cx="8477250" cy="3999798"/>
          </a:xfrm>
          <a:prstGeom prst="rect">
            <a:avLst/>
          </a:prstGeom>
        </p:spPr>
      </p:pic>
    </p:spTree>
    <p:extLst>
      <p:ext uri="{BB962C8B-B14F-4D97-AF65-F5344CB8AC3E}">
        <p14:creationId xmlns:p14="http://schemas.microsoft.com/office/powerpoint/2010/main" val="1199075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BA21987-C442-4CED-AF4B-CBD5166DF37F}"/>
              </a:ext>
            </a:extLst>
          </p:cNvPr>
          <p:cNvSpPr>
            <a:spLocks noGrp="1"/>
          </p:cNvSpPr>
          <p:nvPr>
            <p:ph type="dt" sz="half" idx="10"/>
          </p:nvPr>
        </p:nvSpPr>
        <p:spPr/>
        <p:txBody>
          <a:bodyPr/>
          <a:lstStyle/>
          <a:p>
            <a:fld id="{239052D0-0F16-480F-A681-A32D67049365}" type="datetime1">
              <a:rPr lang="de-DE" smtClean="0"/>
              <a:t>01.06.2023</a:t>
            </a:fld>
            <a:endParaRPr lang="de-DE" dirty="0"/>
          </a:p>
        </p:txBody>
      </p:sp>
      <p:sp>
        <p:nvSpPr>
          <p:cNvPr id="5" name="Slide Number Placeholder 4">
            <a:extLst>
              <a:ext uri="{FF2B5EF4-FFF2-40B4-BE49-F238E27FC236}">
                <a16:creationId xmlns:a16="http://schemas.microsoft.com/office/drawing/2014/main" id="{DDA63053-7ACB-49A6-8C8E-93CD3627626C}"/>
              </a:ext>
            </a:extLst>
          </p:cNvPr>
          <p:cNvSpPr>
            <a:spLocks noGrp="1"/>
          </p:cNvSpPr>
          <p:nvPr>
            <p:ph type="sldNum" sz="quarter" idx="12"/>
          </p:nvPr>
        </p:nvSpPr>
        <p:spPr/>
        <p:txBody>
          <a:bodyPr/>
          <a:lstStyle/>
          <a:p>
            <a:fld id="{9B5893FA-89A7-4B40-83FD-D5604A42A467}" type="slidenum">
              <a:rPr lang="de-DE" smtClean="0"/>
              <a:t>28</a:t>
            </a:fld>
            <a:endParaRPr lang="de-DE"/>
          </a:p>
        </p:txBody>
      </p:sp>
      <p:sp>
        <p:nvSpPr>
          <p:cNvPr id="6" name="Text Placeholder 5">
            <a:extLst>
              <a:ext uri="{FF2B5EF4-FFF2-40B4-BE49-F238E27FC236}">
                <a16:creationId xmlns:a16="http://schemas.microsoft.com/office/drawing/2014/main" id="{31B09329-5E2F-4B26-990A-83430F9B48A3}"/>
              </a:ext>
            </a:extLst>
          </p:cNvPr>
          <p:cNvSpPr>
            <a:spLocks noGrp="1"/>
          </p:cNvSpPr>
          <p:nvPr>
            <p:ph type="body" sz="quarter" idx="13"/>
          </p:nvPr>
        </p:nvSpPr>
        <p:spPr/>
        <p:txBody>
          <a:bodyPr/>
          <a:lstStyle/>
          <a:p>
            <a:endParaRPr lang="de-DE"/>
          </a:p>
        </p:txBody>
      </p:sp>
      <p:sp>
        <p:nvSpPr>
          <p:cNvPr id="7" name="Textfeld 6">
            <a:extLst>
              <a:ext uri="{FF2B5EF4-FFF2-40B4-BE49-F238E27FC236}">
                <a16:creationId xmlns:a16="http://schemas.microsoft.com/office/drawing/2014/main" id="{52547665-65AF-4802-AE1C-13773AC11C56}"/>
              </a:ext>
            </a:extLst>
          </p:cNvPr>
          <p:cNvSpPr txBox="1"/>
          <p:nvPr/>
        </p:nvSpPr>
        <p:spPr>
          <a:xfrm>
            <a:off x="719447" y="698092"/>
            <a:ext cx="4572000" cy="600164"/>
          </a:xfrm>
          <a:prstGeom prst="rect">
            <a:avLst/>
          </a:prstGeom>
          <a:noFill/>
        </p:spPr>
        <p:txBody>
          <a:bodyPr wrap="square">
            <a:spAutoFit/>
          </a:bodyPr>
          <a:lstStyle/>
          <a:p>
            <a:r>
              <a:rPr lang="de-DE" sz="3300" b="1" dirty="0">
                <a:solidFill>
                  <a:srgbClr val="003D7C"/>
                </a:solidFill>
                <a:latin typeface="Linotype Syntax Com Regular"/>
                <a:ea typeface="+mj-ea"/>
                <a:cs typeface="+mj-cs"/>
              </a:rPr>
              <a:t>Auswertung</a:t>
            </a:r>
            <a:endParaRPr lang="de-DE" sz="1013" dirty="0"/>
          </a:p>
        </p:txBody>
      </p:sp>
      <p:graphicFrame>
        <p:nvGraphicFramePr>
          <p:cNvPr id="2" name="Tabelle 2">
            <a:extLst>
              <a:ext uri="{FF2B5EF4-FFF2-40B4-BE49-F238E27FC236}">
                <a16:creationId xmlns:a16="http://schemas.microsoft.com/office/drawing/2014/main" id="{AE8DCC59-3479-4507-A2BF-DA547CD15671}"/>
              </a:ext>
            </a:extLst>
          </p:cNvPr>
          <p:cNvGraphicFramePr>
            <a:graphicFrameLocks noGrp="1"/>
          </p:cNvGraphicFramePr>
          <p:nvPr/>
        </p:nvGraphicFramePr>
        <p:xfrm>
          <a:off x="595159" y="986632"/>
          <a:ext cx="8025290" cy="3785723"/>
        </p:xfrm>
        <a:graphic>
          <a:graphicData uri="http://schemas.openxmlformats.org/drawingml/2006/table">
            <a:tbl>
              <a:tblPr firstRow="1" bandRow="1">
                <a:tableStyleId>{2D5ABB26-0587-4C30-8999-92F81FD0307C}</a:tableStyleId>
              </a:tblPr>
              <a:tblGrid>
                <a:gridCol w="1605058">
                  <a:extLst>
                    <a:ext uri="{9D8B030D-6E8A-4147-A177-3AD203B41FA5}">
                      <a16:colId xmlns:a16="http://schemas.microsoft.com/office/drawing/2014/main" val="3554057070"/>
                    </a:ext>
                  </a:extLst>
                </a:gridCol>
                <a:gridCol w="1605058">
                  <a:extLst>
                    <a:ext uri="{9D8B030D-6E8A-4147-A177-3AD203B41FA5}">
                      <a16:colId xmlns:a16="http://schemas.microsoft.com/office/drawing/2014/main" val="3733711526"/>
                    </a:ext>
                  </a:extLst>
                </a:gridCol>
                <a:gridCol w="1605058">
                  <a:extLst>
                    <a:ext uri="{9D8B030D-6E8A-4147-A177-3AD203B41FA5}">
                      <a16:colId xmlns:a16="http://schemas.microsoft.com/office/drawing/2014/main" val="160306712"/>
                    </a:ext>
                  </a:extLst>
                </a:gridCol>
                <a:gridCol w="1605058">
                  <a:extLst>
                    <a:ext uri="{9D8B030D-6E8A-4147-A177-3AD203B41FA5}">
                      <a16:colId xmlns:a16="http://schemas.microsoft.com/office/drawing/2014/main" val="348817807"/>
                    </a:ext>
                  </a:extLst>
                </a:gridCol>
                <a:gridCol w="1605058">
                  <a:extLst>
                    <a:ext uri="{9D8B030D-6E8A-4147-A177-3AD203B41FA5}">
                      <a16:colId xmlns:a16="http://schemas.microsoft.com/office/drawing/2014/main" val="911574936"/>
                    </a:ext>
                  </a:extLst>
                </a:gridCol>
              </a:tblGrid>
              <a:tr h="650195">
                <a:tc>
                  <a:txBody>
                    <a:bodyPr/>
                    <a:lstStyle/>
                    <a:p>
                      <a:endParaRPr lang="de-DE" sz="1000" dirty="0"/>
                    </a:p>
                  </a:txBody>
                  <a:tcPr marL="68580" marR="68580" marT="34290" marB="34290"/>
                </a:tc>
                <a:tc>
                  <a:txBody>
                    <a:bodyPr/>
                    <a:lstStyle/>
                    <a:p>
                      <a:endParaRPr lang="de-DE" sz="1000" dirty="0"/>
                    </a:p>
                  </a:txBody>
                  <a:tcPr marL="68580" marR="68580" marT="34290" marB="34290"/>
                </a:tc>
                <a:tc>
                  <a:txBody>
                    <a:bodyPr/>
                    <a:lstStyle/>
                    <a:p>
                      <a:r>
                        <a:rPr lang="de-DE" sz="1000" dirty="0"/>
                        <a:t>Lehramts-studierende </a:t>
                      </a:r>
                    </a:p>
                    <a:p>
                      <a:r>
                        <a:rPr lang="de-DE" sz="1000" dirty="0"/>
                        <a:t>(151 Personen)</a:t>
                      </a:r>
                    </a:p>
                  </a:txBody>
                  <a:tcPr marL="68580" marR="68580" marT="34290" marB="34290"/>
                </a:tc>
                <a:tc>
                  <a:txBody>
                    <a:bodyPr/>
                    <a:lstStyle/>
                    <a:p>
                      <a:r>
                        <a:rPr lang="de-DE" sz="1000" dirty="0"/>
                        <a:t>Lehrkräfte</a:t>
                      </a:r>
                    </a:p>
                    <a:p>
                      <a:endParaRPr lang="de-DE" sz="1000" dirty="0"/>
                    </a:p>
                    <a:p>
                      <a:pPr marL="0" marR="0" lvl="0" indent="0" algn="l" defTabSz="914103" rtl="0" eaLnBrk="1" fontAlgn="auto" latinLnBrk="0" hangingPunct="1">
                        <a:lnSpc>
                          <a:spcPct val="100000"/>
                        </a:lnSpc>
                        <a:spcBef>
                          <a:spcPts val="0"/>
                        </a:spcBef>
                        <a:spcAft>
                          <a:spcPts val="0"/>
                        </a:spcAft>
                        <a:buClrTx/>
                        <a:buSzTx/>
                        <a:buFontTx/>
                        <a:buNone/>
                        <a:tabLst/>
                        <a:defRPr/>
                      </a:pPr>
                      <a:r>
                        <a:rPr lang="de-DE" sz="1000" dirty="0"/>
                        <a:t>(60 Personen)</a:t>
                      </a:r>
                    </a:p>
                  </a:txBody>
                  <a:tcPr marL="68580" marR="68580" marT="34290" marB="34290"/>
                </a:tc>
                <a:tc>
                  <a:txBody>
                    <a:bodyPr/>
                    <a:lstStyle/>
                    <a:p>
                      <a:r>
                        <a:rPr lang="de-DE" sz="1000" dirty="0"/>
                        <a:t>Maschine</a:t>
                      </a:r>
                    </a:p>
                  </a:txBody>
                  <a:tcPr marL="68580" marR="68580" marT="34290" marB="34290"/>
                </a:tc>
                <a:extLst>
                  <a:ext uri="{0D108BD9-81ED-4DB2-BD59-A6C34878D82A}">
                    <a16:rowId xmlns:a16="http://schemas.microsoft.com/office/drawing/2014/main" val="3748013327"/>
                  </a:ext>
                </a:extLst>
              </a:tr>
              <a:tr h="261294">
                <a:tc>
                  <a:txBody>
                    <a:bodyPr/>
                    <a:lstStyle/>
                    <a:p>
                      <a:endParaRPr lang="de-DE" sz="1000" dirty="0"/>
                    </a:p>
                  </a:txBody>
                  <a:tcPr marL="68580" marR="68580" marT="34290" marB="34290"/>
                </a:tc>
                <a:tc>
                  <a:txBody>
                    <a:bodyPr/>
                    <a:lstStyle/>
                    <a:p>
                      <a:r>
                        <a:rPr lang="de-DE" sz="1000"/>
                        <a:t>Überschätzt</a:t>
                      </a:r>
                      <a:endParaRPr lang="de-DE" sz="1000" dirty="0"/>
                    </a:p>
                  </a:txBody>
                  <a:tcPr marL="68580" marR="68580" marT="34290" marB="34290"/>
                </a:tc>
                <a:tc>
                  <a:txBody>
                    <a:bodyPr/>
                    <a:lstStyle/>
                    <a:p>
                      <a:r>
                        <a:rPr lang="de-DE" sz="1000" dirty="0"/>
                        <a:t>36%</a:t>
                      </a:r>
                    </a:p>
                  </a:txBody>
                  <a:tcPr marL="68580" marR="68580" marT="34290" marB="34290"/>
                </a:tc>
                <a:tc>
                  <a:txBody>
                    <a:bodyPr/>
                    <a:lstStyle/>
                    <a:p>
                      <a:r>
                        <a:rPr lang="de-DE" sz="1000" dirty="0"/>
                        <a:t>32%</a:t>
                      </a:r>
                    </a:p>
                  </a:txBody>
                  <a:tcPr marL="68580" marR="68580" marT="34290" marB="34290"/>
                </a:tc>
                <a:tc>
                  <a:txBody>
                    <a:bodyPr/>
                    <a:lstStyle/>
                    <a:p>
                      <a:r>
                        <a:rPr lang="de-DE" sz="1000" dirty="0"/>
                        <a:t>21%</a:t>
                      </a:r>
                    </a:p>
                  </a:txBody>
                  <a:tcPr marL="68580" marR="68580" marT="34290" marB="34290"/>
                </a:tc>
                <a:extLst>
                  <a:ext uri="{0D108BD9-81ED-4DB2-BD59-A6C34878D82A}">
                    <a16:rowId xmlns:a16="http://schemas.microsoft.com/office/drawing/2014/main" val="4228451856"/>
                  </a:ext>
                </a:extLst>
              </a:tr>
              <a:tr h="261294">
                <a:tc>
                  <a:txBody>
                    <a:bodyPr/>
                    <a:lstStyle/>
                    <a:p>
                      <a:r>
                        <a:rPr lang="de-DE" sz="1000" dirty="0"/>
                        <a:t>Globalskala</a:t>
                      </a:r>
                    </a:p>
                  </a:txBody>
                  <a:tcPr marL="68580" marR="68580" marT="34290" marB="34290"/>
                </a:tc>
                <a:tc>
                  <a:txBody>
                    <a:bodyPr/>
                    <a:lstStyle/>
                    <a:p>
                      <a:r>
                        <a:rPr lang="de-DE" sz="1000"/>
                        <a:t>Korrekt</a:t>
                      </a:r>
                      <a:endParaRPr lang="de-DE" sz="1000" dirty="0"/>
                    </a:p>
                  </a:txBody>
                  <a:tcPr marL="68580" marR="68580" marT="34290" marB="34290"/>
                </a:tc>
                <a:tc>
                  <a:txBody>
                    <a:bodyPr/>
                    <a:lstStyle/>
                    <a:p>
                      <a:r>
                        <a:rPr lang="de-DE" sz="1000" dirty="0"/>
                        <a:t>34%</a:t>
                      </a:r>
                    </a:p>
                  </a:txBody>
                  <a:tcPr marL="68580" marR="68580" marT="34290" marB="34290"/>
                </a:tc>
                <a:tc>
                  <a:txBody>
                    <a:bodyPr/>
                    <a:lstStyle/>
                    <a:p>
                      <a:r>
                        <a:rPr lang="de-DE" sz="1000" dirty="0"/>
                        <a:t>34%</a:t>
                      </a:r>
                    </a:p>
                  </a:txBody>
                  <a:tcPr marL="68580" marR="68580" marT="34290" marB="34290"/>
                </a:tc>
                <a:tc>
                  <a:txBody>
                    <a:bodyPr/>
                    <a:lstStyle/>
                    <a:p>
                      <a:r>
                        <a:rPr lang="de-DE" sz="1000" dirty="0"/>
                        <a:t>55%</a:t>
                      </a:r>
                    </a:p>
                  </a:txBody>
                  <a:tcPr marL="68580" marR="68580" marT="34290" marB="34290"/>
                </a:tc>
                <a:extLst>
                  <a:ext uri="{0D108BD9-81ED-4DB2-BD59-A6C34878D82A}">
                    <a16:rowId xmlns:a16="http://schemas.microsoft.com/office/drawing/2014/main" val="3597543829"/>
                  </a:ext>
                </a:extLst>
              </a:tr>
              <a:tr h="261294">
                <a:tc>
                  <a:txBody>
                    <a:bodyPr/>
                    <a:lstStyle/>
                    <a:p>
                      <a:endParaRPr lang="de-DE" sz="1000" dirty="0"/>
                    </a:p>
                  </a:txBody>
                  <a:tcPr marL="68580" marR="68580" marT="34290" marB="34290"/>
                </a:tc>
                <a:tc>
                  <a:txBody>
                    <a:bodyPr/>
                    <a:lstStyle/>
                    <a:p>
                      <a:r>
                        <a:rPr lang="de-DE" sz="1000" dirty="0"/>
                        <a:t>Unterschätzt</a:t>
                      </a:r>
                    </a:p>
                  </a:txBody>
                  <a:tcPr marL="68580" marR="68580" marT="34290" marB="34290"/>
                </a:tc>
                <a:tc>
                  <a:txBody>
                    <a:bodyPr/>
                    <a:lstStyle/>
                    <a:p>
                      <a:r>
                        <a:rPr lang="de-DE" sz="1000" dirty="0"/>
                        <a:t>30%</a:t>
                      </a:r>
                    </a:p>
                  </a:txBody>
                  <a:tcPr marL="68580" marR="68580" marT="34290" marB="34290"/>
                </a:tc>
                <a:tc>
                  <a:txBody>
                    <a:bodyPr/>
                    <a:lstStyle/>
                    <a:p>
                      <a:r>
                        <a:rPr lang="de-DE" sz="1000" dirty="0"/>
                        <a:t>35%</a:t>
                      </a:r>
                    </a:p>
                  </a:txBody>
                  <a:tcPr marL="68580" marR="68580" marT="34290" marB="34290"/>
                </a:tc>
                <a:tc>
                  <a:txBody>
                    <a:bodyPr/>
                    <a:lstStyle/>
                    <a:p>
                      <a:r>
                        <a:rPr lang="de-DE" sz="1000" dirty="0"/>
                        <a:t>23%</a:t>
                      </a:r>
                    </a:p>
                  </a:txBody>
                  <a:tcPr marL="68580" marR="68580" marT="34290" marB="34290"/>
                </a:tc>
                <a:extLst>
                  <a:ext uri="{0D108BD9-81ED-4DB2-BD59-A6C34878D82A}">
                    <a16:rowId xmlns:a16="http://schemas.microsoft.com/office/drawing/2014/main" val="2253868874"/>
                  </a:ext>
                </a:extLst>
              </a:tr>
              <a:tr h="261294">
                <a:tc>
                  <a:txBody>
                    <a:bodyPr/>
                    <a:lstStyle/>
                    <a:p>
                      <a:endParaRPr lang="de-DE" sz="1000" dirty="0"/>
                    </a:p>
                  </a:txBody>
                  <a:tcPr marL="68580" marR="68580" marT="34290" marB="34290">
                    <a:solidFill>
                      <a:schemeClr val="bg1">
                        <a:lumMod val="95000"/>
                      </a:schemeClr>
                    </a:solidFill>
                  </a:tcPr>
                </a:tc>
                <a:tc>
                  <a:txBody>
                    <a:bodyPr/>
                    <a:lstStyle/>
                    <a:p>
                      <a:r>
                        <a:rPr lang="de-DE" sz="1000"/>
                        <a:t>Überschätzt</a:t>
                      </a:r>
                      <a:endParaRPr lang="de-DE" sz="1000" dirty="0"/>
                    </a:p>
                  </a:txBody>
                  <a:tcPr marL="68580" marR="68580" marT="34290" marB="34290">
                    <a:solidFill>
                      <a:schemeClr val="bg1">
                        <a:lumMod val="95000"/>
                      </a:schemeClr>
                    </a:solidFill>
                  </a:tcPr>
                </a:tc>
                <a:tc>
                  <a:txBody>
                    <a:bodyPr/>
                    <a:lstStyle/>
                    <a:p>
                      <a:r>
                        <a:rPr lang="de-DE" sz="1000" dirty="0"/>
                        <a:t>36%</a:t>
                      </a:r>
                    </a:p>
                  </a:txBody>
                  <a:tcPr marL="68580" marR="68580" marT="34290" marB="34290">
                    <a:solidFill>
                      <a:schemeClr val="bg1">
                        <a:lumMod val="95000"/>
                      </a:schemeClr>
                    </a:solidFill>
                  </a:tcPr>
                </a:tc>
                <a:tc>
                  <a:txBody>
                    <a:bodyPr/>
                    <a:lstStyle/>
                    <a:p>
                      <a:r>
                        <a:rPr lang="de-DE" sz="1000" dirty="0"/>
                        <a:t>35%</a:t>
                      </a:r>
                    </a:p>
                  </a:txBody>
                  <a:tcPr marL="68580" marR="68580" marT="34290" marB="34290">
                    <a:solidFill>
                      <a:schemeClr val="bg1">
                        <a:lumMod val="95000"/>
                      </a:schemeClr>
                    </a:solidFill>
                  </a:tcPr>
                </a:tc>
                <a:tc>
                  <a:txBody>
                    <a:bodyPr/>
                    <a:lstStyle/>
                    <a:p>
                      <a:r>
                        <a:rPr lang="de-DE" sz="1000" dirty="0"/>
                        <a:t>30%</a:t>
                      </a:r>
                    </a:p>
                  </a:txBody>
                  <a:tcPr marL="68580" marR="68580" marT="34290" marB="34290">
                    <a:solidFill>
                      <a:schemeClr val="bg1">
                        <a:lumMod val="95000"/>
                      </a:schemeClr>
                    </a:solidFill>
                  </a:tcPr>
                </a:tc>
                <a:extLst>
                  <a:ext uri="{0D108BD9-81ED-4DB2-BD59-A6C34878D82A}">
                    <a16:rowId xmlns:a16="http://schemas.microsoft.com/office/drawing/2014/main" val="3086684425"/>
                  </a:ext>
                </a:extLst>
              </a:tr>
              <a:tr h="261294">
                <a:tc>
                  <a:txBody>
                    <a:bodyPr/>
                    <a:lstStyle/>
                    <a:p>
                      <a:r>
                        <a:rPr lang="de-DE" sz="1000" dirty="0"/>
                        <a:t>Inhalt</a:t>
                      </a:r>
                    </a:p>
                  </a:txBody>
                  <a:tcPr marL="68580" marR="68580" marT="34290" marB="34290">
                    <a:solidFill>
                      <a:schemeClr val="bg1">
                        <a:lumMod val="95000"/>
                      </a:schemeClr>
                    </a:solidFill>
                  </a:tcPr>
                </a:tc>
                <a:tc>
                  <a:txBody>
                    <a:bodyPr/>
                    <a:lstStyle/>
                    <a:p>
                      <a:r>
                        <a:rPr lang="de-DE" sz="1000" dirty="0"/>
                        <a:t>Korrekt</a:t>
                      </a:r>
                    </a:p>
                  </a:txBody>
                  <a:tcPr marL="68580" marR="68580" marT="34290" marB="34290">
                    <a:solidFill>
                      <a:schemeClr val="bg1">
                        <a:lumMod val="95000"/>
                      </a:schemeClr>
                    </a:solidFill>
                  </a:tcPr>
                </a:tc>
                <a:tc>
                  <a:txBody>
                    <a:bodyPr/>
                    <a:lstStyle/>
                    <a:p>
                      <a:r>
                        <a:rPr lang="de-DE" sz="1000" dirty="0"/>
                        <a:t>38%</a:t>
                      </a:r>
                    </a:p>
                  </a:txBody>
                  <a:tcPr marL="68580" marR="68580" marT="34290" marB="34290">
                    <a:solidFill>
                      <a:schemeClr val="bg1">
                        <a:lumMod val="95000"/>
                      </a:schemeClr>
                    </a:solidFill>
                  </a:tcPr>
                </a:tc>
                <a:tc>
                  <a:txBody>
                    <a:bodyPr/>
                    <a:lstStyle/>
                    <a:p>
                      <a:r>
                        <a:rPr lang="de-DE" sz="1000" dirty="0"/>
                        <a:t>38%</a:t>
                      </a:r>
                    </a:p>
                  </a:txBody>
                  <a:tcPr marL="68580" marR="68580" marT="34290" marB="34290">
                    <a:solidFill>
                      <a:schemeClr val="bg1">
                        <a:lumMod val="95000"/>
                      </a:schemeClr>
                    </a:solidFill>
                  </a:tcPr>
                </a:tc>
                <a:tc>
                  <a:txBody>
                    <a:bodyPr/>
                    <a:lstStyle/>
                    <a:p>
                      <a:r>
                        <a:rPr lang="de-DE" sz="1000" dirty="0"/>
                        <a:t>44%</a:t>
                      </a:r>
                    </a:p>
                  </a:txBody>
                  <a:tcPr marL="68580" marR="68580" marT="34290" marB="34290">
                    <a:solidFill>
                      <a:schemeClr val="bg1">
                        <a:lumMod val="95000"/>
                      </a:schemeClr>
                    </a:solidFill>
                  </a:tcPr>
                </a:tc>
                <a:extLst>
                  <a:ext uri="{0D108BD9-81ED-4DB2-BD59-A6C34878D82A}">
                    <a16:rowId xmlns:a16="http://schemas.microsoft.com/office/drawing/2014/main" val="3159813307"/>
                  </a:ext>
                </a:extLst>
              </a:tr>
              <a:tr h="261294">
                <a:tc>
                  <a:txBody>
                    <a:bodyPr/>
                    <a:lstStyle/>
                    <a:p>
                      <a:endParaRPr lang="de-DE" sz="1000" dirty="0"/>
                    </a:p>
                  </a:txBody>
                  <a:tcPr marL="68580" marR="68580" marT="34290" marB="34290">
                    <a:solidFill>
                      <a:schemeClr val="bg1">
                        <a:lumMod val="95000"/>
                      </a:schemeClr>
                    </a:solidFill>
                  </a:tcPr>
                </a:tc>
                <a:tc>
                  <a:txBody>
                    <a:bodyPr/>
                    <a:lstStyle/>
                    <a:p>
                      <a:r>
                        <a:rPr lang="de-DE" sz="1000" dirty="0"/>
                        <a:t>Unterschätzt</a:t>
                      </a:r>
                    </a:p>
                  </a:txBody>
                  <a:tcPr marL="68580" marR="68580" marT="34290" marB="34290">
                    <a:solidFill>
                      <a:schemeClr val="bg1">
                        <a:lumMod val="95000"/>
                      </a:schemeClr>
                    </a:solidFill>
                  </a:tcPr>
                </a:tc>
                <a:tc>
                  <a:txBody>
                    <a:bodyPr/>
                    <a:lstStyle/>
                    <a:p>
                      <a:r>
                        <a:rPr lang="de-DE" sz="1000" dirty="0"/>
                        <a:t>25%</a:t>
                      </a:r>
                    </a:p>
                  </a:txBody>
                  <a:tcPr marL="68580" marR="68580" marT="34290" marB="34290">
                    <a:solidFill>
                      <a:schemeClr val="bg1">
                        <a:lumMod val="95000"/>
                      </a:schemeClr>
                    </a:solidFill>
                  </a:tcPr>
                </a:tc>
                <a:tc>
                  <a:txBody>
                    <a:bodyPr/>
                    <a:lstStyle/>
                    <a:p>
                      <a:r>
                        <a:rPr lang="de-DE" sz="1000" dirty="0"/>
                        <a:t>27%</a:t>
                      </a:r>
                    </a:p>
                  </a:txBody>
                  <a:tcPr marL="68580" marR="68580" marT="34290" marB="34290">
                    <a:solidFill>
                      <a:schemeClr val="bg1">
                        <a:lumMod val="95000"/>
                      </a:schemeClr>
                    </a:solidFill>
                  </a:tcPr>
                </a:tc>
                <a:tc>
                  <a:txBody>
                    <a:bodyPr/>
                    <a:lstStyle/>
                    <a:p>
                      <a:r>
                        <a:rPr lang="de-DE" sz="1000" dirty="0"/>
                        <a:t>26%</a:t>
                      </a:r>
                    </a:p>
                  </a:txBody>
                  <a:tcPr marL="68580" marR="68580" marT="34290" marB="34290">
                    <a:solidFill>
                      <a:schemeClr val="bg1">
                        <a:lumMod val="95000"/>
                      </a:schemeClr>
                    </a:solidFill>
                  </a:tcPr>
                </a:tc>
                <a:extLst>
                  <a:ext uri="{0D108BD9-81ED-4DB2-BD59-A6C34878D82A}">
                    <a16:rowId xmlns:a16="http://schemas.microsoft.com/office/drawing/2014/main" val="1266307274"/>
                  </a:ext>
                </a:extLst>
              </a:tr>
              <a:tr h="261294">
                <a:tc>
                  <a:txBody>
                    <a:bodyPr/>
                    <a:lstStyle/>
                    <a:p>
                      <a:endParaRPr lang="de-DE" sz="1000" dirty="0"/>
                    </a:p>
                  </a:txBody>
                  <a:tcPr marL="68580" marR="68580" marT="34290" marB="34290"/>
                </a:tc>
                <a:tc>
                  <a:txBody>
                    <a:bodyPr/>
                    <a:lstStyle/>
                    <a:p>
                      <a:r>
                        <a:rPr lang="de-DE" sz="1000"/>
                        <a:t>Überschätzt</a:t>
                      </a:r>
                      <a:endParaRPr lang="de-DE" sz="1000" dirty="0"/>
                    </a:p>
                  </a:txBody>
                  <a:tcPr marL="68580" marR="68580" marT="34290" marB="34290"/>
                </a:tc>
                <a:tc>
                  <a:txBody>
                    <a:bodyPr/>
                    <a:lstStyle/>
                    <a:p>
                      <a:r>
                        <a:rPr lang="de-DE" sz="1000" dirty="0"/>
                        <a:t>19%</a:t>
                      </a:r>
                    </a:p>
                  </a:txBody>
                  <a:tcPr marL="68580" marR="68580" marT="34290" marB="34290"/>
                </a:tc>
                <a:tc>
                  <a:txBody>
                    <a:bodyPr/>
                    <a:lstStyle/>
                    <a:p>
                      <a:r>
                        <a:rPr lang="de-DE" sz="1000" dirty="0"/>
                        <a:t>16%</a:t>
                      </a:r>
                    </a:p>
                  </a:txBody>
                  <a:tcPr marL="68580" marR="68580" marT="34290" marB="34290"/>
                </a:tc>
                <a:tc>
                  <a:txBody>
                    <a:bodyPr/>
                    <a:lstStyle/>
                    <a:p>
                      <a:r>
                        <a:rPr lang="de-DE" sz="1000" dirty="0"/>
                        <a:t>23%</a:t>
                      </a:r>
                    </a:p>
                  </a:txBody>
                  <a:tcPr marL="68580" marR="68580" marT="34290" marB="34290"/>
                </a:tc>
                <a:extLst>
                  <a:ext uri="{0D108BD9-81ED-4DB2-BD59-A6C34878D82A}">
                    <a16:rowId xmlns:a16="http://schemas.microsoft.com/office/drawing/2014/main" val="4122007851"/>
                  </a:ext>
                </a:extLst>
              </a:tr>
              <a:tr h="261294">
                <a:tc>
                  <a:txBody>
                    <a:bodyPr/>
                    <a:lstStyle/>
                    <a:p>
                      <a:r>
                        <a:rPr lang="de-DE" sz="1000" dirty="0"/>
                        <a:t>Stil</a:t>
                      </a:r>
                    </a:p>
                  </a:txBody>
                  <a:tcPr marL="68580" marR="68580" marT="34290" marB="34290"/>
                </a:tc>
                <a:tc>
                  <a:txBody>
                    <a:bodyPr/>
                    <a:lstStyle/>
                    <a:p>
                      <a:r>
                        <a:rPr lang="de-DE" sz="1000"/>
                        <a:t>Korrekt</a:t>
                      </a:r>
                      <a:endParaRPr lang="de-DE" sz="1000" dirty="0"/>
                    </a:p>
                  </a:txBody>
                  <a:tcPr marL="68580" marR="68580" marT="34290" marB="34290"/>
                </a:tc>
                <a:tc>
                  <a:txBody>
                    <a:bodyPr/>
                    <a:lstStyle/>
                    <a:p>
                      <a:r>
                        <a:rPr lang="de-DE" sz="1000" dirty="0"/>
                        <a:t>30%</a:t>
                      </a:r>
                    </a:p>
                  </a:txBody>
                  <a:tcPr marL="68580" marR="68580" marT="34290" marB="34290"/>
                </a:tc>
                <a:tc>
                  <a:txBody>
                    <a:bodyPr/>
                    <a:lstStyle/>
                    <a:p>
                      <a:r>
                        <a:rPr lang="de-DE" sz="1000" dirty="0"/>
                        <a:t>30%</a:t>
                      </a:r>
                    </a:p>
                  </a:txBody>
                  <a:tcPr marL="68580" marR="68580" marT="34290" marB="34290"/>
                </a:tc>
                <a:tc>
                  <a:txBody>
                    <a:bodyPr/>
                    <a:lstStyle/>
                    <a:p>
                      <a:r>
                        <a:rPr lang="de-DE" sz="1000" dirty="0"/>
                        <a:t>50%</a:t>
                      </a:r>
                    </a:p>
                  </a:txBody>
                  <a:tcPr marL="68580" marR="68580" marT="34290" marB="34290"/>
                </a:tc>
                <a:extLst>
                  <a:ext uri="{0D108BD9-81ED-4DB2-BD59-A6C34878D82A}">
                    <a16:rowId xmlns:a16="http://schemas.microsoft.com/office/drawing/2014/main" val="1925603691"/>
                  </a:ext>
                </a:extLst>
              </a:tr>
              <a:tr h="261294">
                <a:tc>
                  <a:txBody>
                    <a:bodyPr/>
                    <a:lstStyle/>
                    <a:p>
                      <a:endParaRPr lang="de-DE" sz="1000" dirty="0"/>
                    </a:p>
                  </a:txBody>
                  <a:tcPr marL="68580" marR="68580" marT="34290" marB="34290"/>
                </a:tc>
                <a:tc>
                  <a:txBody>
                    <a:bodyPr/>
                    <a:lstStyle/>
                    <a:p>
                      <a:r>
                        <a:rPr lang="de-DE" sz="1000" dirty="0"/>
                        <a:t>Unterschätzt</a:t>
                      </a:r>
                    </a:p>
                  </a:txBody>
                  <a:tcPr marL="68580" marR="68580" marT="34290" marB="34290"/>
                </a:tc>
                <a:tc>
                  <a:txBody>
                    <a:bodyPr/>
                    <a:lstStyle/>
                    <a:p>
                      <a:r>
                        <a:rPr lang="de-DE" sz="1000" dirty="0"/>
                        <a:t>52%</a:t>
                      </a:r>
                    </a:p>
                  </a:txBody>
                  <a:tcPr marL="68580" marR="68580" marT="34290" marB="34290"/>
                </a:tc>
                <a:tc>
                  <a:txBody>
                    <a:bodyPr/>
                    <a:lstStyle/>
                    <a:p>
                      <a:r>
                        <a:rPr lang="de-DE" sz="1000" dirty="0"/>
                        <a:t>54%</a:t>
                      </a:r>
                    </a:p>
                  </a:txBody>
                  <a:tcPr marL="68580" marR="68580" marT="34290" marB="34290"/>
                </a:tc>
                <a:tc>
                  <a:txBody>
                    <a:bodyPr/>
                    <a:lstStyle/>
                    <a:p>
                      <a:r>
                        <a:rPr lang="de-DE" sz="1000" dirty="0"/>
                        <a:t>27%</a:t>
                      </a:r>
                    </a:p>
                  </a:txBody>
                  <a:tcPr marL="68580" marR="68580" marT="34290" marB="34290"/>
                </a:tc>
                <a:extLst>
                  <a:ext uri="{0D108BD9-81ED-4DB2-BD59-A6C34878D82A}">
                    <a16:rowId xmlns:a16="http://schemas.microsoft.com/office/drawing/2014/main" val="1431585325"/>
                  </a:ext>
                </a:extLst>
              </a:tr>
              <a:tr h="261294">
                <a:tc>
                  <a:txBody>
                    <a:bodyPr/>
                    <a:lstStyle/>
                    <a:p>
                      <a:endParaRPr lang="de-DE" sz="1000" dirty="0"/>
                    </a:p>
                  </a:txBody>
                  <a:tcPr marL="68580" marR="68580" marT="34290" marB="34290">
                    <a:solidFill>
                      <a:schemeClr val="bg1">
                        <a:lumMod val="95000"/>
                      </a:schemeClr>
                    </a:solidFill>
                  </a:tcPr>
                </a:tc>
                <a:tc>
                  <a:txBody>
                    <a:bodyPr/>
                    <a:lstStyle/>
                    <a:p>
                      <a:r>
                        <a:rPr lang="de-DE" sz="1000"/>
                        <a:t>Überschätzt</a:t>
                      </a:r>
                      <a:endParaRPr lang="de-DE" sz="1000" dirty="0"/>
                    </a:p>
                  </a:txBody>
                  <a:tcPr marL="68580" marR="68580" marT="34290" marB="34290">
                    <a:solidFill>
                      <a:schemeClr val="bg1">
                        <a:lumMod val="95000"/>
                      </a:schemeClr>
                    </a:solidFill>
                  </a:tcPr>
                </a:tc>
                <a:tc>
                  <a:txBody>
                    <a:bodyPr/>
                    <a:lstStyle/>
                    <a:p>
                      <a:r>
                        <a:rPr lang="de-DE" sz="1000" dirty="0"/>
                        <a:t>27%</a:t>
                      </a:r>
                    </a:p>
                  </a:txBody>
                  <a:tcPr marL="68580" marR="68580" marT="34290" marB="34290">
                    <a:solidFill>
                      <a:schemeClr val="bg1">
                        <a:lumMod val="95000"/>
                      </a:schemeClr>
                    </a:solidFill>
                  </a:tcPr>
                </a:tc>
                <a:tc>
                  <a:txBody>
                    <a:bodyPr/>
                    <a:lstStyle/>
                    <a:p>
                      <a:r>
                        <a:rPr lang="de-DE" sz="1000" dirty="0"/>
                        <a:t>23%</a:t>
                      </a:r>
                    </a:p>
                  </a:txBody>
                  <a:tcPr marL="68580" marR="68580" marT="34290" marB="34290">
                    <a:solidFill>
                      <a:schemeClr val="bg1">
                        <a:lumMod val="95000"/>
                      </a:schemeClr>
                    </a:solidFill>
                  </a:tcPr>
                </a:tc>
                <a:tc>
                  <a:txBody>
                    <a:bodyPr/>
                    <a:lstStyle/>
                    <a:p>
                      <a:r>
                        <a:rPr lang="de-DE" sz="1000" dirty="0"/>
                        <a:t>30%</a:t>
                      </a:r>
                    </a:p>
                  </a:txBody>
                  <a:tcPr marL="68580" marR="68580" marT="34290" marB="34290">
                    <a:solidFill>
                      <a:schemeClr val="bg1">
                        <a:lumMod val="95000"/>
                      </a:schemeClr>
                    </a:solidFill>
                  </a:tcPr>
                </a:tc>
                <a:extLst>
                  <a:ext uri="{0D108BD9-81ED-4DB2-BD59-A6C34878D82A}">
                    <a16:rowId xmlns:a16="http://schemas.microsoft.com/office/drawing/2014/main" val="1588761743"/>
                  </a:ext>
                </a:extLst>
              </a:tr>
              <a:tr h="261294">
                <a:tc>
                  <a:txBody>
                    <a:bodyPr/>
                    <a:lstStyle/>
                    <a:p>
                      <a:r>
                        <a:rPr lang="de-DE" sz="1000" dirty="0"/>
                        <a:t>Sprache</a:t>
                      </a:r>
                    </a:p>
                  </a:txBody>
                  <a:tcPr marL="68580" marR="68580" marT="34290" marB="34290">
                    <a:solidFill>
                      <a:schemeClr val="bg1">
                        <a:lumMod val="95000"/>
                      </a:schemeClr>
                    </a:solidFill>
                  </a:tcPr>
                </a:tc>
                <a:tc>
                  <a:txBody>
                    <a:bodyPr/>
                    <a:lstStyle/>
                    <a:p>
                      <a:r>
                        <a:rPr lang="de-DE" sz="1000" dirty="0"/>
                        <a:t>Korrekt</a:t>
                      </a:r>
                    </a:p>
                  </a:txBody>
                  <a:tcPr marL="68580" marR="68580" marT="34290" marB="34290">
                    <a:solidFill>
                      <a:schemeClr val="bg1">
                        <a:lumMod val="95000"/>
                      </a:schemeClr>
                    </a:solidFill>
                  </a:tcPr>
                </a:tc>
                <a:tc>
                  <a:txBody>
                    <a:bodyPr/>
                    <a:lstStyle/>
                    <a:p>
                      <a:r>
                        <a:rPr lang="de-DE" sz="1000" dirty="0"/>
                        <a:t>40%</a:t>
                      </a:r>
                    </a:p>
                  </a:txBody>
                  <a:tcPr marL="68580" marR="68580" marT="34290" marB="34290">
                    <a:solidFill>
                      <a:schemeClr val="bg1">
                        <a:lumMod val="95000"/>
                      </a:schemeClr>
                    </a:solidFill>
                  </a:tcPr>
                </a:tc>
                <a:tc>
                  <a:txBody>
                    <a:bodyPr/>
                    <a:lstStyle/>
                    <a:p>
                      <a:r>
                        <a:rPr lang="de-DE" sz="1000" dirty="0"/>
                        <a:t>42%</a:t>
                      </a:r>
                    </a:p>
                  </a:txBody>
                  <a:tcPr marL="68580" marR="68580" marT="34290" marB="34290">
                    <a:solidFill>
                      <a:schemeClr val="bg1">
                        <a:lumMod val="95000"/>
                      </a:schemeClr>
                    </a:solidFill>
                  </a:tcPr>
                </a:tc>
                <a:tc>
                  <a:txBody>
                    <a:bodyPr/>
                    <a:lstStyle/>
                    <a:p>
                      <a:r>
                        <a:rPr lang="de-DE" sz="1000" dirty="0"/>
                        <a:t>42%</a:t>
                      </a:r>
                    </a:p>
                  </a:txBody>
                  <a:tcPr marL="68580" marR="68580" marT="34290" marB="34290">
                    <a:solidFill>
                      <a:schemeClr val="bg1">
                        <a:lumMod val="95000"/>
                      </a:schemeClr>
                    </a:solidFill>
                  </a:tcPr>
                </a:tc>
                <a:extLst>
                  <a:ext uri="{0D108BD9-81ED-4DB2-BD59-A6C34878D82A}">
                    <a16:rowId xmlns:a16="http://schemas.microsoft.com/office/drawing/2014/main" val="830811028"/>
                  </a:ext>
                </a:extLst>
              </a:tr>
              <a:tr h="261294">
                <a:tc>
                  <a:txBody>
                    <a:bodyPr/>
                    <a:lstStyle/>
                    <a:p>
                      <a:endParaRPr lang="de-DE" sz="1000" dirty="0"/>
                    </a:p>
                  </a:txBody>
                  <a:tcPr marL="68580" marR="68580" marT="34290" marB="34290">
                    <a:solidFill>
                      <a:schemeClr val="bg1">
                        <a:lumMod val="95000"/>
                      </a:schemeClr>
                    </a:solidFill>
                  </a:tcPr>
                </a:tc>
                <a:tc>
                  <a:txBody>
                    <a:bodyPr/>
                    <a:lstStyle/>
                    <a:p>
                      <a:r>
                        <a:rPr lang="de-DE" sz="1000" dirty="0"/>
                        <a:t>Unterschätzt</a:t>
                      </a:r>
                    </a:p>
                  </a:txBody>
                  <a:tcPr marL="68580" marR="68580" marT="34290" marB="34290">
                    <a:solidFill>
                      <a:schemeClr val="bg1">
                        <a:lumMod val="95000"/>
                      </a:schemeClr>
                    </a:solidFill>
                  </a:tcPr>
                </a:tc>
                <a:tc>
                  <a:txBody>
                    <a:bodyPr/>
                    <a:lstStyle/>
                    <a:p>
                      <a:r>
                        <a:rPr lang="de-DE" sz="1000" dirty="0"/>
                        <a:t>33%</a:t>
                      </a:r>
                    </a:p>
                  </a:txBody>
                  <a:tcPr marL="68580" marR="68580" marT="34290" marB="34290">
                    <a:solidFill>
                      <a:schemeClr val="bg1">
                        <a:lumMod val="95000"/>
                      </a:schemeClr>
                    </a:solidFill>
                  </a:tcPr>
                </a:tc>
                <a:tc>
                  <a:txBody>
                    <a:bodyPr/>
                    <a:lstStyle/>
                    <a:p>
                      <a:r>
                        <a:rPr lang="de-DE" sz="1000" dirty="0"/>
                        <a:t>35%</a:t>
                      </a:r>
                    </a:p>
                  </a:txBody>
                  <a:tcPr marL="68580" marR="68580" marT="34290" marB="34290">
                    <a:solidFill>
                      <a:schemeClr val="bg1">
                        <a:lumMod val="95000"/>
                      </a:schemeClr>
                    </a:solidFill>
                  </a:tcPr>
                </a:tc>
                <a:tc>
                  <a:txBody>
                    <a:bodyPr/>
                    <a:lstStyle/>
                    <a:p>
                      <a:r>
                        <a:rPr lang="de-DE" sz="1000" dirty="0"/>
                        <a:t>29%</a:t>
                      </a:r>
                    </a:p>
                  </a:txBody>
                  <a:tcPr marL="68580" marR="68580" marT="34290" marB="34290">
                    <a:solidFill>
                      <a:schemeClr val="bg1">
                        <a:lumMod val="95000"/>
                      </a:schemeClr>
                    </a:solidFill>
                  </a:tcPr>
                </a:tc>
                <a:extLst>
                  <a:ext uri="{0D108BD9-81ED-4DB2-BD59-A6C34878D82A}">
                    <a16:rowId xmlns:a16="http://schemas.microsoft.com/office/drawing/2014/main" val="3215856532"/>
                  </a:ext>
                </a:extLst>
              </a:tr>
            </a:tbl>
          </a:graphicData>
        </a:graphic>
      </p:graphicFrame>
    </p:spTree>
    <p:extLst>
      <p:ext uri="{BB962C8B-B14F-4D97-AF65-F5344CB8AC3E}">
        <p14:creationId xmlns:p14="http://schemas.microsoft.com/office/powerpoint/2010/main" val="2898765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ildplatzhalter 5"/>
          <p:cNvSpPr>
            <a:spLocks noGrp="1"/>
          </p:cNvSpPr>
          <p:nvPr>
            <p:ph type="pic" sz="quarter" idx="14"/>
          </p:nvPr>
        </p:nvSpPr>
        <p:spPr/>
      </p:sp>
      <p:sp>
        <p:nvSpPr>
          <p:cNvPr id="2" name="Titel 1">
            <a:extLst>
              <a:ext uri="{FF2B5EF4-FFF2-40B4-BE49-F238E27FC236}">
                <a16:creationId xmlns:a16="http://schemas.microsoft.com/office/drawing/2014/main" id="{4EA80037-82F7-4AE3-9B2A-33B7135BD95E}"/>
              </a:ext>
            </a:extLst>
          </p:cNvPr>
          <p:cNvSpPr>
            <a:spLocks noGrp="1"/>
          </p:cNvSpPr>
          <p:nvPr>
            <p:ph type="title"/>
          </p:nvPr>
        </p:nvSpPr>
        <p:spPr/>
        <p:txBody>
          <a:bodyPr/>
          <a:lstStyle/>
          <a:p>
            <a:r>
              <a:rPr lang="de-DE" dirty="0"/>
              <a:t>Qualität maschineller Urteile</a:t>
            </a:r>
          </a:p>
        </p:txBody>
      </p:sp>
      <p:sp>
        <p:nvSpPr>
          <p:cNvPr id="4" name="Datumsplatzhalter 3">
            <a:extLst>
              <a:ext uri="{FF2B5EF4-FFF2-40B4-BE49-F238E27FC236}">
                <a16:creationId xmlns:a16="http://schemas.microsoft.com/office/drawing/2014/main" id="{F8D7AD72-5829-44F2-B8B8-267FF0E5F06A}"/>
              </a:ext>
            </a:extLst>
          </p:cNvPr>
          <p:cNvSpPr>
            <a:spLocks noGrp="1"/>
          </p:cNvSpPr>
          <p:nvPr>
            <p:ph type="dt" sz="half" idx="10"/>
          </p:nvPr>
        </p:nvSpPr>
        <p:spPr/>
        <p:txBody>
          <a:bodyPr/>
          <a:lstStyle/>
          <a:p>
            <a:fld id="{5526E2A7-E74A-4FCD-9578-5AFD3D7AE883}" type="datetime1">
              <a:rPr lang="de-DE" smtClean="0"/>
              <a:t>01.06.2023</a:t>
            </a:fld>
            <a:endParaRPr lang="de-DE"/>
          </a:p>
        </p:txBody>
      </p:sp>
      <p:sp>
        <p:nvSpPr>
          <p:cNvPr id="5" name="Textplatzhalter 4"/>
          <p:cNvSpPr>
            <a:spLocks noGrp="1"/>
          </p:cNvSpPr>
          <p:nvPr>
            <p:ph type="body" sz="quarter" idx="13"/>
          </p:nvPr>
        </p:nvSpPr>
        <p:spPr/>
        <p:txBody>
          <a:bodyPr/>
          <a:lstStyle/>
          <a:p>
            <a:endParaRPr lang="de-DE"/>
          </a:p>
        </p:txBody>
      </p:sp>
      <p:graphicFrame>
        <p:nvGraphicFramePr>
          <p:cNvPr id="9" name="Inhaltsplatzhalter 6">
            <a:extLst>
              <a:ext uri="{FF2B5EF4-FFF2-40B4-BE49-F238E27FC236}">
                <a16:creationId xmlns:a16="http://schemas.microsoft.com/office/drawing/2014/main" id="{D2ADA036-2293-4A17-A3BC-07B214B7D148}"/>
              </a:ext>
            </a:extLst>
          </p:cNvPr>
          <p:cNvGraphicFramePr>
            <a:graphicFrameLocks/>
          </p:cNvGraphicFramePr>
          <p:nvPr/>
        </p:nvGraphicFramePr>
        <p:xfrm>
          <a:off x="1705280" y="1778401"/>
          <a:ext cx="5675899" cy="1828686"/>
        </p:xfrm>
        <a:graphic>
          <a:graphicData uri="http://schemas.openxmlformats.org/drawingml/2006/table">
            <a:tbl>
              <a:tblPr firstRow="1" firstCol="1" bandRow="1"/>
              <a:tblGrid>
                <a:gridCol w="1462131">
                  <a:extLst>
                    <a:ext uri="{9D8B030D-6E8A-4147-A177-3AD203B41FA5}">
                      <a16:colId xmlns:a16="http://schemas.microsoft.com/office/drawing/2014/main" val="20000"/>
                    </a:ext>
                  </a:extLst>
                </a:gridCol>
                <a:gridCol w="486204">
                  <a:extLst>
                    <a:ext uri="{9D8B030D-6E8A-4147-A177-3AD203B41FA5}">
                      <a16:colId xmlns:a16="http://schemas.microsoft.com/office/drawing/2014/main" val="20001"/>
                    </a:ext>
                  </a:extLst>
                </a:gridCol>
                <a:gridCol w="634354">
                  <a:extLst>
                    <a:ext uri="{9D8B030D-6E8A-4147-A177-3AD203B41FA5}">
                      <a16:colId xmlns:a16="http://schemas.microsoft.com/office/drawing/2014/main" val="20002"/>
                    </a:ext>
                  </a:extLst>
                </a:gridCol>
                <a:gridCol w="662190">
                  <a:extLst>
                    <a:ext uri="{9D8B030D-6E8A-4147-A177-3AD203B41FA5}">
                      <a16:colId xmlns:a16="http://schemas.microsoft.com/office/drawing/2014/main" val="20003"/>
                    </a:ext>
                  </a:extLst>
                </a:gridCol>
                <a:gridCol w="540227">
                  <a:extLst>
                    <a:ext uri="{9D8B030D-6E8A-4147-A177-3AD203B41FA5}">
                      <a16:colId xmlns:a16="http://schemas.microsoft.com/office/drawing/2014/main" val="20004"/>
                    </a:ext>
                  </a:extLst>
                </a:gridCol>
                <a:gridCol w="702295">
                  <a:extLst>
                    <a:ext uri="{9D8B030D-6E8A-4147-A177-3AD203B41FA5}">
                      <a16:colId xmlns:a16="http://schemas.microsoft.com/office/drawing/2014/main" val="20005"/>
                    </a:ext>
                  </a:extLst>
                </a:gridCol>
                <a:gridCol w="618259">
                  <a:extLst>
                    <a:ext uri="{9D8B030D-6E8A-4147-A177-3AD203B41FA5}">
                      <a16:colId xmlns:a16="http://schemas.microsoft.com/office/drawing/2014/main" val="20006"/>
                    </a:ext>
                  </a:extLst>
                </a:gridCol>
                <a:gridCol w="570239">
                  <a:extLst>
                    <a:ext uri="{9D8B030D-6E8A-4147-A177-3AD203B41FA5}">
                      <a16:colId xmlns:a16="http://schemas.microsoft.com/office/drawing/2014/main" val="20007"/>
                    </a:ext>
                  </a:extLst>
                </a:gridCol>
              </a:tblGrid>
              <a:tr h="304781">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nSpc>
                          <a:spcPct val="107000"/>
                        </a:lnSpc>
                        <a:spcAft>
                          <a:spcPts val="0"/>
                        </a:spcAft>
                      </a:pPr>
                      <a:r>
                        <a:rPr lang="de-DE" sz="1200" dirty="0">
                          <a:effectLst/>
                        </a:rPr>
                        <a:t> Prompt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de-DE" sz="1200" dirty="0">
                          <a:effectLst/>
                        </a:rPr>
                        <a:t> </a:t>
                      </a:r>
                      <a:r>
                        <a:rPr lang="de-DE" sz="1200" i="1" dirty="0">
                          <a:effectLst/>
                        </a:rPr>
                        <a:t>N</a:t>
                      </a:r>
                      <a:endParaRPr lang="de-DE" sz="1200" i="1"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gridSpan="3">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nSpc>
                          <a:spcPct val="107000"/>
                        </a:lnSpc>
                        <a:spcAft>
                          <a:spcPts val="0"/>
                        </a:spcAft>
                      </a:pPr>
                      <a:r>
                        <a:rPr lang="de-DE" sz="1200" dirty="0">
                          <a:effectLst/>
                        </a:rPr>
                        <a:t>Human-Human Agreement </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hMerge="1">
                  <a:txBody>
                    <a:bodyPr/>
                    <a:lstStyle/>
                    <a:p>
                      <a:endParaRPr lang="de-DE"/>
                    </a:p>
                  </a:txBody>
                  <a:tcPr/>
                </a:tc>
                <a:tc hMerge="1">
                  <a:txBody>
                    <a:bodyPr/>
                    <a:lstStyle/>
                    <a:p>
                      <a:endParaRPr lang="de-DE"/>
                    </a:p>
                  </a:txBody>
                  <a:tcPr/>
                </a:tc>
                <a:tc gridSpan="3">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nSpc>
                          <a:spcPct val="107000"/>
                        </a:lnSpc>
                        <a:spcAft>
                          <a:spcPts val="0"/>
                        </a:spcAft>
                      </a:pPr>
                      <a:r>
                        <a:rPr lang="de-DE" sz="1200" dirty="0">
                          <a:effectLst/>
                        </a:rPr>
                        <a:t>Human-</a:t>
                      </a:r>
                      <a:r>
                        <a:rPr lang="de-DE" sz="1200" dirty="0" err="1">
                          <a:effectLst/>
                        </a:rPr>
                        <a:t>Machine</a:t>
                      </a:r>
                      <a:r>
                        <a:rPr lang="de-DE" sz="1200" dirty="0">
                          <a:effectLst/>
                        </a:rPr>
                        <a:t> Agreement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000"/>
                  </a:ext>
                </a:extLst>
              </a:tr>
              <a:tr h="304781">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nSpc>
                          <a:spcPct val="107000"/>
                        </a:lnSpc>
                        <a:spcAft>
                          <a:spcPts val="0"/>
                        </a:spcAft>
                      </a:pP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endParaRPr lang="de-DE" sz="12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0" dirty="0">
                          <a:effectLst/>
                        </a:rPr>
                        <a:t>% </a:t>
                      </a:r>
                      <a:r>
                        <a:rPr lang="de-DE" sz="1200" b="0" dirty="0" err="1">
                          <a:effectLst/>
                        </a:rPr>
                        <a:t>Exact</a:t>
                      </a:r>
                      <a:endParaRPr lang="de-DE"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0" dirty="0">
                          <a:effectLst/>
                        </a:rPr>
                        <a:t>% </a:t>
                      </a:r>
                      <a:r>
                        <a:rPr lang="de-DE" sz="1200" b="0" dirty="0" err="1">
                          <a:effectLst/>
                        </a:rPr>
                        <a:t>Adj</a:t>
                      </a:r>
                      <a:endParaRPr lang="de-DE"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0" dirty="0">
                          <a:effectLst/>
                        </a:rPr>
                        <a:t>QWK</a:t>
                      </a:r>
                      <a:endParaRPr lang="de-DE"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0" dirty="0">
                          <a:effectLst/>
                        </a:rPr>
                        <a:t>% </a:t>
                      </a:r>
                      <a:r>
                        <a:rPr lang="de-DE" sz="1200" b="0" dirty="0" err="1">
                          <a:effectLst/>
                        </a:rPr>
                        <a:t>Exact</a:t>
                      </a:r>
                      <a:endParaRPr lang="de-DE"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0" dirty="0">
                          <a:effectLst/>
                        </a:rPr>
                        <a:t>% </a:t>
                      </a:r>
                      <a:r>
                        <a:rPr lang="de-DE" sz="1200" b="0" dirty="0" err="1">
                          <a:effectLst/>
                        </a:rPr>
                        <a:t>Adj</a:t>
                      </a:r>
                      <a:endParaRPr lang="de-DE"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0" dirty="0">
                          <a:effectLst/>
                        </a:rPr>
                        <a:t>QWK</a:t>
                      </a:r>
                      <a:endParaRPr lang="de-DE"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10001"/>
                  </a:ext>
                </a:extLst>
              </a:tr>
              <a:tr h="304781">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nSpc>
                          <a:spcPct val="107000"/>
                        </a:lnSpc>
                        <a:spcAft>
                          <a:spcPts val="0"/>
                        </a:spcAft>
                      </a:pPr>
                      <a:r>
                        <a:rPr lang="de-DE" sz="1200" dirty="0" err="1">
                          <a:effectLst/>
                        </a:rPr>
                        <a:t>Teachers</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0" dirty="0">
                          <a:effectLst/>
                        </a:rPr>
                        <a:t>1172</a:t>
                      </a:r>
                      <a:endParaRPr lang="de-DE"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0" dirty="0">
                          <a:effectLst/>
                        </a:rPr>
                        <a:t>62.5</a:t>
                      </a:r>
                      <a:endParaRPr lang="de-DE"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0" dirty="0">
                          <a:effectLst/>
                        </a:rPr>
                        <a:t>99.3</a:t>
                      </a:r>
                      <a:endParaRPr lang="de-DE"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0" dirty="0">
                          <a:effectLst/>
                        </a:rPr>
                        <a:t>.67</a:t>
                      </a:r>
                      <a:endParaRPr lang="de-DE"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0" dirty="0">
                          <a:effectLst/>
                        </a:rPr>
                        <a:t>43.9</a:t>
                      </a:r>
                      <a:endParaRPr lang="de-DE"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0" dirty="0">
                          <a:effectLst/>
                        </a:rPr>
                        <a:t>99.1</a:t>
                      </a:r>
                      <a:endParaRPr lang="de-DE"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0" dirty="0">
                          <a:effectLst/>
                        </a:rPr>
                        <a:t>.76</a:t>
                      </a:r>
                      <a:endParaRPr lang="de-DE"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10002"/>
                  </a:ext>
                </a:extLst>
              </a:tr>
              <a:tr h="304781">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TV Advertising</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1195</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58.9</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98.3</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1" dirty="0">
                          <a:solidFill>
                            <a:schemeClr val="tx1">
                              <a:lumMod val="50000"/>
                              <a:lumOff val="50000"/>
                            </a:schemeClr>
                          </a:solidFill>
                          <a:effectLst/>
                        </a:rPr>
                        <a:t>.64</a:t>
                      </a:r>
                      <a:endParaRPr lang="de-DE" sz="1200" b="1"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41.8</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a:solidFill>
                            <a:schemeClr val="tx1">
                              <a:lumMod val="50000"/>
                              <a:lumOff val="50000"/>
                            </a:schemeClr>
                          </a:solidFill>
                          <a:effectLst/>
                        </a:rPr>
                        <a:t>99.3</a:t>
                      </a:r>
                      <a:endParaRPr lang="de-DE" sz="120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1">
                          <a:solidFill>
                            <a:schemeClr val="tx1">
                              <a:lumMod val="50000"/>
                              <a:lumOff val="50000"/>
                            </a:schemeClr>
                          </a:solidFill>
                          <a:effectLst/>
                        </a:rPr>
                        <a:t>.81</a:t>
                      </a:r>
                      <a:endParaRPr lang="de-DE" sz="1200" b="1">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3"/>
                  </a:ext>
                </a:extLst>
              </a:tr>
              <a:tr h="304781">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The Chevalier</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1126</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69.1</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99.0</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1" dirty="0">
                          <a:solidFill>
                            <a:schemeClr val="tx1">
                              <a:lumMod val="50000"/>
                              <a:lumOff val="50000"/>
                            </a:schemeClr>
                          </a:solidFill>
                          <a:effectLst/>
                        </a:rPr>
                        <a:t>.87</a:t>
                      </a:r>
                      <a:endParaRPr lang="de-DE" sz="1200" b="1"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30.6</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95.6</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1">
                          <a:solidFill>
                            <a:schemeClr val="tx1">
                              <a:lumMod val="50000"/>
                              <a:lumOff val="50000"/>
                            </a:schemeClr>
                          </a:solidFill>
                          <a:effectLst/>
                        </a:rPr>
                        <a:t>.81</a:t>
                      </a:r>
                      <a:endParaRPr lang="de-DE" sz="1200" b="1">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4"/>
                  </a:ext>
                </a:extLst>
              </a:tr>
              <a:tr h="304781">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nSpc>
                          <a:spcPct val="107000"/>
                        </a:lnSpc>
                        <a:spcAft>
                          <a:spcPts val="0"/>
                        </a:spcAft>
                      </a:pPr>
                      <a:r>
                        <a:rPr lang="de-DE" sz="1200" dirty="0" err="1">
                          <a:solidFill>
                            <a:schemeClr val="tx1">
                              <a:lumMod val="50000"/>
                              <a:lumOff val="50000"/>
                            </a:schemeClr>
                          </a:solidFill>
                          <a:effectLst/>
                        </a:rPr>
                        <a:t>Voting</a:t>
                      </a:r>
                      <a:r>
                        <a:rPr lang="de-DE" sz="1200" dirty="0">
                          <a:solidFill>
                            <a:schemeClr val="tx1">
                              <a:lumMod val="50000"/>
                              <a:lumOff val="50000"/>
                            </a:schemeClr>
                          </a:solidFill>
                          <a:effectLst/>
                        </a:rPr>
                        <a:t> Machines</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a:solidFill>
                            <a:schemeClr val="tx1">
                              <a:lumMod val="50000"/>
                              <a:lumOff val="50000"/>
                            </a:schemeClr>
                          </a:solidFill>
                          <a:effectLst/>
                        </a:rPr>
                        <a:t>1156</a:t>
                      </a:r>
                      <a:endParaRPr lang="de-DE" sz="120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67.9</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99.0</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1" dirty="0">
                          <a:solidFill>
                            <a:schemeClr val="tx1">
                              <a:lumMod val="50000"/>
                              <a:lumOff val="50000"/>
                            </a:schemeClr>
                          </a:solidFill>
                          <a:effectLst/>
                        </a:rPr>
                        <a:t>.78</a:t>
                      </a:r>
                      <a:endParaRPr lang="de-DE" sz="1200" b="1"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34.6</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dirty="0">
                          <a:solidFill>
                            <a:schemeClr val="tx1">
                              <a:lumMod val="50000"/>
                              <a:lumOff val="50000"/>
                            </a:schemeClr>
                          </a:solidFill>
                          <a:effectLst/>
                        </a:rPr>
                        <a:t>96.1</a:t>
                      </a:r>
                      <a:endParaRPr lang="de-DE" sz="12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pPr>
                        <a:lnSpc>
                          <a:spcPct val="107000"/>
                        </a:lnSpc>
                        <a:spcAft>
                          <a:spcPts val="0"/>
                        </a:spcAft>
                      </a:pPr>
                      <a:r>
                        <a:rPr lang="de-DE" sz="1200" b="1" dirty="0">
                          <a:solidFill>
                            <a:schemeClr val="tx1">
                              <a:lumMod val="50000"/>
                              <a:lumOff val="50000"/>
                            </a:schemeClr>
                          </a:solidFill>
                          <a:effectLst/>
                        </a:rPr>
                        <a:t>.72</a:t>
                      </a:r>
                      <a:endParaRPr lang="de-DE" sz="1200" b="1"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51" marR="51451"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5"/>
                  </a:ext>
                </a:extLst>
              </a:tr>
            </a:tbl>
          </a:graphicData>
        </a:graphic>
      </p:graphicFrame>
      <p:sp>
        <p:nvSpPr>
          <p:cNvPr id="10" name="Rectangle 1">
            <a:extLst>
              <a:ext uri="{FF2B5EF4-FFF2-40B4-BE49-F238E27FC236}">
                <a16:creationId xmlns:a16="http://schemas.microsoft.com/office/drawing/2014/main" id="{D24A9596-2576-4D8C-BF1A-42D6203C0406}"/>
              </a:ext>
            </a:extLst>
          </p:cNvPr>
          <p:cNvSpPr>
            <a:spLocks noChangeArrowheads="1"/>
          </p:cNvSpPr>
          <p:nvPr/>
        </p:nvSpPr>
        <p:spPr bwMode="auto">
          <a:xfrm>
            <a:off x="1705280" y="3599884"/>
            <a:ext cx="5783944" cy="32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601" tIns="34301" rIns="68601" bIns="34301" numCol="1" anchor="ctr" anchorCtr="0" compatLnSpc="1">
            <a:prstTxWarp prst="textNoShape">
              <a:avLst/>
            </a:prstTxWarp>
            <a:spAutoFit/>
          </a:bodyPr>
          <a:lstStyle/>
          <a:p>
            <a:pPr eaLnBrk="0" fontAlgn="base" hangingPunct="0">
              <a:spcBef>
                <a:spcPct val="0"/>
              </a:spcBef>
              <a:spcAft>
                <a:spcPct val="0"/>
              </a:spcAft>
            </a:pPr>
            <a:r>
              <a:rPr lang="de-DE" altLang="de-DE" sz="825"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de-DE" altLang="de-DE" sz="825"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Exact</a:t>
            </a:r>
            <a:r>
              <a:rPr lang="de-DE" altLang="de-DE" sz="825" dirty="0">
                <a:solidFill>
                  <a:prstClr val="black"/>
                </a:solidFill>
                <a:latin typeface="Calibri" panose="020F0502020204030204" pitchFamily="34" charset="0"/>
                <a:ea typeface="Calibri" panose="020F0502020204030204" pitchFamily="34" charset="0"/>
                <a:cs typeface="Times New Roman" panose="02020603050405020304" pitchFamily="18" charset="0"/>
              </a:rPr>
              <a:t> = Prozentsatz exakte Übereinstimmung; % </a:t>
            </a:r>
            <a:r>
              <a:rPr lang="de-DE" altLang="de-DE" sz="825"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Adj</a:t>
            </a:r>
            <a:r>
              <a:rPr lang="de-DE" altLang="de-DE" sz="825" dirty="0">
                <a:solidFill>
                  <a:prstClr val="black"/>
                </a:solidFill>
                <a:latin typeface="Calibri" panose="020F0502020204030204" pitchFamily="34" charset="0"/>
                <a:ea typeface="Calibri" panose="020F0502020204030204" pitchFamily="34" charset="0"/>
                <a:cs typeface="Times New Roman" panose="02020603050405020304" pitchFamily="18" charset="0"/>
              </a:rPr>
              <a:t> = Prozentsatz Übereinstimmung +-/1; </a:t>
            </a:r>
            <a:r>
              <a:rPr lang="de-DE" altLang="de-DE" sz="825" b="1" dirty="0">
                <a:solidFill>
                  <a:prstClr val="black"/>
                </a:solidFill>
                <a:latin typeface="Calibri" panose="020F0502020204030204" pitchFamily="34" charset="0"/>
                <a:ea typeface="Calibri" panose="020F0502020204030204" pitchFamily="34" charset="0"/>
                <a:cs typeface="Times New Roman" panose="02020603050405020304" pitchFamily="18" charset="0"/>
              </a:rPr>
              <a:t>QWK = quadratisch-gewichtetes Kappa </a:t>
            </a:r>
            <a:endParaRPr lang="de-DE" altLang="de-DE" sz="1013" b="1" dirty="0">
              <a:solidFill>
                <a:prstClr val="black"/>
              </a:solidFill>
              <a:latin typeface="Arial" panose="020B0604020202020204" pitchFamily="34" charset="0"/>
            </a:endParaRPr>
          </a:p>
        </p:txBody>
      </p:sp>
    </p:spTree>
    <p:extLst>
      <p:ext uri="{BB962C8B-B14F-4D97-AF65-F5344CB8AC3E}">
        <p14:creationId xmlns:p14="http://schemas.microsoft.com/office/powerpoint/2010/main" val="326532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Tx/>
              <a:buChar char="-"/>
            </a:pPr>
            <a:r>
              <a:rPr lang="de-DE" dirty="0"/>
              <a:t>Wer sind wir: </a:t>
            </a:r>
          </a:p>
          <a:p>
            <a:pPr marL="342900" indent="-342900">
              <a:buFontTx/>
              <a:buChar char="-"/>
            </a:pPr>
            <a:r>
              <a:rPr lang="de-DE" dirty="0"/>
              <a:t>Jennifer Meyer und </a:t>
            </a:r>
            <a:r>
              <a:rPr lang="de-DE" dirty="0" err="1"/>
              <a:t>Thorben</a:t>
            </a:r>
            <a:r>
              <a:rPr lang="de-DE" dirty="0"/>
              <a:t> Jansen</a:t>
            </a:r>
          </a:p>
          <a:p>
            <a:pPr marL="342900" indent="-342900">
              <a:buFontTx/>
              <a:buChar char="-"/>
            </a:pPr>
            <a:r>
              <a:rPr lang="de-DE" dirty="0" err="1"/>
              <a:t>Psycholog:innen</a:t>
            </a:r>
            <a:r>
              <a:rPr lang="de-DE" dirty="0"/>
              <a:t> und </a:t>
            </a:r>
            <a:r>
              <a:rPr lang="de-DE" dirty="0" err="1"/>
              <a:t>Postdocs</a:t>
            </a:r>
            <a:r>
              <a:rPr lang="de-DE" dirty="0"/>
              <a:t> am IPN in der Abteilung Erziehungswissenschaft und Pädagogische Psychologie </a:t>
            </a:r>
          </a:p>
        </p:txBody>
      </p:sp>
      <p:sp>
        <p:nvSpPr>
          <p:cNvPr id="3" name="Titel 2"/>
          <p:cNvSpPr>
            <a:spLocks noGrp="1"/>
          </p:cNvSpPr>
          <p:nvPr>
            <p:ph type="title"/>
          </p:nvPr>
        </p:nvSpPr>
        <p:spPr/>
        <p:txBody>
          <a:bodyPr/>
          <a:lstStyle/>
          <a:p>
            <a:r>
              <a:rPr lang="de-DE" dirty="0"/>
              <a:t>Vorstellung</a:t>
            </a:r>
          </a:p>
        </p:txBody>
      </p:sp>
      <p:sp>
        <p:nvSpPr>
          <p:cNvPr id="4" name="Datumsplatzhalter 3"/>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3</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1345141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ildplatzhalter 10"/>
          <p:cNvSpPr>
            <a:spLocks noGrp="1"/>
          </p:cNvSpPr>
          <p:nvPr>
            <p:ph type="pic" sz="quarter" idx="14"/>
          </p:nvPr>
        </p:nvSpPr>
        <p:spPr/>
      </p:sp>
      <p:sp>
        <p:nvSpPr>
          <p:cNvPr id="3" name="Titel 2"/>
          <p:cNvSpPr>
            <a:spLocks noGrp="1"/>
          </p:cNvSpPr>
          <p:nvPr>
            <p:ph type="title"/>
          </p:nvPr>
        </p:nvSpPr>
        <p:spPr/>
        <p:txBody>
          <a:bodyPr>
            <a:normAutofit fontScale="90000"/>
          </a:bodyPr>
          <a:lstStyle/>
          <a:p>
            <a:r>
              <a:rPr lang="de-DE" dirty="0"/>
              <a:t>Automatisierte Beurteilung</a:t>
            </a:r>
            <a:br>
              <a:rPr lang="de-DE" dirty="0"/>
            </a:br>
            <a:r>
              <a:rPr lang="de-DE" sz="1500" dirty="0"/>
              <a:t>Wie hoch ist die Qualität maschineller Urteile?</a:t>
            </a:r>
            <a:endParaRPr lang="de-DE" sz="2101" b="0" dirty="0">
              <a:solidFill>
                <a:schemeClr val="tx1">
                  <a:lumMod val="50000"/>
                  <a:lumOff val="50000"/>
                </a:schemeClr>
              </a:solidFill>
            </a:endParaRPr>
          </a:p>
        </p:txBody>
      </p:sp>
      <p:sp>
        <p:nvSpPr>
          <p:cNvPr id="4" name="Datumsplatzhalter 3"/>
          <p:cNvSpPr>
            <a:spLocks noGrp="1"/>
          </p:cNvSpPr>
          <p:nvPr>
            <p:ph type="dt" sz="half" idx="10"/>
          </p:nvPr>
        </p:nvSpPr>
        <p:spPr/>
        <p:txBody>
          <a:bodyPr/>
          <a:lstStyle/>
          <a:p>
            <a:fld id="{D4FF746C-0C04-A74E-9DB6-DE84873E219F}" type="datetime3">
              <a:rPr lang="de-DE" smtClean="0"/>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30</a:t>
            </a:fld>
            <a:endParaRPr lang="de-DE" dirty="0"/>
          </a:p>
        </p:txBody>
      </p:sp>
      <p:sp>
        <p:nvSpPr>
          <p:cNvPr id="10" name="Textplatzhalter 9"/>
          <p:cNvSpPr>
            <a:spLocks noGrp="1"/>
          </p:cNvSpPr>
          <p:nvPr>
            <p:ph type="body" sz="quarter" idx="13"/>
          </p:nvPr>
        </p:nvSpPr>
        <p:spPr/>
        <p:txBody>
          <a:bodyPr/>
          <a:lstStyle/>
          <a:p>
            <a:endParaRPr lang="de-DE"/>
          </a:p>
        </p:txBody>
      </p:sp>
      <p:graphicFrame>
        <p:nvGraphicFramePr>
          <p:cNvPr id="8" name="Tabelle 7"/>
          <p:cNvGraphicFramePr>
            <a:graphicFrameLocks noGrp="1"/>
          </p:cNvGraphicFramePr>
          <p:nvPr/>
        </p:nvGraphicFramePr>
        <p:xfrm>
          <a:off x="1403461" y="1762204"/>
          <a:ext cx="6355559" cy="1635472"/>
        </p:xfrm>
        <a:graphic>
          <a:graphicData uri="http://schemas.openxmlformats.org/drawingml/2006/table">
            <a:tbl>
              <a:tblPr/>
              <a:tblGrid>
                <a:gridCol w="1059259">
                  <a:extLst>
                    <a:ext uri="{9D8B030D-6E8A-4147-A177-3AD203B41FA5}">
                      <a16:colId xmlns:a16="http://schemas.microsoft.com/office/drawing/2014/main" val="20000"/>
                    </a:ext>
                  </a:extLst>
                </a:gridCol>
                <a:gridCol w="529630">
                  <a:extLst>
                    <a:ext uri="{9D8B030D-6E8A-4147-A177-3AD203B41FA5}">
                      <a16:colId xmlns:a16="http://schemas.microsoft.com/office/drawing/2014/main" val="20001"/>
                    </a:ext>
                  </a:extLst>
                </a:gridCol>
                <a:gridCol w="529630">
                  <a:extLst>
                    <a:ext uri="{9D8B030D-6E8A-4147-A177-3AD203B41FA5}">
                      <a16:colId xmlns:a16="http://schemas.microsoft.com/office/drawing/2014/main" val="1429191041"/>
                    </a:ext>
                  </a:extLst>
                </a:gridCol>
                <a:gridCol w="529630">
                  <a:extLst>
                    <a:ext uri="{9D8B030D-6E8A-4147-A177-3AD203B41FA5}">
                      <a16:colId xmlns:a16="http://schemas.microsoft.com/office/drawing/2014/main" val="20002"/>
                    </a:ext>
                  </a:extLst>
                </a:gridCol>
                <a:gridCol w="529630">
                  <a:extLst>
                    <a:ext uri="{9D8B030D-6E8A-4147-A177-3AD203B41FA5}">
                      <a16:colId xmlns:a16="http://schemas.microsoft.com/office/drawing/2014/main" val="849419437"/>
                    </a:ext>
                  </a:extLst>
                </a:gridCol>
                <a:gridCol w="529630">
                  <a:extLst>
                    <a:ext uri="{9D8B030D-6E8A-4147-A177-3AD203B41FA5}">
                      <a16:colId xmlns:a16="http://schemas.microsoft.com/office/drawing/2014/main" val="20003"/>
                    </a:ext>
                  </a:extLst>
                </a:gridCol>
                <a:gridCol w="529630">
                  <a:extLst>
                    <a:ext uri="{9D8B030D-6E8A-4147-A177-3AD203B41FA5}">
                      <a16:colId xmlns:a16="http://schemas.microsoft.com/office/drawing/2014/main" val="538634441"/>
                    </a:ext>
                  </a:extLst>
                </a:gridCol>
                <a:gridCol w="529630">
                  <a:extLst>
                    <a:ext uri="{9D8B030D-6E8A-4147-A177-3AD203B41FA5}">
                      <a16:colId xmlns:a16="http://schemas.microsoft.com/office/drawing/2014/main" val="20004"/>
                    </a:ext>
                  </a:extLst>
                </a:gridCol>
                <a:gridCol w="529630">
                  <a:extLst>
                    <a:ext uri="{9D8B030D-6E8A-4147-A177-3AD203B41FA5}">
                      <a16:colId xmlns:a16="http://schemas.microsoft.com/office/drawing/2014/main" val="2800873023"/>
                    </a:ext>
                  </a:extLst>
                </a:gridCol>
                <a:gridCol w="529630">
                  <a:extLst>
                    <a:ext uri="{9D8B030D-6E8A-4147-A177-3AD203B41FA5}">
                      <a16:colId xmlns:a16="http://schemas.microsoft.com/office/drawing/2014/main" val="20005"/>
                    </a:ext>
                  </a:extLst>
                </a:gridCol>
                <a:gridCol w="529630">
                  <a:extLst>
                    <a:ext uri="{9D8B030D-6E8A-4147-A177-3AD203B41FA5}">
                      <a16:colId xmlns:a16="http://schemas.microsoft.com/office/drawing/2014/main" val="3850595783"/>
                    </a:ext>
                  </a:extLst>
                </a:gridCol>
              </a:tblGrid>
              <a:tr h="575324">
                <a:tc>
                  <a:txBody>
                    <a:bodyPr/>
                    <a:lstStyle/>
                    <a:p>
                      <a:pPr algn="ctr" rtl="0" fontAlgn="b"/>
                      <a:endParaRPr lang="de-DE" sz="900" dirty="0">
                        <a:effectLst/>
                      </a:endParaRP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2">
                  <a:txBody>
                    <a:bodyPr/>
                    <a:lstStyle/>
                    <a:p>
                      <a:pPr algn="ctr" rtl="0" fontAlgn="b"/>
                      <a:r>
                        <a:rPr lang="de-DE" sz="900" b="1" dirty="0">
                          <a:effectLst/>
                        </a:rPr>
                        <a:t>Alle</a:t>
                      </a:r>
                      <a:r>
                        <a:rPr lang="de-DE" sz="900" b="1" baseline="0" dirty="0">
                          <a:effectLst/>
                        </a:rPr>
                        <a:t> Informationen</a:t>
                      </a:r>
                      <a:endParaRPr lang="de-DE" sz="900" b="1" dirty="0">
                        <a:effectLst/>
                      </a:endParaRP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de-DE"/>
                    </a:p>
                  </a:txBody>
                  <a:tcPr/>
                </a:tc>
                <a:tc gridSpan="2">
                  <a:txBody>
                    <a:bodyPr/>
                    <a:lstStyle/>
                    <a:p>
                      <a:pPr algn="ctr" rtl="0" fontAlgn="b"/>
                      <a:r>
                        <a:rPr lang="de-DE" sz="900" b="1" dirty="0">
                          <a:effectLst/>
                        </a:rPr>
                        <a:t>Anrede und Verabschiedung</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de-DE"/>
                    </a:p>
                  </a:txBody>
                  <a:tcPr/>
                </a:tc>
                <a:tc gridSpan="2">
                  <a:txBody>
                    <a:bodyPr/>
                    <a:lstStyle/>
                    <a:p>
                      <a:pPr algn="ctr" rtl="0" fontAlgn="b"/>
                      <a:r>
                        <a:rPr lang="de-DE" sz="900" b="1" dirty="0">
                          <a:effectLst/>
                        </a:rPr>
                        <a:t>Betreff</a:t>
                      </a:r>
                      <a:r>
                        <a:rPr lang="de-DE" sz="900" b="1" baseline="0" dirty="0">
                          <a:effectLst/>
                        </a:rPr>
                        <a:t> </a:t>
                      </a:r>
                      <a:endParaRPr lang="de-DE" sz="900" b="1" dirty="0">
                        <a:effectLst/>
                      </a:endParaRP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de-DE"/>
                    </a:p>
                  </a:txBody>
                  <a:tcPr/>
                </a:tc>
                <a:tc gridSpan="2">
                  <a:txBody>
                    <a:bodyPr/>
                    <a:lstStyle/>
                    <a:p>
                      <a:pPr algn="ctr" rtl="0" fontAlgn="b"/>
                      <a:r>
                        <a:rPr lang="de-DE" sz="900" b="1" dirty="0">
                          <a:effectLst/>
                        </a:rPr>
                        <a:t>Einleitung und Schlusssatz</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de-DE"/>
                    </a:p>
                  </a:txBody>
                  <a:tcPr/>
                </a:tc>
                <a:tc gridSpan="2">
                  <a:txBody>
                    <a:bodyPr/>
                    <a:lstStyle/>
                    <a:p>
                      <a:pPr algn="ctr" rtl="0" fontAlgn="b"/>
                      <a:r>
                        <a:rPr lang="de-DE" sz="900" b="1" dirty="0">
                          <a:effectLst/>
                        </a:rPr>
                        <a:t>Sprachstil</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00"/>
                  </a:ext>
                </a:extLst>
              </a:tr>
              <a:tr h="343061">
                <a:tc>
                  <a:txBody>
                    <a:bodyPr/>
                    <a:lstStyle/>
                    <a:p>
                      <a:pPr algn="ctr" rtl="0" fontAlgn="b"/>
                      <a:endParaRPr lang="de-DE" sz="900" dirty="0">
                        <a:effectLst/>
                      </a:endParaRP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b="1" dirty="0" err="1">
                          <a:effectLst/>
                        </a:rPr>
                        <a:t>acc</a:t>
                      </a:r>
                      <a:r>
                        <a:rPr lang="de-DE" sz="900" b="1" dirty="0">
                          <a:effectLst/>
                        </a:rPr>
                        <a:t> (%)</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l-GR" sz="900" b="1" dirty="0">
                          <a:effectLst/>
                        </a:rPr>
                        <a:t>κ</a:t>
                      </a:r>
                      <a:endParaRPr lang="de-DE" sz="900" b="1" dirty="0">
                        <a:effectLst/>
                      </a:endParaRP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b="1" dirty="0" err="1">
                          <a:effectLst/>
                        </a:rPr>
                        <a:t>acc</a:t>
                      </a:r>
                      <a:r>
                        <a:rPr lang="de-DE" sz="900" b="1" dirty="0">
                          <a:effectLst/>
                        </a:rPr>
                        <a:t> (%)</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l-GR" sz="900" b="1" dirty="0">
                          <a:effectLst/>
                        </a:rPr>
                        <a:t>κ</a:t>
                      </a:r>
                      <a:endParaRPr lang="de-DE" sz="900" b="1" dirty="0">
                        <a:effectLst/>
                      </a:endParaRP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b="1" dirty="0" err="1">
                          <a:effectLst/>
                        </a:rPr>
                        <a:t>acc</a:t>
                      </a:r>
                      <a:r>
                        <a:rPr lang="de-DE" sz="900" b="1" dirty="0">
                          <a:effectLst/>
                        </a:rPr>
                        <a:t> (%)</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l-GR" sz="900" b="1" dirty="0">
                          <a:effectLst/>
                        </a:rPr>
                        <a:t>κ</a:t>
                      </a:r>
                      <a:endParaRPr lang="de-DE" sz="900" b="1" dirty="0">
                        <a:effectLst/>
                      </a:endParaRP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b="1" dirty="0" err="1">
                          <a:effectLst/>
                        </a:rPr>
                        <a:t>acc</a:t>
                      </a:r>
                      <a:r>
                        <a:rPr lang="de-DE" sz="900" b="1" dirty="0">
                          <a:effectLst/>
                        </a:rPr>
                        <a:t> (%)</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l-GR" sz="900" b="1" dirty="0">
                          <a:effectLst/>
                        </a:rPr>
                        <a:t>κ</a:t>
                      </a:r>
                      <a:endParaRPr lang="de-DE" sz="900" b="1" dirty="0">
                        <a:effectLst/>
                      </a:endParaRP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b="1" dirty="0" err="1">
                          <a:effectLst/>
                        </a:rPr>
                        <a:t>acc</a:t>
                      </a:r>
                      <a:r>
                        <a:rPr lang="de-DE" sz="900" b="1" dirty="0">
                          <a:effectLst/>
                        </a:rPr>
                        <a:t> (%)</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l-GR" sz="900" b="1" dirty="0">
                          <a:effectLst/>
                        </a:rPr>
                        <a:t>κ</a:t>
                      </a:r>
                      <a:endParaRPr lang="de-DE" sz="900" b="1" dirty="0">
                        <a:effectLst/>
                      </a:endParaRP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71068122"/>
                  </a:ext>
                </a:extLst>
              </a:tr>
              <a:tr h="343061">
                <a:tc>
                  <a:txBody>
                    <a:bodyPr/>
                    <a:lstStyle/>
                    <a:p>
                      <a:pPr algn="ctr" rtl="0" fontAlgn="b"/>
                      <a:r>
                        <a:rPr lang="de-DE" sz="900" b="1" dirty="0">
                          <a:effectLst/>
                        </a:rPr>
                        <a:t>Mensch-Maschine</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94.7</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.60</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88.8</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.67</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96.6</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.87</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87.7</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.69</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85.0</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.35</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374026">
                <a:tc>
                  <a:txBody>
                    <a:bodyPr/>
                    <a:lstStyle/>
                    <a:p>
                      <a:pPr algn="ctr" rtl="0" fontAlgn="b"/>
                      <a:r>
                        <a:rPr lang="de-DE" sz="900" b="1" dirty="0">
                          <a:effectLst/>
                        </a:rPr>
                        <a:t>Mensch-Mensch</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96.5</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900" dirty="0">
                          <a:effectLst/>
                        </a:rPr>
                        <a:t>.88</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96.2</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900" dirty="0">
                          <a:effectLst/>
                        </a:rPr>
                        <a:t>.90</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91.5</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.68</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95.8</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.91</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85.3</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de-DE" sz="900" dirty="0">
                          <a:effectLst/>
                        </a:rPr>
                        <a:t>.43</a:t>
                      </a:r>
                    </a:p>
                  </a:txBody>
                  <a:tcPr marL="21438" marR="21438" marT="14292" marB="1429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hteck 6"/>
          <p:cNvSpPr/>
          <p:nvPr/>
        </p:nvSpPr>
        <p:spPr>
          <a:xfrm>
            <a:off x="1403462" y="3909984"/>
            <a:ext cx="6436733" cy="438582"/>
          </a:xfrm>
          <a:prstGeom prst="rect">
            <a:avLst/>
          </a:prstGeom>
        </p:spPr>
        <p:txBody>
          <a:bodyPr wrap="square">
            <a:spAutoFit/>
          </a:bodyPr>
          <a:lstStyle/>
          <a:p>
            <a:r>
              <a:rPr lang="de-CH" sz="750" dirty="0" err="1">
                <a:latin typeface="+mj-lt"/>
                <a:ea typeface="Calibri" panose="020F0502020204030204" pitchFamily="34" charset="0"/>
                <a:cs typeface="Times New Roman" panose="02020603050405020304" pitchFamily="18" charset="0"/>
              </a:rPr>
              <a:t>Horbach</a:t>
            </a:r>
            <a:r>
              <a:rPr lang="de-CH" sz="750" dirty="0">
                <a:latin typeface="+mj-lt"/>
                <a:ea typeface="Calibri" panose="020F0502020204030204" pitchFamily="34" charset="0"/>
                <a:cs typeface="Times New Roman" panose="02020603050405020304" pitchFamily="18" charset="0"/>
              </a:rPr>
              <a:t>, A., </a:t>
            </a:r>
            <a:r>
              <a:rPr lang="de-CH" sz="750" dirty="0" err="1">
                <a:latin typeface="+mj-lt"/>
                <a:ea typeface="Calibri" panose="020F0502020204030204" pitchFamily="34" charset="0"/>
                <a:cs typeface="Times New Roman" panose="02020603050405020304" pitchFamily="18" charset="0"/>
              </a:rPr>
              <a:t>Laarman-Quante</a:t>
            </a:r>
            <a:r>
              <a:rPr lang="de-CH" sz="750" dirty="0">
                <a:latin typeface="+mj-lt"/>
                <a:ea typeface="Calibri" panose="020F0502020204030204" pitchFamily="34" charset="0"/>
                <a:cs typeface="Times New Roman" panose="02020603050405020304" pitchFamily="18" charset="0"/>
              </a:rPr>
              <a:t>, R., </a:t>
            </a:r>
            <a:r>
              <a:rPr lang="de-CH" sz="750" dirty="0" err="1">
                <a:latin typeface="+mj-lt"/>
                <a:ea typeface="Calibri" panose="020F0502020204030204" pitchFamily="34" charset="0"/>
                <a:cs typeface="Times New Roman" panose="02020603050405020304" pitchFamily="18" charset="0"/>
              </a:rPr>
              <a:t>Liebenow</a:t>
            </a:r>
            <a:r>
              <a:rPr lang="de-CH" sz="750" dirty="0">
                <a:latin typeface="+mj-lt"/>
                <a:ea typeface="Calibri" panose="020F0502020204030204" pitchFamily="34" charset="0"/>
                <a:cs typeface="Times New Roman" panose="02020603050405020304" pitchFamily="18" charset="0"/>
              </a:rPr>
              <a:t>, L. W., Meyer, J., Jansen, T., Keller, S., </a:t>
            </a:r>
            <a:r>
              <a:rPr lang="de-CH" sz="750" dirty="0" err="1">
                <a:latin typeface="+mj-lt"/>
                <a:ea typeface="Calibri" panose="020F0502020204030204" pitchFamily="34" charset="0"/>
                <a:cs typeface="Times New Roman" panose="02020603050405020304" pitchFamily="18" charset="0"/>
              </a:rPr>
              <a:t>Zesch</a:t>
            </a:r>
            <a:r>
              <a:rPr lang="de-CH" sz="750" dirty="0">
                <a:latin typeface="+mj-lt"/>
                <a:ea typeface="Calibri" panose="020F0502020204030204" pitchFamily="34" charset="0"/>
                <a:cs typeface="Times New Roman" panose="02020603050405020304" pitchFamily="18" charset="0"/>
              </a:rPr>
              <a:t>, T. &amp; Fleckenstein, J. (im Druck). </a:t>
            </a:r>
            <a:r>
              <a:rPr lang="de-CH" sz="750" dirty="0" err="1">
                <a:latin typeface="+mj-lt"/>
                <a:ea typeface="Calibri" panose="020F0502020204030204" pitchFamily="34" charset="0"/>
                <a:cs typeface="Times New Roman" panose="02020603050405020304" pitchFamily="18" charset="0"/>
              </a:rPr>
              <a:t>Bringing</a:t>
            </a:r>
            <a:r>
              <a:rPr lang="de-CH" sz="750" dirty="0">
                <a:latin typeface="+mj-lt"/>
                <a:ea typeface="Calibri" panose="020F0502020204030204" pitchFamily="34" charset="0"/>
                <a:cs typeface="Times New Roman" panose="02020603050405020304" pitchFamily="18" charset="0"/>
              </a:rPr>
              <a:t> </a:t>
            </a:r>
            <a:r>
              <a:rPr lang="de-CH" sz="750" dirty="0" err="1">
                <a:latin typeface="+mj-lt"/>
                <a:ea typeface="Calibri" panose="020F0502020204030204" pitchFamily="34" charset="0"/>
                <a:cs typeface="Times New Roman" panose="02020603050405020304" pitchFamily="18" charset="0"/>
              </a:rPr>
              <a:t>Automatic</a:t>
            </a:r>
            <a:r>
              <a:rPr lang="de-CH" sz="750" dirty="0">
                <a:latin typeface="+mj-lt"/>
                <a:ea typeface="Calibri" panose="020F0502020204030204" pitchFamily="34" charset="0"/>
                <a:cs typeface="Times New Roman" panose="02020603050405020304" pitchFamily="18" charset="0"/>
              </a:rPr>
              <a:t> Scoring </a:t>
            </a:r>
            <a:r>
              <a:rPr lang="de-CH" sz="750" dirty="0" err="1">
                <a:latin typeface="+mj-lt"/>
                <a:ea typeface="Calibri" panose="020F0502020204030204" pitchFamily="34" charset="0"/>
                <a:cs typeface="Times New Roman" panose="02020603050405020304" pitchFamily="18" charset="0"/>
              </a:rPr>
              <a:t>into</a:t>
            </a:r>
            <a:r>
              <a:rPr lang="de-CH" sz="750" dirty="0">
                <a:latin typeface="+mj-lt"/>
                <a:ea typeface="Calibri" panose="020F0502020204030204" pitchFamily="34" charset="0"/>
                <a:cs typeface="Times New Roman" panose="02020603050405020304" pitchFamily="18" charset="0"/>
              </a:rPr>
              <a:t> </a:t>
            </a:r>
            <a:r>
              <a:rPr lang="de-CH" sz="750" dirty="0" err="1">
                <a:latin typeface="+mj-lt"/>
                <a:ea typeface="Calibri" panose="020F0502020204030204" pitchFamily="34" charset="0"/>
                <a:cs typeface="Times New Roman" panose="02020603050405020304" pitchFamily="18" charset="0"/>
              </a:rPr>
              <a:t>the</a:t>
            </a:r>
            <a:r>
              <a:rPr lang="de-CH" sz="750" dirty="0">
                <a:latin typeface="+mj-lt"/>
                <a:ea typeface="Calibri" panose="020F0502020204030204" pitchFamily="34" charset="0"/>
                <a:cs typeface="Times New Roman" panose="02020603050405020304" pitchFamily="18" charset="0"/>
              </a:rPr>
              <a:t> </a:t>
            </a:r>
            <a:r>
              <a:rPr lang="de-CH" sz="750" dirty="0" err="1">
                <a:latin typeface="+mj-lt"/>
                <a:ea typeface="Calibri" panose="020F0502020204030204" pitchFamily="34" charset="0"/>
                <a:cs typeface="Times New Roman" panose="02020603050405020304" pitchFamily="18" charset="0"/>
              </a:rPr>
              <a:t>Classroom</a:t>
            </a:r>
            <a:r>
              <a:rPr lang="de-CH" sz="750" dirty="0">
                <a:latin typeface="+mj-lt"/>
                <a:ea typeface="Calibri" panose="020F0502020204030204" pitchFamily="34" charset="0"/>
                <a:cs typeface="Times New Roman" panose="02020603050405020304" pitchFamily="18" charset="0"/>
              </a:rPr>
              <a:t> - </a:t>
            </a:r>
            <a:r>
              <a:rPr lang="de-CH" sz="750" dirty="0" err="1">
                <a:latin typeface="+mj-lt"/>
                <a:ea typeface="Calibri" panose="020F0502020204030204" pitchFamily="34" charset="0"/>
                <a:cs typeface="Times New Roman" panose="02020603050405020304" pitchFamily="18" charset="0"/>
              </a:rPr>
              <a:t>Measuring</a:t>
            </a:r>
            <a:r>
              <a:rPr lang="de-CH" sz="750" dirty="0">
                <a:latin typeface="+mj-lt"/>
                <a:ea typeface="Calibri" panose="020F0502020204030204" pitchFamily="34" charset="0"/>
                <a:cs typeface="Times New Roman" panose="02020603050405020304" pitchFamily="18" charset="0"/>
              </a:rPr>
              <a:t> </a:t>
            </a:r>
            <a:r>
              <a:rPr lang="de-CH" sz="750" dirty="0" err="1">
                <a:latin typeface="+mj-lt"/>
                <a:ea typeface="Calibri" panose="020F0502020204030204" pitchFamily="34" charset="0"/>
                <a:cs typeface="Times New Roman" panose="02020603050405020304" pitchFamily="18" charset="0"/>
              </a:rPr>
              <a:t>the</a:t>
            </a:r>
            <a:r>
              <a:rPr lang="de-CH" sz="750" dirty="0">
                <a:latin typeface="+mj-lt"/>
                <a:ea typeface="Calibri" panose="020F0502020204030204" pitchFamily="34" charset="0"/>
                <a:cs typeface="Times New Roman" panose="02020603050405020304" pitchFamily="18" charset="0"/>
              </a:rPr>
              <a:t> Impact </a:t>
            </a:r>
            <a:r>
              <a:rPr lang="de-CH" sz="750" dirty="0" err="1">
                <a:latin typeface="+mj-lt"/>
                <a:ea typeface="Calibri" panose="020F0502020204030204" pitchFamily="34" charset="0"/>
                <a:cs typeface="Times New Roman" panose="02020603050405020304" pitchFamily="18" charset="0"/>
              </a:rPr>
              <a:t>of</a:t>
            </a:r>
            <a:r>
              <a:rPr lang="de-CH" sz="750" dirty="0">
                <a:latin typeface="+mj-lt"/>
                <a:ea typeface="Calibri" panose="020F0502020204030204" pitchFamily="34" charset="0"/>
                <a:cs typeface="Times New Roman" panose="02020603050405020304" pitchFamily="18" charset="0"/>
              </a:rPr>
              <a:t> </a:t>
            </a:r>
            <a:r>
              <a:rPr lang="de-CH" sz="750" dirty="0" err="1">
                <a:latin typeface="+mj-lt"/>
                <a:ea typeface="Calibri" panose="020F0502020204030204" pitchFamily="34" charset="0"/>
                <a:cs typeface="Times New Roman" panose="02020603050405020304" pitchFamily="18" charset="0"/>
              </a:rPr>
              <a:t>Automated</a:t>
            </a:r>
            <a:r>
              <a:rPr lang="de-CH" sz="750" dirty="0">
                <a:latin typeface="+mj-lt"/>
                <a:ea typeface="Calibri" panose="020F0502020204030204" pitchFamily="34" charset="0"/>
                <a:cs typeface="Times New Roman" panose="02020603050405020304" pitchFamily="18" charset="0"/>
              </a:rPr>
              <a:t> </a:t>
            </a:r>
            <a:r>
              <a:rPr lang="de-CH" sz="750" dirty="0" err="1">
                <a:latin typeface="+mj-lt"/>
                <a:ea typeface="Calibri" panose="020F0502020204030204" pitchFamily="34" charset="0"/>
                <a:cs typeface="Times New Roman" panose="02020603050405020304" pitchFamily="18" charset="0"/>
              </a:rPr>
              <a:t>Analytic</a:t>
            </a:r>
            <a:r>
              <a:rPr lang="de-CH" sz="750" dirty="0">
                <a:latin typeface="+mj-lt"/>
                <a:ea typeface="Calibri" panose="020F0502020204030204" pitchFamily="34" charset="0"/>
                <a:cs typeface="Times New Roman" panose="02020603050405020304" pitchFamily="18" charset="0"/>
              </a:rPr>
              <a:t> Feedback on Student Writing Performance. In </a:t>
            </a:r>
            <a:r>
              <a:rPr lang="de-CH" sz="750" i="1" dirty="0" err="1">
                <a:latin typeface="+mj-lt"/>
                <a:ea typeface="Calibri" panose="020F0502020204030204" pitchFamily="34" charset="0"/>
                <a:cs typeface="Times New Roman" panose="02020603050405020304" pitchFamily="18" charset="0"/>
              </a:rPr>
              <a:t>Proceedings</a:t>
            </a:r>
            <a:r>
              <a:rPr lang="de-CH" sz="750" i="1" dirty="0">
                <a:latin typeface="+mj-lt"/>
                <a:ea typeface="Calibri" panose="020F0502020204030204" pitchFamily="34" charset="0"/>
                <a:cs typeface="Times New Roman" panose="02020603050405020304" pitchFamily="18" charset="0"/>
              </a:rPr>
              <a:t> </a:t>
            </a:r>
            <a:r>
              <a:rPr lang="de-CH" sz="750" i="1" dirty="0" err="1">
                <a:latin typeface="+mj-lt"/>
                <a:ea typeface="Calibri" panose="020F0502020204030204" pitchFamily="34" charset="0"/>
                <a:cs typeface="Times New Roman" panose="02020603050405020304" pitchFamily="18" charset="0"/>
              </a:rPr>
              <a:t>of</a:t>
            </a:r>
            <a:r>
              <a:rPr lang="de-CH" sz="750" i="1" dirty="0">
                <a:latin typeface="+mj-lt"/>
                <a:ea typeface="Calibri" panose="020F0502020204030204" pitchFamily="34" charset="0"/>
                <a:cs typeface="Times New Roman" panose="02020603050405020304" pitchFamily="18" charset="0"/>
              </a:rPr>
              <a:t> </a:t>
            </a:r>
            <a:r>
              <a:rPr lang="de-CH" sz="750" i="1" dirty="0" err="1">
                <a:latin typeface="+mj-lt"/>
                <a:ea typeface="Calibri" panose="020F0502020204030204" pitchFamily="34" charset="0"/>
                <a:cs typeface="Times New Roman" panose="02020603050405020304" pitchFamily="18" charset="0"/>
              </a:rPr>
              <a:t>the</a:t>
            </a:r>
            <a:r>
              <a:rPr lang="de-CH" sz="750" i="1" dirty="0">
                <a:latin typeface="+mj-lt"/>
                <a:ea typeface="Calibri" panose="020F0502020204030204" pitchFamily="34" charset="0"/>
                <a:cs typeface="Times New Roman" panose="02020603050405020304" pitchFamily="18" charset="0"/>
              </a:rPr>
              <a:t> 11th Natural Language Processing </a:t>
            </a:r>
            <a:r>
              <a:rPr lang="de-CH" sz="750" i="1" dirty="0" err="1">
                <a:latin typeface="+mj-lt"/>
                <a:ea typeface="Calibri" panose="020F0502020204030204" pitchFamily="34" charset="0"/>
                <a:cs typeface="Times New Roman" panose="02020603050405020304" pitchFamily="18" charset="0"/>
              </a:rPr>
              <a:t>for</a:t>
            </a:r>
            <a:r>
              <a:rPr lang="de-CH" sz="750" i="1" dirty="0">
                <a:latin typeface="+mj-lt"/>
                <a:ea typeface="Calibri" panose="020F0502020204030204" pitchFamily="34" charset="0"/>
                <a:cs typeface="Times New Roman" panose="02020603050405020304" pitchFamily="18" charset="0"/>
              </a:rPr>
              <a:t> Computer-</a:t>
            </a:r>
            <a:r>
              <a:rPr lang="de-CH" sz="750" i="1" dirty="0" err="1">
                <a:latin typeface="+mj-lt"/>
                <a:ea typeface="Calibri" panose="020F0502020204030204" pitchFamily="34" charset="0"/>
                <a:cs typeface="Times New Roman" panose="02020603050405020304" pitchFamily="18" charset="0"/>
              </a:rPr>
              <a:t>Assisted</a:t>
            </a:r>
            <a:r>
              <a:rPr lang="de-CH" sz="750" i="1" dirty="0">
                <a:latin typeface="+mj-lt"/>
                <a:ea typeface="Calibri" panose="020F0502020204030204" pitchFamily="34" charset="0"/>
                <a:cs typeface="Times New Roman" panose="02020603050405020304" pitchFamily="18" charset="0"/>
              </a:rPr>
              <a:t> Language Learning </a:t>
            </a:r>
            <a:r>
              <a:rPr lang="de-CH" sz="750" i="1" dirty="0" err="1">
                <a:latin typeface="+mj-lt"/>
                <a:ea typeface="Calibri" panose="020F0502020204030204" pitchFamily="34" charset="0"/>
                <a:cs typeface="Times New Roman" panose="02020603050405020304" pitchFamily="18" charset="0"/>
              </a:rPr>
              <a:t>conference</a:t>
            </a:r>
            <a:r>
              <a:rPr lang="de-CH" sz="750" i="1" dirty="0">
                <a:latin typeface="+mj-lt"/>
                <a:ea typeface="Calibri" panose="020F0502020204030204" pitchFamily="34" charset="0"/>
                <a:cs typeface="Times New Roman" panose="02020603050405020304" pitchFamily="18" charset="0"/>
              </a:rPr>
              <a:t> </a:t>
            </a:r>
            <a:r>
              <a:rPr lang="de-CH" sz="750" dirty="0">
                <a:latin typeface="+mj-lt"/>
                <a:ea typeface="Calibri" panose="020F0502020204030204" pitchFamily="34" charset="0"/>
                <a:cs typeface="Times New Roman" panose="02020603050405020304" pitchFamily="18" charset="0"/>
              </a:rPr>
              <a:t>(NLP4CALL 2022).</a:t>
            </a:r>
            <a:endParaRPr lang="de-DE" sz="750" dirty="0">
              <a:latin typeface="+mj-lt"/>
            </a:endParaRPr>
          </a:p>
        </p:txBody>
      </p:sp>
    </p:spTree>
    <p:extLst>
      <p:ext uri="{BB962C8B-B14F-4D97-AF65-F5344CB8AC3E}">
        <p14:creationId xmlns:p14="http://schemas.microsoft.com/office/powerpoint/2010/main" val="125252227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4"/>
          </p:nvPr>
        </p:nvSpPr>
        <p:spPr/>
      </p:sp>
      <p:sp>
        <p:nvSpPr>
          <p:cNvPr id="3" name="Titel 2"/>
          <p:cNvSpPr>
            <a:spLocks noGrp="1"/>
          </p:cNvSpPr>
          <p:nvPr>
            <p:ph type="title"/>
          </p:nvPr>
        </p:nvSpPr>
        <p:spPr/>
        <p:txBody>
          <a:bodyPr/>
          <a:lstStyle/>
          <a:p>
            <a:r>
              <a:rPr lang="de-DE" dirty="0"/>
              <a:t>4. Schritt: Feedback auf Basis der </a:t>
            </a:r>
            <a:r>
              <a:rPr lang="de-DE" dirty="0" err="1"/>
              <a:t>Scores</a:t>
            </a:r>
            <a:r>
              <a:rPr lang="de-DE" dirty="0"/>
              <a:t> </a:t>
            </a:r>
          </a:p>
        </p:txBody>
      </p:sp>
      <p:sp>
        <p:nvSpPr>
          <p:cNvPr id="4" name="Datumsplatzhalter 3"/>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31</a:t>
            </a:fld>
            <a:endParaRPr lang="de-DE" dirty="0"/>
          </a:p>
        </p:txBody>
      </p:sp>
      <p:sp>
        <p:nvSpPr>
          <p:cNvPr id="6" name="Textplatzhalter 5"/>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3288945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75D1ED-F376-4A93-A13F-57D09D4E6C72}"/>
              </a:ext>
            </a:extLst>
          </p:cNvPr>
          <p:cNvSpPr>
            <a:spLocks noGrp="1"/>
          </p:cNvSpPr>
          <p:nvPr>
            <p:ph type="title"/>
          </p:nvPr>
        </p:nvSpPr>
        <p:spPr/>
        <p:txBody>
          <a:bodyPr/>
          <a:lstStyle/>
          <a:p>
            <a:r>
              <a:rPr lang="de-DE" dirty="0"/>
              <a:t>Beispiel Feedback</a:t>
            </a:r>
          </a:p>
        </p:txBody>
      </p:sp>
      <p:sp>
        <p:nvSpPr>
          <p:cNvPr id="4" name="Datumsplatzhalter 3">
            <a:extLst>
              <a:ext uri="{FF2B5EF4-FFF2-40B4-BE49-F238E27FC236}">
                <a16:creationId xmlns:a16="http://schemas.microsoft.com/office/drawing/2014/main" id="{61ACF2C4-2E9D-4449-8CBD-DA01D51BCD76}"/>
              </a:ext>
            </a:extLst>
          </p:cNvPr>
          <p:cNvSpPr>
            <a:spLocks noGrp="1"/>
          </p:cNvSpPr>
          <p:nvPr>
            <p:ph type="dt" sz="half" idx="10"/>
          </p:nvPr>
        </p:nvSpPr>
        <p:spPr/>
        <p:txBody>
          <a:bodyPr/>
          <a:lstStyle/>
          <a:p>
            <a:fld id="{5526E2A7-E74A-4FCD-9578-5AFD3D7AE883}" type="datetime1">
              <a:rPr lang="de-DE" smtClean="0"/>
              <a:t>01.06.2023</a:t>
            </a:fld>
            <a:endParaRPr lang="de-DE"/>
          </a:p>
        </p:txBody>
      </p:sp>
      <p:sp>
        <p:nvSpPr>
          <p:cNvPr id="12" name="Bildplatzhalter 11"/>
          <p:cNvSpPr>
            <a:spLocks noGrp="1"/>
          </p:cNvSpPr>
          <p:nvPr>
            <p:ph type="pic" sz="quarter" idx="14"/>
          </p:nvPr>
        </p:nvSpPr>
        <p:spPr/>
      </p:sp>
      <p:pic>
        <p:nvPicPr>
          <p:cNvPr id="5" name="Grafik 4">
            <a:extLst>
              <a:ext uri="{FF2B5EF4-FFF2-40B4-BE49-F238E27FC236}">
                <a16:creationId xmlns:a16="http://schemas.microsoft.com/office/drawing/2014/main" id="{15FE5F46-7A4D-4E9A-8675-027F6C4AF0A2}"/>
              </a:ext>
            </a:extLst>
          </p:cNvPr>
          <p:cNvPicPr>
            <a:picLocks noChangeAspect="1"/>
          </p:cNvPicPr>
          <p:nvPr/>
        </p:nvPicPr>
        <p:blipFill>
          <a:blip r:embed="rId2"/>
          <a:stretch>
            <a:fillRect/>
          </a:stretch>
        </p:blipFill>
        <p:spPr>
          <a:xfrm>
            <a:off x="395288" y="1821165"/>
            <a:ext cx="4475960" cy="2638339"/>
          </a:xfrm>
          <a:prstGeom prst="rect">
            <a:avLst/>
          </a:prstGeom>
        </p:spPr>
      </p:pic>
      <p:pic>
        <p:nvPicPr>
          <p:cNvPr id="6" name="Grafik 5">
            <a:extLst>
              <a:ext uri="{FF2B5EF4-FFF2-40B4-BE49-F238E27FC236}">
                <a16:creationId xmlns:a16="http://schemas.microsoft.com/office/drawing/2014/main" id="{2D92F18A-9B28-406B-B226-194B9E45D895}"/>
              </a:ext>
            </a:extLst>
          </p:cNvPr>
          <p:cNvPicPr>
            <a:picLocks noChangeAspect="1"/>
          </p:cNvPicPr>
          <p:nvPr/>
        </p:nvPicPr>
        <p:blipFill>
          <a:blip r:embed="rId3"/>
          <a:stretch>
            <a:fillRect/>
          </a:stretch>
        </p:blipFill>
        <p:spPr>
          <a:xfrm>
            <a:off x="5076056" y="1819801"/>
            <a:ext cx="3600400" cy="2742725"/>
          </a:xfrm>
          <a:prstGeom prst="rect">
            <a:avLst/>
          </a:prstGeom>
        </p:spPr>
      </p:pic>
    </p:spTree>
    <p:extLst>
      <p:ext uri="{BB962C8B-B14F-4D97-AF65-F5344CB8AC3E}">
        <p14:creationId xmlns:p14="http://schemas.microsoft.com/office/powerpoint/2010/main" val="1466660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idx="1"/>
          </p:nvPr>
        </p:nvSpPr>
        <p:spPr/>
        <p:txBody>
          <a:bodyPr>
            <a:normAutofit/>
          </a:bodyPr>
          <a:lstStyle/>
          <a:p>
            <a:r>
              <a:rPr lang="de-DE" dirty="0"/>
              <a:t>Beurteilung durch KI möglich, aber aufwändig und aufgabenspezifisch</a:t>
            </a:r>
          </a:p>
          <a:p>
            <a:r>
              <a:rPr lang="de-DE" dirty="0"/>
              <a:t>Beurteilung durch KI vergleichbar reliabel wie Beurteilung durch </a:t>
            </a:r>
            <a:r>
              <a:rPr lang="de-DE" dirty="0" err="1"/>
              <a:t>Expert:innen</a:t>
            </a:r>
            <a:endParaRPr lang="de-DE" dirty="0"/>
          </a:p>
          <a:p>
            <a:endParaRPr lang="de-DE" b="1" dirty="0"/>
          </a:p>
          <a:p>
            <a:r>
              <a:rPr lang="de-DE" b="1" dirty="0"/>
              <a:t>Was muss automatisierte Textklassifikation leisten um hilfreich im Unterricht zu sein und wann ist sie gut genug?</a:t>
            </a:r>
          </a:p>
          <a:p>
            <a:endParaRPr lang="de-DE" dirty="0"/>
          </a:p>
        </p:txBody>
      </p:sp>
      <p:sp>
        <p:nvSpPr>
          <p:cNvPr id="7" name="Titel 6"/>
          <p:cNvSpPr>
            <a:spLocks noGrp="1"/>
          </p:cNvSpPr>
          <p:nvPr>
            <p:ph type="title"/>
          </p:nvPr>
        </p:nvSpPr>
        <p:spPr/>
        <p:txBody>
          <a:bodyPr/>
          <a:lstStyle/>
          <a:p>
            <a:r>
              <a:rPr lang="de-DE" dirty="0"/>
              <a:t>Zwischenfazit</a:t>
            </a:r>
          </a:p>
        </p:txBody>
      </p:sp>
      <p:sp>
        <p:nvSpPr>
          <p:cNvPr id="4" name="Datumsplatzhalter 3"/>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33</a:t>
            </a:fld>
            <a:endParaRPr lang="de-DE" dirty="0"/>
          </a:p>
        </p:txBody>
      </p:sp>
      <p:sp>
        <p:nvSpPr>
          <p:cNvPr id="9" name="Textplatzhalter 8"/>
          <p:cNvSpPr>
            <a:spLocks noGrp="1"/>
          </p:cNvSpPr>
          <p:nvPr>
            <p:ph type="body" sz="quarter" idx="13"/>
          </p:nvPr>
        </p:nvSpPr>
        <p:spPr/>
        <p:txBody>
          <a:bodyPr/>
          <a:lstStyle/>
          <a:p>
            <a:endParaRPr lang="de-DE"/>
          </a:p>
        </p:txBody>
      </p:sp>
      <p:sp>
        <p:nvSpPr>
          <p:cNvPr id="10" name="Bildplatzhalter 9"/>
          <p:cNvSpPr>
            <a:spLocks noGrp="1"/>
          </p:cNvSpPr>
          <p:nvPr>
            <p:ph type="pic" sz="quarter" idx="14"/>
          </p:nvPr>
        </p:nvSpPr>
        <p:spPr/>
      </p:sp>
    </p:spTree>
    <p:extLst>
      <p:ext uri="{BB962C8B-B14F-4D97-AF65-F5344CB8AC3E}">
        <p14:creationId xmlns:p14="http://schemas.microsoft.com/office/powerpoint/2010/main" val="1190046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Arial" panose="020B0604020202020204" pitchFamily="34" charset="0"/>
              <a:buChar char="•"/>
            </a:pPr>
            <a:r>
              <a:rPr lang="de-DE" dirty="0"/>
              <a:t>Wie gut ist Feedback auf Basis von GPT im Vergleich zu Lehrkraft Feedback? </a:t>
            </a:r>
          </a:p>
          <a:p>
            <a:pPr marL="342900" indent="-342900">
              <a:buFontTx/>
              <a:buChar char="-"/>
            </a:pPr>
            <a:r>
              <a:rPr lang="de-DE" dirty="0"/>
              <a:t>Wir arbeiten an Studien zu dieser Frage. </a:t>
            </a:r>
          </a:p>
          <a:p>
            <a:pPr marL="342900" indent="-342900">
              <a:buFontTx/>
              <a:buChar char="-"/>
            </a:pPr>
            <a:r>
              <a:rPr lang="de-DE" dirty="0"/>
              <a:t>Zunächst seid ihr gefragt:  </a:t>
            </a:r>
          </a:p>
        </p:txBody>
      </p:sp>
      <p:sp>
        <p:nvSpPr>
          <p:cNvPr id="3" name="Titel 2"/>
          <p:cNvSpPr>
            <a:spLocks noGrp="1"/>
          </p:cNvSpPr>
          <p:nvPr>
            <p:ph type="title"/>
          </p:nvPr>
        </p:nvSpPr>
        <p:spPr/>
        <p:txBody>
          <a:bodyPr/>
          <a:lstStyle/>
          <a:p>
            <a:r>
              <a:rPr lang="de-DE" dirty="0"/>
              <a:t>… brauchen wir überhaupt Klassifikation?</a:t>
            </a:r>
          </a:p>
        </p:txBody>
      </p:sp>
      <p:sp>
        <p:nvSpPr>
          <p:cNvPr id="4" name="Datumsplatzhalter 3"/>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34</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1732619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Vergleich GPT vs. Lehrkraft-Feedback </a:t>
            </a:r>
          </a:p>
          <a:p>
            <a:endParaRPr lang="de-DE" dirty="0"/>
          </a:p>
          <a:p>
            <a:r>
              <a:rPr lang="de-DE" dirty="0"/>
              <a:t>Wie findet ihr die Feedbacks? Könnt ihr die Quelle erkennen?</a:t>
            </a:r>
          </a:p>
        </p:txBody>
      </p:sp>
      <p:sp>
        <p:nvSpPr>
          <p:cNvPr id="3" name="Titel 2"/>
          <p:cNvSpPr>
            <a:spLocks noGrp="1"/>
          </p:cNvSpPr>
          <p:nvPr>
            <p:ph type="title"/>
          </p:nvPr>
        </p:nvSpPr>
        <p:spPr/>
        <p:txBody>
          <a:bodyPr/>
          <a:lstStyle/>
          <a:p>
            <a:r>
              <a:rPr lang="de-DE" dirty="0"/>
              <a:t>Praktische Phase</a:t>
            </a:r>
          </a:p>
        </p:txBody>
      </p:sp>
      <p:sp>
        <p:nvSpPr>
          <p:cNvPr id="4" name="Datumsplatzhalter 3"/>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35</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578143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3C2EFF4-D8F7-EE25-FE9D-DEF7B706D51E}"/>
              </a:ext>
            </a:extLst>
          </p:cNvPr>
          <p:cNvSpPr>
            <a:spLocks noGrp="1"/>
          </p:cNvSpPr>
          <p:nvPr>
            <p:ph idx="1"/>
          </p:nvPr>
        </p:nvSpPr>
        <p:spPr>
          <a:xfrm>
            <a:off x="395288" y="1636439"/>
            <a:ext cx="8353426" cy="2520281"/>
          </a:xfrm>
        </p:spPr>
        <p:txBody>
          <a:bodyPr>
            <a:normAutofit/>
          </a:bodyPr>
          <a:lstStyle/>
          <a:p>
            <a:endParaRPr lang="de-DE" dirty="0">
              <a:hlinkClick r:id="rId3"/>
            </a:endParaRPr>
          </a:p>
          <a:p>
            <a:r>
              <a:rPr lang="de-DE" dirty="0">
                <a:hlinkClick r:id="rId4"/>
              </a:rPr>
              <a:t>https://neu-studie.psychpaed.uni-kiel.de/limesurvey/index.php/341461?lang=de</a:t>
            </a:r>
            <a:r>
              <a:rPr lang="de-DE" dirty="0"/>
              <a:t> </a:t>
            </a:r>
          </a:p>
        </p:txBody>
      </p:sp>
      <p:sp>
        <p:nvSpPr>
          <p:cNvPr id="3" name="Titel 2">
            <a:extLst>
              <a:ext uri="{FF2B5EF4-FFF2-40B4-BE49-F238E27FC236}">
                <a16:creationId xmlns:a16="http://schemas.microsoft.com/office/drawing/2014/main" id="{1006A872-D463-9C53-9DB1-FB1FFA876436}"/>
              </a:ext>
            </a:extLst>
          </p:cNvPr>
          <p:cNvSpPr>
            <a:spLocks noGrp="1"/>
          </p:cNvSpPr>
          <p:nvPr>
            <p:ph type="title"/>
          </p:nvPr>
        </p:nvSpPr>
        <p:spPr>
          <a:xfrm>
            <a:off x="395287" y="915988"/>
            <a:ext cx="8353426" cy="576262"/>
          </a:xfrm>
        </p:spPr>
        <p:txBody>
          <a:bodyPr/>
          <a:lstStyle/>
          <a:p>
            <a:r>
              <a:rPr lang="de-DE" dirty="0"/>
              <a:t>Praktische Phase</a:t>
            </a:r>
          </a:p>
        </p:txBody>
      </p:sp>
      <p:sp>
        <p:nvSpPr>
          <p:cNvPr id="4" name="Datumsplatzhalter 3">
            <a:extLst>
              <a:ext uri="{FF2B5EF4-FFF2-40B4-BE49-F238E27FC236}">
                <a16:creationId xmlns:a16="http://schemas.microsoft.com/office/drawing/2014/main" id="{D3E4D8F4-3A0F-35DB-0A2D-24AF5A45A090}"/>
              </a:ext>
            </a:extLst>
          </p:cNvPr>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a:extLst>
              <a:ext uri="{FF2B5EF4-FFF2-40B4-BE49-F238E27FC236}">
                <a16:creationId xmlns:a16="http://schemas.microsoft.com/office/drawing/2014/main" id="{93935A6C-CDE3-D762-9902-CA564C4F517B}"/>
              </a:ext>
            </a:extLst>
          </p:cNvPr>
          <p:cNvSpPr>
            <a:spLocks noGrp="1"/>
          </p:cNvSpPr>
          <p:nvPr>
            <p:ph type="sldNum" sz="quarter" idx="12"/>
          </p:nvPr>
        </p:nvSpPr>
        <p:spPr/>
        <p:txBody>
          <a:bodyPr/>
          <a:lstStyle/>
          <a:p>
            <a:fld id="{04DA90AE-A642-9F4D-BA94-82F41D55CFC7}" type="slidenum">
              <a:rPr lang="de-DE" smtClean="0"/>
              <a:pPr/>
              <a:t>36</a:t>
            </a:fld>
            <a:endParaRPr lang="de-DE" dirty="0"/>
          </a:p>
        </p:txBody>
      </p:sp>
      <p:sp>
        <p:nvSpPr>
          <p:cNvPr id="6" name="Textplatzhalter 5">
            <a:extLst>
              <a:ext uri="{FF2B5EF4-FFF2-40B4-BE49-F238E27FC236}">
                <a16:creationId xmlns:a16="http://schemas.microsoft.com/office/drawing/2014/main" id="{565DCF73-AF11-C0AE-608C-082131DCC65A}"/>
              </a:ext>
            </a:extLst>
          </p:cNvPr>
          <p:cNvSpPr>
            <a:spLocks noGrp="1"/>
          </p:cNvSpPr>
          <p:nvPr>
            <p:ph type="body" sz="quarter" idx="13"/>
          </p:nvPr>
        </p:nvSpPr>
        <p:spPr/>
        <p:txBody>
          <a:bodyPr/>
          <a:lstStyle/>
          <a:p>
            <a:endParaRPr lang="de-DE"/>
          </a:p>
        </p:txBody>
      </p:sp>
      <p:sp>
        <p:nvSpPr>
          <p:cNvPr id="7" name="Bildplatzhalter 6">
            <a:extLst>
              <a:ext uri="{FF2B5EF4-FFF2-40B4-BE49-F238E27FC236}">
                <a16:creationId xmlns:a16="http://schemas.microsoft.com/office/drawing/2014/main" id="{1E6D4A7D-AA20-E06C-8352-E63FF9D00E80}"/>
              </a:ext>
            </a:extLst>
          </p:cNvPr>
          <p:cNvSpPr>
            <a:spLocks noGrp="1"/>
          </p:cNvSpPr>
          <p:nvPr>
            <p:ph type="pic" sz="quarter" idx="14"/>
          </p:nvPr>
        </p:nvSpPr>
        <p:spPr/>
      </p:sp>
    </p:spTree>
    <p:extLst>
      <p:ext uri="{BB962C8B-B14F-4D97-AF65-F5344CB8AC3E}">
        <p14:creationId xmlns:p14="http://schemas.microsoft.com/office/powerpoint/2010/main" val="3925140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Wie fandet ihr die Feedbacks? Was ist euch aufgefallen? </a:t>
            </a:r>
          </a:p>
        </p:txBody>
      </p:sp>
      <p:sp>
        <p:nvSpPr>
          <p:cNvPr id="3" name="Titel 2"/>
          <p:cNvSpPr>
            <a:spLocks noGrp="1"/>
          </p:cNvSpPr>
          <p:nvPr>
            <p:ph type="title"/>
          </p:nvPr>
        </p:nvSpPr>
        <p:spPr/>
        <p:txBody>
          <a:bodyPr/>
          <a:lstStyle/>
          <a:p>
            <a:r>
              <a:rPr lang="de-DE" dirty="0"/>
              <a:t>Diskussion zur Praktischen Phase</a:t>
            </a:r>
          </a:p>
        </p:txBody>
      </p:sp>
      <p:sp>
        <p:nvSpPr>
          <p:cNvPr id="4" name="Datumsplatzhalter 3"/>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37</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85053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38</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
        <p:nvSpPr>
          <p:cNvPr id="8" name="Rechteck 7"/>
          <p:cNvSpPr/>
          <p:nvPr/>
        </p:nvSpPr>
        <p:spPr>
          <a:xfrm>
            <a:off x="251520" y="1666632"/>
            <a:ext cx="9001000" cy="3016210"/>
          </a:xfrm>
          <a:prstGeom prst="rect">
            <a:avLst/>
          </a:prstGeom>
        </p:spPr>
        <p:txBody>
          <a:bodyPr wrap="square">
            <a:spAutoFit/>
          </a:bodyPr>
          <a:lstStyle/>
          <a:p>
            <a:r>
              <a:rPr lang="de-DE" sz="1000" dirty="0"/>
              <a:t>"Eine zehnte Klasse eines Gymnasiums hatte die Aufgabe: Die Treibhausgasemissionen des Energiesektors sollen drastisch reduziert werden, um die Klimaneutralität zu erreichen. Die Politikerinnen und Politiker eines Bezirks in Norddeutschland fordern daher, den Energiebedarf des Bezirks vollständig durch erneuerbare Energien abzudecken. Konkret wird beraten, ob hierzu der Bau eines Windenergieparks, eines Solarparks oder einer Wasserkraftanlage als Energiewandler gefördert werden soll. Diskutieren Sie die genannten Energiewandler vor dem Hintergrund des Klimawandels. Kriterium   Windpark  Solarpark  Wasserkraftanlage Wirkungsgrad   45%   21%   70-90% Jahresertrag  40 </a:t>
            </a:r>
            <a:r>
              <a:rPr lang="de-DE" sz="1000" dirty="0" err="1"/>
              <a:t>GWh</a:t>
            </a:r>
            <a:r>
              <a:rPr lang="de-DE" sz="1000" dirty="0"/>
              <a:t> pro Jahr bei 4,000 Volllaststunden  19 </a:t>
            </a:r>
            <a:r>
              <a:rPr lang="de-DE" sz="1000" dirty="0" err="1"/>
              <a:t>GWh</a:t>
            </a:r>
            <a:r>
              <a:rPr lang="de-DE" sz="1000" dirty="0"/>
              <a:t> pro Jahr bei 1,900 Volllaststunden  39 </a:t>
            </a:r>
            <a:r>
              <a:rPr lang="de-DE" sz="1000" dirty="0" err="1"/>
              <a:t>GWh</a:t>
            </a:r>
            <a:r>
              <a:rPr lang="de-DE" sz="1000" dirty="0"/>
              <a:t> pro Jahr bei 3,900 Volllaststunden Lokale Emission Hör- und Infraschall, Schattenwurf Keine  Hör- und Infraschall Lebensdauer  20 Jahre  30 Jahre  80 Jahre Preis   14 Mio. €  6 Mio. €  59 Mio. € Treibhausgasemissionen  8,800 t CO2-Äquivalente   35,000 t CO2-Äquivalente  12,000 tCO2-Äquivalente \</a:t>
            </a:r>
            <a:r>
              <a:rPr lang="de-DE" sz="1000" dirty="0" err="1"/>
              <a:t>nDie</a:t>
            </a:r>
            <a:r>
              <a:rPr lang="de-DE" sz="1000" dirty="0"/>
              <a:t> Aufgabe enthielt vier Hinweise: \</a:t>
            </a:r>
            <a:r>
              <a:rPr lang="de-DE" sz="1000" dirty="0" err="1"/>
              <a:t>nHinweis</a:t>
            </a:r>
            <a:r>
              <a:rPr lang="de-DE" sz="1000" dirty="0"/>
              <a:t> 1: In Ihrer Argumentation sollten Sie eindeutig einen Standpunkt für einen der Energiewandler beziehen. \</a:t>
            </a:r>
            <a:r>
              <a:rPr lang="de-DE" sz="1000" dirty="0" err="1"/>
              <a:t>nHinweis</a:t>
            </a:r>
            <a:r>
              <a:rPr lang="de-DE" sz="1000" dirty="0"/>
              <a:t> 2: In Ihrer Argumentation sollten Sie für jedes von Ihnen genannte Kriterium alle drei Energiewandler berücksichtigen. \</a:t>
            </a:r>
            <a:r>
              <a:rPr lang="de-DE" sz="1000" dirty="0" err="1"/>
              <a:t>nHinweis</a:t>
            </a:r>
            <a:r>
              <a:rPr lang="de-DE" sz="1000" dirty="0"/>
              <a:t> 3: In Ihrer Argumentation sollten Sie die Bedeutung der Fakten durch Begründungen stützen. \</a:t>
            </a:r>
            <a:r>
              <a:rPr lang="de-DE" sz="1000" dirty="0" err="1"/>
              <a:t>nHinweis</a:t>
            </a:r>
            <a:r>
              <a:rPr lang="de-DE" sz="1000" dirty="0"/>
              <a:t> 4: In Ihrer Argumentation sollten Sie sagen welche Kriterien für Ihre Entscheidung am wichtigsten war. \</a:t>
            </a:r>
            <a:r>
              <a:rPr lang="de-DE" sz="1000" dirty="0" err="1"/>
              <a:t>nDie</a:t>
            </a:r>
            <a:r>
              <a:rPr lang="de-DE" sz="1000" dirty="0"/>
              <a:t> Argumentation des Schülers war:\n„</a:t>
            </a:r>
          </a:p>
          <a:p>
            <a:endParaRPr lang="de-DE" sz="1000" dirty="0"/>
          </a:p>
          <a:p>
            <a:r>
              <a:rPr lang="de-DE" sz="1000" dirty="0"/>
              <a:t>Text</a:t>
            </a:r>
          </a:p>
          <a:p>
            <a:endParaRPr lang="de-DE" sz="1000" dirty="0"/>
          </a:p>
          <a:p>
            <a:r>
              <a:rPr lang="de-DE" sz="1000" dirty="0"/>
              <a:t>"Gebe ein kurzes und motivierendes Feedback zu der Antwort in der Sprache einer Lehrkraft. Sprich die Person mit Du an. Verdeutliche zunächst das Ziel der Überarbeitung, die Argumentation nachvollziehbarer für Politiker und Politikerinnen zu machen. Nenne den Hinweis, der in der Antwort kaum berücksichtigt wurde. Nenne zusätzlich die drei wichtigsten Verbesserungsvorschläge zu diesem Hinweis als Liste. Verwende dabei konkrete Werte und Kriterien aus der Aufgabe. Ermutige die Person im Schluss, das Feedback in der Überarbeitung umzusetzen. Das Feedback sollte höchstens 120 Wörter lang sein. \</a:t>
            </a:r>
            <a:r>
              <a:rPr lang="de-DE" sz="1000" dirty="0" err="1"/>
              <a:t>nStarte</a:t>
            </a:r>
            <a:r>
              <a:rPr lang="de-DE" sz="1000" dirty="0"/>
              <a:t> mit folgenden Worten: \</a:t>
            </a:r>
            <a:r>
              <a:rPr lang="de-DE" sz="1000" dirty="0" err="1"/>
              <a:t>nLiebe</a:t>
            </a:r>
            <a:r>
              <a:rPr lang="de-DE" sz="1000" dirty="0"/>
              <a:t>/r Argumentierende/r,  das Ziel der Überarbeitung ist es, deine Argumentation"</a:t>
            </a:r>
          </a:p>
        </p:txBody>
      </p:sp>
      <p:sp>
        <p:nvSpPr>
          <p:cNvPr id="9" name="Titel 2"/>
          <p:cNvSpPr>
            <a:spLocks noGrp="1"/>
          </p:cNvSpPr>
          <p:nvPr>
            <p:ph type="title"/>
          </p:nvPr>
        </p:nvSpPr>
        <p:spPr>
          <a:xfrm>
            <a:off x="395288" y="915988"/>
            <a:ext cx="8353426" cy="576262"/>
          </a:xfrm>
        </p:spPr>
        <p:txBody>
          <a:bodyPr/>
          <a:lstStyle/>
          <a:p>
            <a:r>
              <a:rPr lang="de-DE" dirty="0"/>
              <a:t>Prompt aus der Praktischen Phase</a:t>
            </a:r>
          </a:p>
        </p:txBody>
      </p:sp>
    </p:spTree>
    <p:extLst>
      <p:ext uri="{BB962C8B-B14F-4D97-AF65-F5344CB8AC3E}">
        <p14:creationId xmlns:p14="http://schemas.microsoft.com/office/powerpoint/2010/main" val="2610974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342900" indent="-342900">
              <a:buFont typeface="Arial" panose="020B0604020202020204" pitchFamily="34" charset="0"/>
              <a:buChar char="•"/>
            </a:pPr>
            <a:r>
              <a:rPr lang="de-DE" dirty="0"/>
              <a:t>Wie gut ist GPT Feedback zu verschiedenen Kriterien und Textsorten? </a:t>
            </a:r>
          </a:p>
          <a:p>
            <a:pPr marL="342900" indent="-342900">
              <a:buFont typeface="Arial" panose="020B0604020202020204" pitchFamily="34" charset="0"/>
              <a:buChar char="•"/>
            </a:pPr>
            <a:r>
              <a:rPr lang="de-DE" dirty="0"/>
              <a:t>Kann GPT auch klassifizieren? </a:t>
            </a:r>
          </a:p>
          <a:p>
            <a:pPr marL="342900" indent="-342900">
              <a:buFont typeface="Arial" panose="020B0604020202020204" pitchFamily="34" charset="0"/>
              <a:buChar char="•"/>
            </a:pPr>
            <a:r>
              <a:rPr lang="de-DE" dirty="0"/>
              <a:t>Wird das GPT Feedback besser, wenn man die Leistung zunächst klassifiziert? </a:t>
            </a:r>
          </a:p>
          <a:p>
            <a:pPr marL="342900" indent="-342900">
              <a:buFont typeface="Arial" panose="020B0604020202020204" pitchFamily="34" charset="0"/>
              <a:buChar char="•"/>
            </a:pPr>
            <a:r>
              <a:rPr lang="de-DE" dirty="0"/>
              <a:t>Erstelle insgesamt Feedback zu 10 Texten mit GPT und gucke dir die Vorteile/Nachteile an. </a:t>
            </a:r>
          </a:p>
          <a:p>
            <a:endParaRPr lang="de-DE" dirty="0"/>
          </a:p>
        </p:txBody>
      </p:sp>
      <p:sp>
        <p:nvSpPr>
          <p:cNvPr id="3" name="Titel 2"/>
          <p:cNvSpPr>
            <a:spLocks noGrp="1"/>
          </p:cNvSpPr>
          <p:nvPr>
            <p:ph type="title"/>
          </p:nvPr>
        </p:nvSpPr>
        <p:spPr/>
        <p:txBody>
          <a:bodyPr/>
          <a:lstStyle/>
          <a:p>
            <a:r>
              <a:rPr lang="de-DE" dirty="0"/>
              <a:t>Hausaufgabe</a:t>
            </a:r>
          </a:p>
        </p:txBody>
      </p:sp>
      <p:sp>
        <p:nvSpPr>
          <p:cNvPr id="4" name="Datumsplatzhalter 3"/>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39</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36485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949579" y="1751029"/>
            <a:ext cx="3642239" cy="3239361"/>
          </a:xfrm>
        </p:spPr>
        <p:txBody>
          <a:bodyPr>
            <a:normAutofit/>
          </a:bodyPr>
          <a:lstStyle/>
          <a:p>
            <a:pPr marL="257175" indent="-257175">
              <a:buFont typeface="Arial" panose="020B0604020202020204" pitchFamily="34" charset="0"/>
              <a:buChar char="•"/>
            </a:pPr>
            <a:endParaRPr lang="de-DE" dirty="0"/>
          </a:p>
          <a:p>
            <a:pPr marL="257175" indent="-257175">
              <a:buFont typeface="Arial" panose="020B0604020202020204" pitchFamily="34" charset="0"/>
              <a:buChar char="•"/>
            </a:pPr>
            <a:r>
              <a:rPr lang="en-US" dirty="0"/>
              <a:t>Digital Argumentation Instruction for Science </a:t>
            </a:r>
          </a:p>
          <a:p>
            <a:pPr marL="257175" indent="-257175">
              <a:buFont typeface="Arial" panose="020B0604020202020204" pitchFamily="34" charset="0"/>
              <a:buChar char="•"/>
            </a:pPr>
            <a:r>
              <a:rPr lang="en-US" dirty="0" err="1"/>
              <a:t>Laufzeit</a:t>
            </a:r>
            <a:r>
              <a:rPr lang="en-US" dirty="0"/>
              <a:t>: 2021-2024</a:t>
            </a:r>
          </a:p>
          <a:p>
            <a:pPr marL="257175" indent="-257175">
              <a:buFont typeface="Arial" panose="020B0604020202020204" pitchFamily="34" charset="0"/>
              <a:buChar char="•"/>
            </a:pPr>
            <a:endParaRPr lang="en-US" b="1" dirty="0"/>
          </a:p>
        </p:txBody>
      </p:sp>
      <p:sp>
        <p:nvSpPr>
          <p:cNvPr id="2" name="Titel 1"/>
          <p:cNvSpPr>
            <a:spLocks noGrp="1"/>
          </p:cNvSpPr>
          <p:nvPr>
            <p:ph type="title"/>
          </p:nvPr>
        </p:nvSpPr>
        <p:spPr/>
        <p:txBody>
          <a:bodyPr/>
          <a:lstStyle/>
          <a:p>
            <a:r>
              <a:rPr lang="de-DE" dirty="0"/>
              <a:t>Projektüberblick</a:t>
            </a:r>
          </a:p>
        </p:txBody>
      </p:sp>
      <p:sp>
        <p:nvSpPr>
          <p:cNvPr id="5" name="Textplatzhalter 4"/>
          <p:cNvSpPr>
            <a:spLocks noGrp="1"/>
          </p:cNvSpPr>
          <p:nvPr>
            <p:ph type="body" sz="quarter" idx="13"/>
          </p:nvPr>
        </p:nvSpPr>
        <p:spPr/>
        <p:txBody>
          <a:bodyPr/>
          <a:lstStyle/>
          <a:p>
            <a:endParaRPr lang="de-DE"/>
          </a:p>
        </p:txBody>
      </p:sp>
      <p:pic>
        <p:nvPicPr>
          <p:cNvPr id="6" name="Grafik 5">
            <a:extLst>
              <a:ext uri="{FF2B5EF4-FFF2-40B4-BE49-F238E27FC236}">
                <a16:creationId xmlns:a16="http://schemas.microsoft.com/office/drawing/2014/main" id="{2E590858-1E74-2347-31C9-7A5931424C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6349" y="1531818"/>
            <a:ext cx="1610135" cy="389593"/>
          </a:xfrm>
          <a:prstGeom prst="rect">
            <a:avLst/>
          </a:prstGeom>
        </p:spPr>
      </p:pic>
      <p:pic>
        <p:nvPicPr>
          <p:cNvPr id="8" name="Grafik 7">
            <a:extLst>
              <a:ext uri="{FF2B5EF4-FFF2-40B4-BE49-F238E27FC236}">
                <a16:creationId xmlns:a16="http://schemas.microsoft.com/office/drawing/2014/main" id="{4194C29C-2734-4F4F-8D1D-3CD27D36D0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40" y="4591449"/>
            <a:ext cx="512120" cy="511550"/>
          </a:xfrm>
          <a:prstGeom prst="rect">
            <a:avLst/>
          </a:prstGeom>
        </p:spPr>
      </p:pic>
      <p:pic>
        <p:nvPicPr>
          <p:cNvPr id="9" name="Grafik 8">
            <a:extLst>
              <a:ext uri="{FF2B5EF4-FFF2-40B4-BE49-F238E27FC236}">
                <a16:creationId xmlns:a16="http://schemas.microsoft.com/office/drawing/2014/main" id="{10A74FF2-B32C-4386-8D14-634B79A92990}"/>
              </a:ext>
            </a:extLst>
          </p:cNvPr>
          <p:cNvPicPr>
            <a:picLocks noChangeAspect="1"/>
          </p:cNvPicPr>
          <p:nvPr/>
        </p:nvPicPr>
        <p:blipFill>
          <a:blip r:embed="rId4"/>
          <a:stretch>
            <a:fillRect/>
          </a:stretch>
        </p:blipFill>
        <p:spPr>
          <a:xfrm>
            <a:off x="2059961" y="4598527"/>
            <a:ext cx="756084" cy="421534"/>
          </a:xfrm>
          <a:prstGeom prst="rect">
            <a:avLst/>
          </a:prstGeom>
        </p:spPr>
      </p:pic>
      <p:sp>
        <p:nvSpPr>
          <p:cNvPr id="10" name="Inhaltsplatzhalter 2"/>
          <p:cNvSpPr txBox="1">
            <a:spLocks/>
          </p:cNvSpPr>
          <p:nvPr/>
        </p:nvSpPr>
        <p:spPr>
          <a:xfrm>
            <a:off x="509589" y="1751029"/>
            <a:ext cx="3642239" cy="3239361"/>
          </a:xfrm>
          <a:prstGeom prst="rect">
            <a:avLst/>
          </a:prstGeom>
        </p:spPr>
        <p:txBody>
          <a:bodyPr vert="horz" lIns="0" tIns="0" rIns="0" bIns="0" rtlCol="0">
            <a:normAutofit/>
          </a:bodyPr>
          <a:lstStyle>
            <a:lvl1pPr marL="274320" indent="-274320" algn="l" defTabSz="914103" rtl="0" eaLnBrk="1" latinLnBrk="0" hangingPunct="1">
              <a:lnSpc>
                <a:spcPct val="90000"/>
              </a:lnSpc>
              <a:spcBef>
                <a:spcPts val="1000"/>
              </a:spcBef>
              <a:buClr>
                <a:schemeClr val="tx1">
                  <a:lumMod val="65000"/>
                  <a:lumOff val="35000"/>
                </a:schemeClr>
              </a:buClr>
              <a:buSzPct val="90000"/>
              <a:buFont typeface="+mj-lt"/>
              <a:buAutoNum type="arabicPeriod"/>
              <a:defRPr sz="2400" b="0" i="0" kern="1200">
                <a:solidFill>
                  <a:schemeClr val="tx1">
                    <a:lumMod val="65000"/>
                    <a:lumOff val="35000"/>
                  </a:schemeClr>
                </a:solidFill>
                <a:latin typeface="+mn-lt"/>
                <a:ea typeface="+mn-ea"/>
                <a:cs typeface="+mn-cs"/>
              </a:defRPr>
            </a:lvl1pPr>
            <a:lvl2pPr marL="548640" indent="-274320" algn="l" defTabSz="914103" rtl="0" eaLnBrk="1" latinLnBrk="0" hangingPunct="1">
              <a:lnSpc>
                <a:spcPct val="90000"/>
              </a:lnSpc>
              <a:spcBef>
                <a:spcPts val="500"/>
              </a:spcBef>
              <a:buClr>
                <a:schemeClr val="tx1">
                  <a:lumMod val="65000"/>
                  <a:lumOff val="35000"/>
                </a:schemeClr>
              </a:buClr>
              <a:buSzPct val="90000"/>
              <a:buFont typeface="+mj-lt"/>
              <a:buAutoNum type="arabicPeriod"/>
              <a:defRPr sz="2400" b="0" i="0" kern="1200">
                <a:solidFill>
                  <a:schemeClr val="tx1">
                    <a:lumMod val="65000"/>
                    <a:lumOff val="35000"/>
                  </a:schemeClr>
                </a:solidFill>
                <a:latin typeface="Linotype Syntax Com Regular" panose="020B0604020202020204" pitchFamily="34" charset="0"/>
                <a:ea typeface="+mn-ea"/>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2399" b="0" i="0" kern="1200">
                <a:solidFill>
                  <a:schemeClr val="tx1">
                    <a:lumMod val="65000"/>
                    <a:lumOff val="35000"/>
                  </a:schemeClr>
                </a:solidFill>
                <a:latin typeface="+mn-lt"/>
                <a:ea typeface="+mn-ea"/>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2400" b="0" i="0" kern="1200">
                <a:solidFill>
                  <a:schemeClr val="tx1">
                    <a:lumMod val="65000"/>
                    <a:lumOff val="35000"/>
                  </a:schemeClr>
                </a:solidFill>
                <a:latin typeface="+mn-lt"/>
                <a:ea typeface="+mn-ea"/>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2400" b="0" i="0" kern="1200">
                <a:solidFill>
                  <a:schemeClr val="tx1">
                    <a:lumMod val="65000"/>
                    <a:lumOff val="35000"/>
                  </a:schemeClr>
                </a:solidFill>
                <a:latin typeface="+mn-lt"/>
                <a:ea typeface="+mn-ea"/>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886"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937"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257175" indent="-257175">
              <a:buFont typeface="Arial" panose="020B0604020202020204" pitchFamily="34" charset="0"/>
              <a:buChar char="•"/>
            </a:pPr>
            <a:endParaRPr lang="de-DE" sz="1800" dirty="0"/>
          </a:p>
          <a:p>
            <a:pPr marL="257175" indent="-257175">
              <a:buFont typeface="Arial" panose="020B0604020202020204" pitchFamily="34" charset="0"/>
              <a:buChar char="•"/>
            </a:pPr>
            <a:r>
              <a:rPr lang="de-DE" sz="1800" dirty="0"/>
              <a:t>Formative Assessment </a:t>
            </a:r>
            <a:r>
              <a:rPr lang="en-US" sz="1800" dirty="0"/>
              <a:t>in the Context of Writing: Automated Feedback Using </a:t>
            </a:r>
            <a:r>
              <a:rPr lang="en-US" sz="1800" dirty="0" err="1"/>
              <a:t>Artifical</a:t>
            </a:r>
            <a:r>
              <a:rPr lang="en-US" sz="1800" dirty="0"/>
              <a:t> Intelligence</a:t>
            </a:r>
          </a:p>
          <a:p>
            <a:pPr marL="257175" indent="-257175">
              <a:buFont typeface="Arial" panose="020B0604020202020204" pitchFamily="34" charset="0"/>
              <a:buChar char="•"/>
            </a:pPr>
            <a:r>
              <a:rPr lang="en-US" sz="1800" dirty="0" err="1"/>
              <a:t>Laufzeit</a:t>
            </a:r>
            <a:r>
              <a:rPr lang="en-US" sz="1800" dirty="0"/>
              <a:t>: 2021-2026</a:t>
            </a:r>
          </a:p>
        </p:txBody>
      </p:sp>
      <p:pic>
        <p:nvPicPr>
          <p:cNvPr id="11" name="Picture 3">
            <a:extLst>
              <a:ext uri="{FF2B5EF4-FFF2-40B4-BE49-F238E27FC236}">
                <a16:creationId xmlns:a16="http://schemas.microsoft.com/office/drawing/2014/main" id="{519DFB09-90FF-46F0-95B2-2692EA717BE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283599" y="1436524"/>
            <a:ext cx="974201" cy="497000"/>
          </a:xfrm>
          <a:prstGeom prst="rect">
            <a:avLst/>
          </a:prstGeom>
        </p:spPr>
      </p:pic>
      <p:pic>
        <p:nvPicPr>
          <p:cNvPr id="12" name="Picture 2" descr="Steinbach, Marle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5181" y="3767549"/>
            <a:ext cx="436937" cy="5470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Jansen, Thorb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439" y="3759261"/>
            <a:ext cx="763319" cy="5486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Bahr, Luc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6625" y="3752407"/>
            <a:ext cx="438720" cy="548400"/>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p:cNvPicPr>
            <a:picLocks noChangeAspect="1"/>
          </p:cNvPicPr>
          <p:nvPr/>
        </p:nvPicPr>
        <p:blipFill>
          <a:blip r:embed="rId9"/>
          <a:stretch>
            <a:fillRect/>
          </a:stretch>
        </p:blipFill>
        <p:spPr>
          <a:xfrm>
            <a:off x="1926200" y="3762994"/>
            <a:ext cx="444045" cy="551588"/>
          </a:xfrm>
          <a:prstGeom prst="rect">
            <a:avLst/>
          </a:prstGeom>
        </p:spPr>
      </p:pic>
      <p:pic>
        <p:nvPicPr>
          <p:cNvPr id="16" name="Picture 6" descr="Fot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0498" y="3767549"/>
            <a:ext cx="409456" cy="5470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eyer, Jennife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46985" y="3762993"/>
            <a:ext cx="758125" cy="5449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Schiller, Ron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6181" y="3762993"/>
            <a:ext cx="766457" cy="5449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Höft, Lar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15361" y="3752406"/>
            <a:ext cx="365337" cy="548006"/>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descr="Ein Bild, das Menschliches Gesicht, Bart, Person, Gesichtsbehaarung enthält.&#10;&#10;Automatisch generierte Beschreibung">
            <a:extLst>
              <a:ext uri="{FF2B5EF4-FFF2-40B4-BE49-F238E27FC236}">
                <a16:creationId xmlns:a16="http://schemas.microsoft.com/office/drawing/2014/main" id="{30F63363-E770-57E3-CC65-FA77F0658A2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06151" y="3752406"/>
            <a:ext cx="438404" cy="548006"/>
          </a:xfrm>
          <a:prstGeom prst="rect">
            <a:avLst/>
          </a:prstGeom>
        </p:spPr>
      </p:pic>
      <p:sp>
        <p:nvSpPr>
          <p:cNvPr id="20" name="Datumsplatzhalter 19">
            <a:extLst>
              <a:ext uri="{FF2B5EF4-FFF2-40B4-BE49-F238E27FC236}">
                <a16:creationId xmlns:a16="http://schemas.microsoft.com/office/drawing/2014/main" id="{72FE5E41-19A4-B114-32AD-F000F7FB14CB}"/>
              </a:ext>
            </a:extLst>
          </p:cNvPr>
          <p:cNvSpPr>
            <a:spLocks noGrp="1"/>
          </p:cNvSpPr>
          <p:nvPr>
            <p:ph type="dt" sz="half" idx="10"/>
          </p:nvPr>
        </p:nvSpPr>
        <p:spPr/>
        <p:txBody>
          <a:bodyPr/>
          <a:lstStyle/>
          <a:p>
            <a:fld id="{45C5FB12-147F-4F4B-B381-B26C4D973ABA}" type="datetime1">
              <a:rPr lang="de-DE" smtClean="0"/>
              <a:t>01.06.2023</a:t>
            </a:fld>
            <a:endParaRPr lang="de-DE"/>
          </a:p>
        </p:txBody>
      </p:sp>
      <p:sp>
        <p:nvSpPr>
          <p:cNvPr id="21" name="Foliennummernplatzhalter 20">
            <a:extLst>
              <a:ext uri="{FF2B5EF4-FFF2-40B4-BE49-F238E27FC236}">
                <a16:creationId xmlns:a16="http://schemas.microsoft.com/office/drawing/2014/main" id="{28DAB1D3-6F7B-7DAE-F938-D59F8CB15562}"/>
              </a:ext>
            </a:extLst>
          </p:cNvPr>
          <p:cNvSpPr>
            <a:spLocks noGrp="1"/>
          </p:cNvSpPr>
          <p:nvPr>
            <p:ph type="sldNum" sz="quarter" idx="12"/>
          </p:nvPr>
        </p:nvSpPr>
        <p:spPr/>
        <p:txBody>
          <a:bodyPr/>
          <a:lstStyle/>
          <a:p>
            <a:fld id="{9B5893FA-89A7-4B40-83FD-D5604A42A467}" type="slidenum">
              <a:rPr lang="de-DE" smtClean="0"/>
              <a:t>4</a:t>
            </a:fld>
            <a:endParaRPr lang="de-DE"/>
          </a:p>
        </p:txBody>
      </p:sp>
      <p:pic>
        <p:nvPicPr>
          <p:cNvPr id="22" name="Grafik 21">
            <a:extLst>
              <a:ext uri="{FF2B5EF4-FFF2-40B4-BE49-F238E27FC236}">
                <a16:creationId xmlns:a16="http://schemas.microsoft.com/office/drawing/2014/main" id="{10A74FF2-B32C-4386-8D14-634B79A92990}"/>
              </a:ext>
            </a:extLst>
          </p:cNvPr>
          <p:cNvPicPr>
            <a:picLocks noChangeAspect="1"/>
          </p:cNvPicPr>
          <p:nvPr/>
        </p:nvPicPr>
        <p:blipFill>
          <a:blip r:embed="rId4"/>
          <a:stretch>
            <a:fillRect/>
          </a:stretch>
        </p:blipFill>
        <p:spPr>
          <a:xfrm>
            <a:off x="6369269" y="4558858"/>
            <a:ext cx="756084" cy="421534"/>
          </a:xfrm>
          <a:prstGeom prst="rect">
            <a:avLst/>
          </a:prstGeom>
        </p:spPr>
      </p:pic>
      <p:pic>
        <p:nvPicPr>
          <p:cNvPr id="23" name="Grafik 22">
            <a:extLst>
              <a:ext uri="{FF2B5EF4-FFF2-40B4-BE49-F238E27FC236}">
                <a16:creationId xmlns:a16="http://schemas.microsoft.com/office/drawing/2014/main" id="{8B15CC30-94B9-6EA5-02FF-F667460E8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8762" y="268999"/>
            <a:ext cx="1610135" cy="389593"/>
          </a:xfrm>
          <a:prstGeom prst="rect">
            <a:avLst/>
          </a:prstGeom>
        </p:spPr>
      </p:pic>
    </p:spTree>
    <p:extLst>
      <p:ext uri="{BB962C8B-B14F-4D97-AF65-F5344CB8AC3E}">
        <p14:creationId xmlns:p14="http://schemas.microsoft.com/office/powerpoint/2010/main" val="3917997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Tx/>
              <a:buChar char="-"/>
            </a:pPr>
            <a:r>
              <a:rPr lang="de-DE" dirty="0"/>
              <a:t>Einsatz des Feedbacks im Unterricht? Schnittstellen zu GPT nötig/sinnvoll? </a:t>
            </a:r>
          </a:p>
          <a:p>
            <a:pPr marL="342900" indent="-342900">
              <a:buFontTx/>
              <a:buChar char="-"/>
            </a:pPr>
            <a:r>
              <a:rPr lang="de-DE" dirty="0"/>
              <a:t>Wir arbeiten daran zu untersuchen, wie lernförderlich das Feedback für unterschiedliche </a:t>
            </a:r>
            <a:r>
              <a:rPr lang="de-DE" dirty="0" err="1"/>
              <a:t>Schüler:innen</a:t>
            </a:r>
            <a:r>
              <a:rPr lang="de-DE" dirty="0"/>
              <a:t> ist </a:t>
            </a:r>
          </a:p>
          <a:p>
            <a:pPr marL="342900" indent="-342900">
              <a:buFontTx/>
              <a:buChar char="-"/>
            </a:pPr>
            <a:r>
              <a:rPr lang="de-DE" dirty="0"/>
              <a:t>Einsatz des KI-generierten Feedbacks ermöglicht Feedbackprozesse differenzierter zu untersuchen als vorher</a:t>
            </a:r>
          </a:p>
          <a:p>
            <a:pPr marL="342900" indent="-342900">
              <a:buFontTx/>
              <a:buChar char="-"/>
            </a:pPr>
            <a:endParaRPr lang="de-DE" dirty="0"/>
          </a:p>
        </p:txBody>
      </p:sp>
      <p:sp>
        <p:nvSpPr>
          <p:cNvPr id="3" name="Titel 2"/>
          <p:cNvSpPr>
            <a:spLocks noGrp="1"/>
          </p:cNvSpPr>
          <p:nvPr>
            <p:ph type="title"/>
          </p:nvPr>
        </p:nvSpPr>
        <p:spPr/>
        <p:txBody>
          <a:bodyPr/>
          <a:lstStyle/>
          <a:p>
            <a:r>
              <a:rPr lang="de-DE" dirty="0"/>
              <a:t>Ausblick/Abschluss</a:t>
            </a:r>
          </a:p>
        </p:txBody>
      </p:sp>
      <p:sp>
        <p:nvSpPr>
          <p:cNvPr id="4" name="Datumsplatzhalter 3"/>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40</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2538903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Tool für Lehrkräfte?</a:t>
            </a:r>
          </a:p>
        </p:txBody>
      </p:sp>
      <p:sp>
        <p:nvSpPr>
          <p:cNvPr id="4" name="Datumsplatzhalter 3"/>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41</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pic>
        <p:nvPicPr>
          <p:cNvPr id="8" name="Grafik 7" descr="D:\Bild2.png"/>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623229"/>
            <a:ext cx="5731510" cy="3087370"/>
          </a:xfrm>
          <a:prstGeom prst="rect">
            <a:avLst/>
          </a:prstGeom>
          <a:noFill/>
          <a:ln>
            <a:noFill/>
          </a:ln>
        </p:spPr>
      </p:pic>
    </p:spTree>
    <p:extLst>
      <p:ext uri="{BB962C8B-B14F-4D97-AF65-F5344CB8AC3E}">
        <p14:creationId xmlns:p14="http://schemas.microsoft.com/office/powerpoint/2010/main" val="1204735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7DCA8-3AB7-3049-9DAB-9FA96B6BA312}"/>
              </a:ext>
            </a:extLst>
          </p:cNvPr>
          <p:cNvSpPr>
            <a:spLocks noGrp="1"/>
          </p:cNvSpPr>
          <p:nvPr>
            <p:ph type="title"/>
          </p:nvPr>
        </p:nvSpPr>
        <p:spPr/>
        <p:txBody>
          <a:bodyPr/>
          <a:lstStyle/>
          <a:p>
            <a:r>
              <a:rPr lang="de-DE" dirty="0"/>
              <a:t>Danke für eure Mitarbeit!</a:t>
            </a:r>
          </a:p>
        </p:txBody>
      </p:sp>
      <p:sp>
        <p:nvSpPr>
          <p:cNvPr id="3" name="Textplatzhalter 2">
            <a:extLst>
              <a:ext uri="{FF2B5EF4-FFF2-40B4-BE49-F238E27FC236}">
                <a16:creationId xmlns:a16="http://schemas.microsoft.com/office/drawing/2014/main" id="{6E00A376-6F61-294A-B020-6EED0CE9FE76}"/>
              </a:ext>
            </a:extLst>
          </p:cNvPr>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3529625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3C2EFF4-D8F7-EE25-FE9D-DEF7B706D51E}"/>
              </a:ext>
            </a:extLst>
          </p:cNvPr>
          <p:cNvSpPr>
            <a:spLocks noGrp="1"/>
          </p:cNvSpPr>
          <p:nvPr>
            <p:ph idx="1"/>
          </p:nvPr>
        </p:nvSpPr>
        <p:spPr>
          <a:xfrm>
            <a:off x="395288" y="1636439"/>
            <a:ext cx="8353426" cy="2520281"/>
          </a:xfrm>
        </p:spPr>
        <p:txBody>
          <a:bodyPr>
            <a:normAutofit/>
          </a:bodyPr>
          <a:lstStyle/>
          <a:p>
            <a:r>
              <a:rPr lang="de-DE" dirty="0"/>
              <a:t>Versuche mit GPT den Schluss eines Schülertextes zu annotieren und dazu ein Feedback zu geben.</a:t>
            </a:r>
          </a:p>
          <a:p>
            <a:endParaRPr lang="de-DE" dirty="0"/>
          </a:p>
        </p:txBody>
      </p:sp>
      <p:sp>
        <p:nvSpPr>
          <p:cNvPr id="3" name="Titel 2">
            <a:extLst>
              <a:ext uri="{FF2B5EF4-FFF2-40B4-BE49-F238E27FC236}">
                <a16:creationId xmlns:a16="http://schemas.microsoft.com/office/drawing/2014/main" id="{1006A872-D463-9C53-9DB1-FB1FFA876436}"/>
              </a:ext>
            </a:extLst>
          </p:cNvPr>
          <p:cNvSpPr>
            <a:spLocks noGrp="1"/>
          </p:cNvSpPr>
          <p:nvPr>
            <p:ph type="title"/>
          </p:nvPr>
        </p:nvSpPr>
        <p:spPr/>
        <p:txBody>
          <a:bodyPr/>
          <a:lstStyle/>
          <a:p>
            <a:r>
              <a:rPr lang="de-DE" dirty="0"/>
              <a:t>Übung</a:t>
            </a:r>
          </a:p>
        </p:txBody>
      </p:sp>
      <p:sp>
        <p:nvSpPr>
          <p:cNvPr id="4" name="Datumsplatzhalter 3">
            <a:extLst>
              <a:ext uri="{FF2B5EF4-FFF2-40B4-BE49-F238E27FC236}">
                <a16:creationId xmlns:a16="http://schemas.microsoft.com/office/drawing/2014/main" id="{D3E4D8F4-3A0F-35DB-0A2D-24AF5A45A090}"/>
              </a:ext>
            </a:extLst>
          </p:cNvPr>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a:extLst>
              <a:ext uri="{FF2B5EF4-FFF2-40B4-BE49-F238E27FC236}">
                <a16:creationId xmlns:a16="http://schemas.microsoft.com/office/drawing/2014/main" id="{93935A6C-CDE3-D762-9902-CA564C4F517B}"/>
              </a:ext>
            </a:extLst>
          </p:cNvPr>
          <p:cNvSpPr>
            <a:spLocks noGrp="1"/>
          </p:cNvSpPr>
          <p:nvPr>
            <p:ph type="sldNum" sz="quarter" idx="12"/>
          </p:nvPr>
        </p:nvSpPr>
        <p:spPr/>
        <p:txBody>
          <a:bodyPr/>
          <a:lstStyle/>
          <a:p>
            <a:fld id="{04DA90AE-A642-9F4D-BA94-82F41D55CFC7}" type="slidenum">
              <a:rPr lang="de-DE" smtClean="0"/>
              <a:pPr/>
              <a:t>43</a:t>
            </a:fld>
            <a:endParaRPr lang="de-DE" dirty="0"/>
          </a:p>
        </p:txBody>
      </p:sp>
      <p:sp>
        <p:nvSpPr>
          <p:cNvPr id="6" name="Textplatzhalter 5">
            <a:extLst>
              <a:ext uri="{FF2B5EF4-FFF2-40B4-BE49-F238E27FC236}">
                <a16:creationId xmlns:a16="http://schemas.microsoft.com/office/drawing/2014/main" id="{565DCF73-AF11-C0AE-608C-082131DCC65A}"/>
              </a:ext>
            </a:extLst>
          </p:cNvPr>
          <p:cNvSpPr>
            <a:spLocks noGrp="1"/>
          </p:cNvSpPr>
          <p:nvPr>
            <p:ph type="body" sz="quarter" idx="13"/>
          </p:nvPr>
        </p:nvSpPr>
        <p:spPr/>
        <p:txBody>
          <a:bodyPr/>
          <a:lstStyle/>
          <a:p>
            <a:endParaRPr lang="de-DE"/>
          </a:p>
        </p:txBody>
      </p:sp>
      <p:sp>
        <p:nvSpPr>
          <p:cNvPr id="7" name="Bildplatzhalter 6">
            <a:extLst>
              <a:ext uri="{FF2B5EF4-FFF2-40B4-BE49-F238E27FC236}">
                <a16:creationId xmlns:a16="http://schemas.microsoft.com/office/drawing/2014/main" id="{1E6D4A7D-AA20-E06C-8352-E63FF9D00E80}"/>
              </a:ext>
            </a:extLst>
          </p:cNvPr>
          <p:cNvSpPr>
            <a:spLocks noGrp="1"/>
          </p:cNvSpPr>
          <p:nvPr>
            <p:ph type="pic" sz="quarter" idx="14"/>
          </p:nvPr>
        </p:nvSpPr>
        <p:spPr/>
      </p:sp>
    </p:spTree>
    <p:extLst>
      <p:ext uri="{BB962C8B-B14F-4D97-AF65-F5344CB8AC3E}">
        <p14:creationId xmlns:p14="http://schemas.microsoft.com/office/powerpoint/2010/main" val="1293145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3C2EFF4-D8F7-EE25-FE9D-DEF7B706D51E}"/>
              </a:ext>
            </a:extLst>
          </p:cNvPr>
          <p:cNvSpPr>
            <a:spLocks noGrp="1"/>
          </p:cNvSpPr>
          <p:nvPr>
            <p:ph idx="1"/>
          </p:nvPr>
        </p:nvSpPr>
        <p:spPr>
          <a:xfrm>
            <a:off x="395288" y="1636439"/>
            <a:ext cx="8353426" cy="2880321"/>
          </a:xfrm>
        </p:spPr>
        <p:txBody>
          <a:bodyPr>
            <a:normAutofit fontScale="77500" lnSpcReduction="20000"/>
          </a:bodyPr>
          <a:lstStyle/>
          <a:p>
            <a:r>
              <a:rPr lang="de-DE" dirty="0"/>
              <a:t>Was sollte zur Energiewende gebaut werden ? Das ist eine sehr knifflige Frage die sich die Politiker in Norddeutschland gerade stelle.  Zur Auswahl stehen ein </a:t>
            </a:r>
            <a:r>
              <a:rPr lang="de-DE" dirty="0" err="1"/>
              <a:t>Windpark,ein</a:t>
            </a:r>
            <a:r>
              <a:rPr lang="de-DE" dirty="0"/>
              <a:t> Solarpark oder eine Wasserkraftanlage.  Welche Argumente für ein Wasserkraftwerk sprechen wird gut im weiteren noch erläutert werden. Die Treibhausgasmission bei einem Wasserkraftwerk liegt bei 12,000t wohingegen ein Solarpark 35,000t </a:t>
            </a:r>
            <a:r>
              <a:rPr lang="de-DE" dirty="0" err="1"/>
              <a:t>austoßen</a:t>
            </a:r>
            <a:r>
              <a:rPr lang="de-DE" dirty="0"/>
              <a:t> würde.  Der Wirkungsgrad liegt bei 70 bis sogar 90 Prozent dass bedeutet es wird nur sehr gering Energie nach außen hin verloren wo bei den andere beiden Parks eindeutig mehr Energie verloren gehen würde.  Doch dass wahrscheinlich wichtigste Kriterium dieser Frage ist die Lebensdauer der Anlagen.  80 Ganze Jahre könnte so eine </a:t>
            </a:r>
            <a:r>
              <a:rPr lang="de-DE" dirty="0" err="1"/>
              <a:t>wasserkraftanlage</a:t>
            </a:r>
            <a:r>
              <a:rPr lang="de-DE" dirty="0"/>
              <a:t> halten.  Dass bedeutet die Generationen nach uns können auch noch davon </a:t>
            </a:r>
            <a:r>
              <a:rPr lang="de-DE" dirty="0" err="1"/>
              <a:t>provitieren</a:t>
            </a:r>
            <a:r>
              <a:rPr lang="de-DE" dirty="0"/>
              <a:t>.  </a:t>
            </a:r>
            <a:r>
              <a:rPr lang="de-DE" b="1" dirty="0"/>
              <a:t>Deshalb bin ich der Meinung Wasserkraftwerke währen die beste Lösung für die Energiewende in Norddeutschland. </a:t>
            </a:r>
          </a:p>
          <a:p>
            <a:endParaRPr lang="de-DE" b="1" dirty="0"/>
          </a:p>
        </p:txBody>
      </p:sp>
      <p:sp>
        <p:nvSpPr>
          <p:cNvPr id="3" name="Titel 2">
            <a:extLst>
              <a:ext uri="{FF2B5EF4-FFF2-40B4-BE49-F238E27FC236}">
                <a16:creationId xmlns:a16="http://schemas.microsoft.com/office/drawing/2014/main" id="{1006A872-D463-9C53-9DB1-FB1FFA876436}"/>
              </a:ext>
            </a:extLst>
          </p:cNvPr>
          <p:cNvSpPr>
            <a:spLocks noGrp="1"/>
          </p:cNvSpPr>
          <p:nvPr>
            <p:ph type="title"/>
          </p:nvPr>
        </p:nvSpPr>
        <p:spPr/>
        <p:txBody>
          <a:bodyPr>
            <a:normAutofit/>
          </a:bodyPr>
          <a:lstStyle/>
          <a:p>
            <a:r>
              <a:rPr lang="de-DE" dirty="0"/>
              <a:t>Beispieltext mit markiertem Schluss</a:t>
            </a:r>
          </a:p>
        </p:txBody>
      </p:sp>
      <p:sp>
        <p:nvSpPr>
          <p:cNvPr id="4" name="Datumsplatzhalter 3">
            <a:extLst>
              <a:ext uri="{FF2B5EF4-FFF2-40B4-BE49-F238E27FC236}">
                <a16:creationId xmlns:a16="http://schemas.microsoft.com/office/drawing/2014/main" id="{D3E4D8F4-3A0F-35DB-0A2D-24AF5A45A090}"/>
              </a:ext>
            </a:extLst>
          </p:cNvPr>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a:extLst>
              <a:ext uri="{FF2B5EF4-FFF2-40B4-BE49-F238E27FC236}">
                <a16:creationId xmlns:a16="http://schemas.microsoft.com/office/drawing/2014/main" id="{93935A6C-CDE3-D762-9902-CA564C4F517B}"/>
              </a:ext>
            </a:extLst>
          </p:cNvPr>
          <p:cNvSpPr>
            <a:spLocks noGrp="1"/>
          </p:cNvSpPr>
          <p:nvPr>
            <p:ph type="sldNum" sz="quarter" idx="12"/>
          </p:nvPr>
        </p:nvSpPr>
        <p:spPr/>
        <p:txBody>
          <a:bodyPr/>
          <a:lstStyle/>
          <a:p>
            <a:fld id="{04DA90AE-A642-9F4D-BA94-82F41D55CFC7}" type="slidenum">
              <a:rPr lang="de-DE" smtClean="0"/>
              <a:pPr/>
              <a:t>44</a:t>
            </a:fld>
            <a:endParaRPr lang="de-DE" dirty="0"/>
          </a:p>
        </p:txBody>
      </p:sp>
      <p:sp>
        <p:nvSpPr>
          <p:cNvPr id="6" name="Textplatzhalter 5">
            <a:extLst>
              <a:ext uri="{FF2B5EF4-FFF2-40B4-BE49-F238E27FC236}">
                <a16:creationId xmlns:a16="http://schemas.microsoft.com/office/drawing/2014/main" id="{565DCF73-AF11-C0AE-608C-082131DCC65A}"/>
              </a:ext>
            </a:extLst>
          </p:cNvPr>
          <p:cNvSpPr>
            <a:spLocks noGrp="1"/>
          </p:cNvSpPr>
          <p:nvPr>
            <p:ph type="body" sz="quarter" idx="13"/>
          </p:nvPr>
        </p:nvSpPr>
        <p:spPr/>
        <p:txBody>
          <a:bodyPr/>
          <a:lstStyle/>
          <a:p>
            <a:endParaRPr lang="de-DE"/>
          </a:p>
        </p:txBody>
      </p:sp>
      <p:sp>
        <p:nvSpPr>
          <p:cNvPr id="7" name="Bildplatzhalter 6">
            <a:extLst>
              <a:ext uri="{FF2B5EF4-FFF2-40B4-BE49-F238E27FC236}">
                <a16:creationId xmlns:a16="http://schemas.microsoft.com/office/drawing/2014/main" id="{1E6D4A7D-AA20-E06C-8352-E63FF9D00E80}"/>
              </a:ext>
            </a:extLst>
          </p:cNvPr>
          <p:cNvSpPr>
            <a:spLocks noGrp="1"/>
          </p:cNvSpPr>
          <p:nvPr>
            <p:ph type="pic" sz="quarter" idx="14"/>
          </p:nvPr>
        </p:nvSpPr>
        <p:spPr/>
      </p:sp>
    </p:spTree>
    <p:extLst>
      <p:ext uri="{BB962C8B-B14F-4D97-AF65-F5344CB8AC3E}">
        <p14:creationId xmlns:p14="http://schemas.microsoft.com/office/powerpoint/2010/main" val="3461474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A95D3F2-A5D3-4041-8F4D-462B4C103AC5}"/>
              </a:ext>
            </a:extLst>
          </p:cNvPr>
          <p:cNvSpPr>
            <a:spLocks noGrp="1"/>
          </p:cNvSpPr>
          <p:nvPr>
            <p:ph sz="half" idx="1"/>
          </p:nvPr>
        </p:nvSpPr>
        <p:spPr/>
        <p:txBody>
          <a:bodyPr>
            <a:normAutofit fontScale="55000" lnSpcReduction="20000"/>
          </a:bodyPr>
          <a:lstStyle/>
          <a:p>
            <a:pPr marL="0" indent="0">
              <a:buNone/>
            </a:pPr>
            <a:r>
              <a:rPr lang="de-DE" dirty="0"/>
              <a:t>&lt;p&gt;Was sollte zur Energiewende gebaut werden ? Das ist eine sehr knifflige Frage die sich die Politiker in Norddeutschland gerade stelle. Zur Auswahl stehen ein </a:t>
            </a:r>
            <a:r>
              <a:rPr lang="de-DE" dirty="0" err="1"/>
              <a:t>Windpark,ein</a:t>
            </a:r>
            <a:r>
              <a:rPr lang="de-DE" dirty="0"/>
              <a:t> Solarpark oder eine Wasserkraftanlage. Welche Argumente für ein Wasserkraftwerk sprechen wird gut im weiteren noch erläutert werden. Die Treibhausgasmission bei einem Wasserkraftwerk liegt bei 12,000t wohingegen ein Solarpark 35,000t </a:t>
            </a:r>
            <a:r>
              <a:rPr lang="de-DE" dirty="0" err="1"/>
              <a:t>austoßen</a:t>
            </a:r>
            <a:r>
              <a:rPr lang="de-DE" dirty="0"/>
              <a:t> würde. Der Wirkungsgrad liegt bei 70 bis sogar 90 Prozent dass bedeutet es wird nur sehr gering Energie nach außen hin verloren wo bei den andere beiden Parks eindeutig mehr Energie verloren gehen würde. Doch dass wahrscheinlich wichtigste Kriterium dieser Frage ist die Lebensdauer der Anlagen. 80 Ganze Jahre könnte so eine </a:t>
            </a:r>
            <a:r>
              <a:rPr lang="de-DE" dirty="0" err="1"/>
              <a:t>wasserkraftanlage</a:t>
            </a:r>
            <a:r>
              <a:rPr lang="de-DE" dirty="0"/>
              <a:t> halten. Dass bedeutet die Generationen nach uns können auch noch davon </a:t>
            </a:r>
            <a:r>
              <a:rPr lang="de-DE" dirty="0" err="1"/>
              <a:t>provitieren</a:t>
            </a:r>
            <a:r>
              <a:rPr lang="de-DE" dirty="0"/>
              <a:t>. &lt;b&gt;Deshalb bin ich der Meinung Wasserkraftwerke währen die beste Lösung für die Energiewende in Norddeutschland.&lt;/b&gt;&lt;/p&gt;</a:t>
            </a:r>
          </a:p>
        </p:txBody>
      </p:sp>
      <p:sp>
        <p:nvSpPr>
          <p:cNvPr id="3" name="Inhaltsplatzhalter 2">
            <a:extLst>
              <a:ext uri="{FF2B5EF4-FFF2-40B4-BE49-F238E27FC236}">
                <a16:creationId xmlns:a16="http://schemas.microsoft.com/office/drawing/2014/main" id="{881F9652-B014-D146-86A8-A8120C4C21C7}"/>
              </a:ext>
            </a:extLst>
          </p:cNvPr>
          <p:cNvSpPr>
            <a:spLocks noGrp="1"/>
          </p:cNvSpPr>
          <p:nvPr>
            <p:ph sz="half" idx="2"/>
          </p:nvPr>
        </p:nvSpPr>
        <p:spPr/>
        <p:txBody>
          <a:bodyPr>
            <a:normAutofit/>
          </a:bodyPr>
          <a:lstStyle/>
          <a:p>
            <a:pPr marL="0" indent="0">
              <a:buNone/>
            </a:pPr>
            <a:r>
              <a:rPr lang="de-DE" sz="1300" dirty="0"/>
              <a:t>FEEDBACK: Der Schlussteil ist klar und deutlich, da er eine definitive Meinung zu der Fragestellung gibt, die das gesamte Essay durchläuft. Verbesserungen könnten jedoch in Bezug auf Rechtschreibung, Zeichensetzung und Grammatik gemacht werden. Beispielsweise sollte "Dass" durch "Das" ersetzt werden und "währen" durch "wären". Der Schlussteil könnte auch einen kurzen Überblick über die vorausgehenden Punkte enthalten, um dem Leser eine schnelle Zusammenfassung der Argumente zu geben. Eine mögliche Überarbeitung des Schlussteils könnte lauten: "Unter Berücksichtigung von Treibhausgasemissionen, Wirkungsgrad und Lebensdauer bin ich der Meinung, dass Wasserkraftwerke die beste Lösung für die Energiewende in Norddeutschland wären."</a:t>
            </a:r>
          </a:p>
        </p:txBody>
      </p:sp>
      <p:sp>
        <p:nvSpPr>
          <p:cNvPr id="4" name="Bildplatzhalter 3">
            <a:extLst>
              <a:ext uri="{FF2B5EF4-FFF2-40B4-BE49-F238E27FC236}">
                <a16:creationId xmlns:a16="http://schemas.microsoft.com/office/drawing/2014/main" id="{6BA2906A-80A4-A440-9DF4-73405B6CBB72}"/>
              </a:ext>
            </a:extLst>
          </p:cNvPr>
          <p:cNvSpPr>
            <a:spLocks noGrp="1"/>
          </p:cNvSpPr>
          <p:nvPr>
            <p:ph type="pic" sz="quarter" idx="14"/>
          </p:nvPr>
        </p:nvSpPr>
        <p:spPr/>
      </p:sp>
      <p:sp>
        <p:nvSpPr>
          <p:cNvPr id="5" name="Titel 4">
            <a:extLst>
              <a:ext uri="{FF2B5EF4-FFF2-40B4-BE49-F238E27FC236}">
                <a16:creationId xmlns:a16="http://schemas.microsoft.com/office/drawing/2014/main" id="{55FBE735-ECFA-0249-A36E-352642F59569}"/>
              </a:ext>
            </a:extLst>
          </p:cNvPr>
          <p:cNvSpPr>
            <a:spLocks noGrp="1"/>
          </p:cNvSpPr>
          <p:nvPr>
            <p:ph type="title"/>
          </p:nvPr>
        </p:nvSpPr>
        <p:spPr/>
        <p:txBody>
          <a:bodyPr/>
          <a:lstStyle/>
          <a:p>
            <a:r>
              <a:rPr lang="de-DE" dirty="0" err="1"/>
              <a:t>ChatGPT</a:t>
            </a:r>
            <a:r>
              <a:rPr lang="de-DE" dirty="0"/>
              <a:t> Antwort</a:t>
            </a:r>
          </a:p>
        </p:txBody>
      </p:sp>
      <p:sp>
        <p:nvSpPr>
          <p:cNvPr id="6" name="Datumsplatzhalter 5">
            <a:extLst>
              <a:ext uri="{FF2B5EF4-FFF2-40B4-BE49-F238E27FC236}">
                <a16:creationId xmlns:a16="http://schemas.microsoft.com/office/drawing/2014/main" id="{0A807C6D-9EEA-EA43-83A2-C9A5D0837016}"/>
              </a:ext>
            </a:extLst>
          </p:cNvPr>
          <p:cNvSpPr>
            <a:spLocks noGrp="1"/>
          </p:cNvSpPr>
          <p:nvPr>
            <p:ph type="dt" sz="half" idx="10"/>
          </p:nvPr>
        </p:nvSpPr>
        <p:spPr/>
        <p:txBody>
          <a:bodyPr/>
          <a:lstStyle/>
          <a:p>
            <a:fld id="{E610BDD8-2195-A74D-A197-F617976746AF}" type="datetime3">
              <a:rPr lang="de-DE" smtClean="0"/>
              <a:t>01/06/23</a:t>
            </a:fld>
            <a:endParaRPr lang="de-DE" dirty="0"/>
          </a:p>
        </p:txBody>
      </p:sp>
      <p:sp>
        <p:nvSpPr>
          <p:cNvPr id="7" name="Foliennummernplatzhalter 6">
            <a:extLst>
              <a:ext uri="{FF2B5EF4-FFF2-40B4-BE49-F238E27FC236}">
                <a16:creationId xmlns:a16="http://schemas.microsoft.com/office/drawing/2014/main" id="{41FF5AFA-2D78-5A4D-83F1-A3F3BD2B0378}"/>
              </a:ext>
            </a:extLst>
          </p:cNvPr>
          <p:cNvSpPr>
            <a:spLocks noGrp="1"/>
          </p:cNvSpPr>
          <p:nvPr>
            <p:ph type="sldNum" sz="quarter" idx="12"/>
          </p:nvPr>
        </p:nvSpPr>
        <p:spPr/>
        <p:txBody>
          <a:bodyPr/>
          <a:lstStyle/>
          <a:p>
            <a:fld id="{04DA90AE-A642-9F4D-BA94-82F41D55CFC7}" type="slidenum">
              <a:rPr lang="de-DE" smtClean="0"/>
              <a:pPr/>
              <a:t>45</a:t>
            </a:fld>
            <a:endParaRPr lang="de-DE" dirty="0"/>
          </a:p>
        </p:txBody>
      </p:sp>
      <p:sp>
        <p:nvSpPr>
          <p:cNvPr id="8" name="Textplatzhalter 7">
            <a:extLst>
              <a:ext uri="{FF2B5EF4-FFF2-40B4-BE49-F238E27FC236}">
                <a16:creationId xmlns:a16="http://schemas.microsoft.com/office/drawing/2014/main" id="{9385C86B-5CD6-414A-AB88-9D155A2BC4DD}"/>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9610064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3C2EFF4-D8F7-EE25-FE9D-DEF7B706D51E}"/>
              </a:ext>
            </a:extLst>
          </p:cNvPr>
          <p:cNvSpPr>
            <a:spLocks noGrp="1"/>
          </p:cNvSpPr>
          <p:nvPr>
            <p:ph idx="1"/>
          </p:nvPr>
        </p:nvSpPr>
        <p:spPr>
          <a:xfrm>
            <a:off x="395288" y="1636439"/>
            <a:ext cx="8353426" cy="2880321"/>
          </a:xfrm>
        </p:spPr>
        <p:txBody>
          <a:bodyPr>
            <a:normAutofit fontScale="77500" lnSpcReduction="20000"/>
          </a:bodyPr>
          <a:lstStyle/>
          <a:p>
            <a:r>
              <a:rPr lang="de-DE" dirty="0"/>
              <a:t>Was sollte zur Energiewende gebaut werden ? Das ist eine sehr knifflige Frage die sich die Politiker in Norddeutschland gerade stelle.  Zur Auswahl stehen ein </a:t>
            </a:r>
            <a:r>
              <a:rPr lang="de-DE" dirty="0" err="1"/>
              <a:t>Windpark,ein</a:t>
            </a:r>
            <a:r>
              <a:rPr lang="de-DE" dirty="0"/>
              <a:t> Solarpark oder eine Wasserkraftanlage.  Welche Argumente für ein Wasserkraftwerk sprechen wird gut im weiteren noch erläutert werden. Die Treibhausgasmission bei einem Wasserkraftwerk liegt bei 12,000t wohingegen ein Solarpark 35,000t </a:t>
            </a:r>
            <a:r>
              <a:rPr lang="de-DE" dirty="0" err="1"/>
              <a:t>austoßen</a:t>
            </a:r>
            <a:r>
              <a:rPr lang="de-DE" dirty="0"/>
              <a:t> würde.  Der Wirkungsgrad liegt bei 70 bis sogar 90 Prozent dass bedeutet es wird nur sehr gering Energie nach außen hin verloren wo bei den andere beiden Parks eindeutig mehr Energie verloren gehen würde.  Doch dass wahrscheinlich wichtigste Kriterium dieser Frage ist die Lebensdauer der Anlagen.  80 Ganze Jahre könnte so eine </a:t>
            </a:r>
            <a:r>
              <a:rPr lang="de-DE" dirty="0" err="1"/>
              <a:t>wasserkraftanlage</a:t>
            </a:r>
            <a:r>
              <a:rPr lang="de-DE" dirty="0"/>
              <a:t> halten.  Dass bedeutet die Generationen nach uns können auch noch davon </a:t>
            </a:r>
            <a:r>
              <a:rPr lang="de-DE" dirty="0" err="1"/>
              <a:t>provitieren</a:t>
            </a:r>
            <a:r>
              <a:rPr lang="de-DE" dirty="0"/>
              <a:t>.  </a:t>
            </a:r>
            <a:r>
              <a:rPr lang="de-DE" b="1" dirty="0"/>
              <a:t>Deshalb bin ich der Meinung Wasserkraftwerke währen die beste Lösung für die Energiewende in Norddeutschland. </a:t>
            </a:r>
          </a:p>
          <a:p>
            <a:endParaRPr lang="de-DE" b="1" dirty="0"/>
          </a:p>
        </p:txBody>
      </p:sp>
      <p:sp>
        <p:nvSpPr>
          <p:cNvPr id="3" name="Titel 2">
            <a:extLst>
              <a:ext uri="{FF2B5EF4-FFF2-40B4-BE49-F238E27FC236}">
                <a16:creationId xmlns:a16="http://schemas.microsoft.com/office/drawing/2014/main" id="{1006A872-D463-9C53-9DB1-FB1FFA876436}"/>
              </a:ext>
            </a:extLst>
          </p:cNvPr>
          <p:cNvSpPr>
            <a:spLocks noGrp="1"/>
          </p:cNvSpPr>
          <p:nvPr>
            <p:ph type="title"/>
          </p:nvPr>
        </p:nvSpPr>
        <p:spPr/>
        <p:txBody>
          <a:bodyPr>
            <a:normAutofit/>
          </a:bodyPr>
          <a:lstStyle/>
          <a:p>
            <a:r>
              <a:rPr lang="de-DE" dirty="0"/>
              <a:t>Beispieltext mit markiertem Schluss</a:t>
            </a:r>
          </a:p>
        </p:txBody>
      </p:sp>
      <p:sp>
        <p:nvSpPr>
          <p:cNvPr id="4" name="Datumsplatzhalter 3">
            <a:extLst>
              <a:ext uri="{FF2B5EF4-FFF2-40B4-BE49-F238E27FC236}">
                <a16:creationId xmlns:a16="http://schemas.microsoft.com/office/drawing/2014/main" id="{D3E4D8F4-3A0F-35DB-0A2D-24AF5A45A090}"/>
              </a:ext>
            </a:extLst>
          </p:cNvPr>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a:extLst>
              <a:ext uri="{FF2B5EF4-FFF2-40B4-BE49-F238E27FC236}">
                <a16:creationId xmlns:a16="http://schemas.microsoft.com/office/drawing/2014/main" id="{93935A6C-CDE3-D762-9902-CA564C4F517B}"/>
              </a:ext>
            </a:extLst>
          </p:cNvPr>
          <p:cNvSpPr>
            <a:spLocks noGrp="1"/>
          </p:cNvSpPr>
          <p:nvPr>
            <p:ph type="sldNum" sz="quarter" idx="12"/>
          </p:nvPr>
        </p:nvSpPr>
        <p:spPr/>
        <p:txBody>
          <a:bodyPr/>
          <a:lstStyle/>
          <a:p>
            <a:fld id="{04DA90AE-A642-9F4D-BA94-82F41D55CFC7}" type="slidenum">
              <a:rPr lang="de-DE" smtClean="0"/>
              <a:pPr/>
              <a:t>46</a:t>
            </a:fld>
            <a:endParaRPr lang="de-DE" dirty="0"/>
          </a:p>
        </p:txBody>
      </p:sp>
      <p:sp>
        <p:nvSpPr>
          <p:cNvPr id="6" name="Textplatzhalter 5">
            <a:extLst>
              <a:ext uri="{FF2B5EF4-FFF2-40B4-BE49-F238E27FC236}">
                <a16:creationId xmlns:a16="http://schemas.microsoft.com/office/drawing/2014/main" id="{565DCF73-AF11-C0AE-608C-082131DCC65A}"/>
              </a:ext>
            </a:extLst>
          </p:cNvPr>
          <p:cNvSpPr>
            <a:spLocks noGrp="1"/>
          </p:cNvSpPr>
          <p:nvPr>
            <p:ph type="body" sz="quarter" idx="13"/>
          </p:nvPr>
        </p:nvSpPr>
        <p:spPr/>
        <p:txBody>
          <a:bodyPr/>
          <a:lstStyle/>
          <a:p>
            <a:endParaRPr lang="de-DE"/>
          </a:p>
        </p:txBody>
      </p:sp>
      <p:sp>
        <p:nvSpPr>
          <p:cNvPr id="7" name="Bildplatzhalter 6">
            <a:extLst>
              <a:ext uri="{FF2B5EF4-FFF2-40B4-BE49-F238E27FC236}">
                <a16:creationId xmlns:a16="http://schemas.microsoft.com/office/drawing/2014/main" id="{1E6D4A7D-AA20-E06C-8352-E63FF9D00E80}"/>
              </a:ext>
            </a:extLst>
          </p:cNvPr>
          <p:cNvSpPr>
            <a:spLocks noGrp="1"/>
          </p:cNvSpPr>
          <p:nvPr>
            <p:ph type="pic" sz="quarter" idx="14"/>
          </p:nvPr>
        </p:nvSpPr>
        <p:spPr/>
      </p:sp>
    </p:spTree>
    <p:extLst>
      <p:ext uri="{BB962C8B-B14F-4D97-AF65-F5344CB8AC3E}">
        <p14:creationId xmlns:p14="http://schemas.microsoft.com/office/powerpoint/2010/main" val="38827108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3C2EFF4-D8F7-EE25-FE9D-DEF7B706D51E}"/>
              </a:ext>
            </a:extLst>
          </p:cNvPr>
          <p:cNvSpPr>
            <a:spLocks noGrp="1"/>
          </p:cNvSpPr>
          <p:nvPr>
            <p:ph idx="1"/>
          </p:nvPr>
        </p:nvSpPr>
        <p:spPr>
          <a:xfrm>
            <a:off x="395288" y="1636439"/>
            <a:ext cx="8353426" cy="2880321"/>
          </a:xfrm>
        </p:spPr>
        <p:txBody>
          <a:bodyPr>
            <a:normAutofit fontScale="70000" lnSpcReduction="20000"/>
          </a:bodyPr>
          <a:lstStyle/>
          <a:p>
            <a:r>
              <a:rPr lang="de-DE" b="1" dirty="0"/>
              <a:t>Was sollte zur Energiewende gebaut werden ? Das ist eine sehr knifflige Frage die sich die Politiker in Norddeutschland gerade stelle.  Zur Auswahl stehen ein </a:t>
            </a:r>
            <a:r>
              <a:rPr lang="de-DE" b="1" dirty="0" err="1"/>
              <a:t>Windpark,ein</a:t>
            </a:r>
            <a:r>
              <a:rPr lang="de-DE" b="1" dirty="0"/>
              <a:t> Solarpark oder eine Wasserkraftanlage.  Welche Argumente für ein Wasserkraftwerk sprechen wird gut im weiteren noch erläutert werden.  </a:t>
            </a:r>
            <a:r>
              <a:rPr lang="de-DE" dirty="0"/>
              <a:t>Die Treibhausgasmission bei einem Wasserkraftwerk liegt bei 12,000t wohingegen ein Solarpark 35,000t </a:t>
            </a:r>
            <a:r>
              <a:rPr lang="de-DE" dirty="0" err="1"/>
              <a:t>austoßen</a:t>
            </a:r>
            <a:r>
              <a:rPr lang="de-DE" dirty="0"/>
              <a:t> würde.  Der Wirkungsgrad liegt bei 70 bis sogar 90 Prozent dass bedeutet es wird nur sehr gering Energie nach außen hin verloren wo bei den andere beiden Parks eindeutig mehr Energie verloren gehen würde.  Doch dass wahrscheinlich wichtigste Kriterium dieser Frage ist die Lebensdauer der Anlagen.  80 Ganze Jahre könnte so eine </a:t>
            </a:r>
            <a:r>
              <a:rPr lang="de-DE" dirty="0" err="1"/>
              <a:t>wasserkraftanlage</a:t>
            </a:r>
            <a:r>
              <a:rPr lang="de-DE" dirty="0"/>
              <a:t> halten.  Dass bedeutet die Generationen nach uns können auch noch davon </a:t>
            </a:r>
            <a:r>
              <a:rPr lang="de-DE" dirty="0" err="1"/>
              <a:t>provitieren</a:t>
            </a:r>
            <a:r>
              <a:rPr lang="de-DE" dirty="0"/>
              <a:t>.  </a:t>
            </a:r>
            <a:r>
              <a:rPr lang="de-DE" b="1" dirty="0"/>
              <a:t>Deshalb bin ich der Meinung Wasserkraftwerke währen die beste Lösung für die Energiewende in Norddeutschland. </a:t>
            </a:r>
          </a:p>
          <a:p>
            <a:endParaRPr lang="de-DE" b="1" dirty="0"/>
          </a:p>
        </p:txBody>
      </p:sp>
      <p:sp>
        <p:nvSpPr>
          <p:cNvPr id="3" name="Titel 2">
            <a:extLst>
              <a:ext uri="{FF2B5EF4-FFF2-40B4-BE49-F238E27FC236}">
                <a16:creationId xmlns:a16="http://schemas.microsoft.com/office/drawing/2014/main" id="{1006A872-D463-9C53-9DB1-FB1FFA876436}"/>
              </a:ext>
            </a:extLst>
          </p:cNvPr>
          <p:cNvSpPr>
            <a:spLocks noGrp="1"/>
          </p:cNvSpPr>
          <p:nvPr>
            <p:ph type="title"/>
          </p:nvPr>
        </p:nvSpPr>
        <p:spPr/>
        <p:txBody>
          <a:bodyPr>
            <a:normAutofit/>
          </a:bodyPr>
          <a:lstStyle/>
          <a:p>
            <a:r>
              <a:rPr lang="de-DE" dirty="0" err="1"/>
              <a:t>ChatGPT</a:t>
            </a:r>
            <a:r>
              <a:rPr lang="de-DE" dirty="0"/>
              <a:t> - Antwort</a:t>
            </a:r>
          </a:p>
        </p:txBody>
      </p:sp>
      <p:sp>
        <p:nvSpPr>
          <p:cNvPr id="4" name="Datumsplatzhalter 3">
            <a:extLst>
              <a:ext uri="{FF2B5EF4-FFF2-40B4-BE49-F238E27FC236}">
                <a16:creationId xmlns:a16="http://schemas.microsoft.com/office/drawing/2014/main" id="{D3E4D8F4-3A0F-35DB-0A2D-24AF5A45A090}"/>
              </a:ext>
            </a:extLst>
          </p:cNvPr>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a:extLst>
              <a:ext uri="{FF2B5EF4-FFF2-40B4-BE49-F238E27FC236}">
                <a16:creationId xmlns:a16="http://schemas.microsoft.com/office/drawing/2014/main" id="{93935A6C-CDE3-D762-9902-CA564C4F517B}"/>
              </a:ext>
            </a:extLst>
          </p:cNvPr>
          <p:cNvSpPr>
            <a:spLocks noGrp="1"/>
          </p:cNvSpPr>
          <p:nvPr>
            <p:ph type="sldNum" sz="quarter" idx="12"/>
          </p:nvPr>
        </p:nvSpPr>
        <p:spPr/>
        <p:txBody>
          <a:bodyPr/>
          <a:lstStyle/>
          <a:p>
            <a:fld id="{04DA90AE-A642-9F4D-BA94-82F41D55CFC7}" type="slidenum">
              <a:rPr lang="de-DE" smtClean="0"/>
              <a:pPr/>
              <a:t>47</a:t>
            </a:fld>
            <a:endParaRPr lang="de-DE" dirty="0"/>
          </a:p>
        </p:txBody>
      </p:sp>
      <p:sp>
        <p:nvSpPr>
          <p:cNvPr id="6" name="Textplatzhalter 5">
            <a:extLst>
              <a:ext uri="{FF2B5EF4-FFF2-40B4-BE49-F238E27FC236}">
                <a16:creationId xmlns:a16="http://schemas.microsoft.com/office/drawing/2014/main" id="{565DCF73-AF11-C0AE-608C-082131DCC65A}"/>
              </a:ext>
            </a:extLst>
          </p:cNvPr>
          <p:cNvSpPr>
            <a:spLocks noGrp="1"/>
          </p:cNvSpPr>
          <p:nvPr>
            <p:ph type="body" sz="quarter" idx="13"/>
          </p:nvPr>
        </p:nvSpPr>
        <p:spPr/>
        <p:txBody>
          <a:bodyPr/>
          <a:lstStyle/>
          <a:p>
            <a:endParaRPr lang="de-DE"/>
          </a:p>
        </p:txBody>
      </p:sp>
      <p:sp>
        <p:nvSpPr>
          <p:cNvPr id="7" name="Bildplatzhalter 6">
            <a:extLst>
              <a:ext uri="{FF2B5EF4-FFF2-40B4-BE49-F238E27FC236}">
                <a16:creationId xmlns:a16="http://schemas.microsoft.com/office/drawing/2014/main" id="{1E6D4A7D-AA20-E06C-8352-E63FF9D00E80}"/>
              </a:ext>
            </a:extLst>
          </p:cNvPr>
          <p:cNvSpPr>
            <a:spLocks noGrp="1"/>
          </p:cNvSpPr>
          <p:nvPr>
            <p:ph type="pic" sz="quarter" idx="14"/>
          </p:nvPr>
        </p:nvSpPr>
        <p:spPr/>
      </p:sp>
    </p:spTree>
    <p:extLst>
      <p:ext uri="{BB962C8B-B14F-4D97-AF65-F5344CB8AC3E}">
        <p14:creationId xmlns:p14="http://schemas.microsoft.com/office/powerpoint/2010/main" val="4877562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6C6957-8AA6-40A0-AF04-FD4056D901CB}"/>
              </a:ext>
            </a:extLst>
          </p:cNvPr>
          <p:cNvSpPr>
            <a:spLocks noGrp="1"/>
          </p:cNvSpPr>
          <p:nvPr>
            <p:ph type="title"/>
          </p:nvPr>
        </p:nvSpPr>
        <p:spPr/>
        <p:txBody>
          <a:bodyPr/>
          <a:lstStyle/>
          <a:p>
            <a:r>
              <a:rPr lang="de-DE" dirty="0"/>
              <a:t>Ablauf</a:t>
            </a:r>
            <a:endParaRPr lang="de-DE" dirty="0">
              <a:solidFill>
                <a:schemeClr val="tx1">
                  <a:lumMod val="65000"/>
                  <a:lumOff val="35000"/>
                </a:schemeClr>
              </a:solidFill>
            </a:endParaRPr>
          </a:p>
        </p:txBody>
      </p:sp>
      <p:sp>
        <p:nvSpPr>
          <p:cNvPr id="4" name="Date Placeholder 3">
            <a:extLst>
              <a:ext uri="{FF2B5EF4-FFF2-40B4-BE49-F238E27FC236}">
                <a16:creationId xmlns:a16="http://schemas.microsoft.com/office/drawing/2014/main" id="{1BA21987-C442-4CED-AF4B-CBD5166DF37F}"/>
              </a:ext>
            </a:extLst>
          </p:cNvPr>
          <p:cNvSpPr>
            <a:spLocks noGrp="1"/>
          </p:cNvSpPr>
          <p:nvPr>
            <p:ph type="dt" sz="half" idx="10"/>
          </p:nvPr>
        </p:nvSpPr>
        <p:spPr/>
        <p:txBody>
          <a:bodyPr/>
          <a:lstStyle/>
          <a:p>
            <a:fld id="{76532E6F-51A9-4DA2-8EDB-B3F4D06FFD77}" type="datetime1">
              <a:rPr lang="de-DE" smtClean="0"/>
              <a:t>01.06.2023</a:t>
            </a:fld>
            <a:endParaRPr lang="de-DE" dirty="0"/>
          </a:p>
        </p:txBody>
      </p:sp>
      <p:sp>
        <p:nvSpPr>
          <p:cNvPr id="5" name="Slide Number Placeholder 4">
            <a:extLst>
              <a:ext uri="{FF2B5EF4-FFF2-40B4-BE49-F238E27FC236}">
                <a16:creationId xmlns:a16="http://schemas.microsoft.com/office/drawing/2014/main" id="{DDA63053-7ACB-49A6-8C8E-93CD3627626C}"/>
              </a:ext>
            </a:extLst>
          </p:cNvPr>
          <p:cNvSpPr>
            <a:spLocks noGrp="1"/>
          </p:cNvSpPr>
          <p:nvPr>
            <p:ph type="sldNum" sz="quarter" idx="12"/>
          </p:nvPr>
        </p:nvSpPr>
        <p:spPr/>
        <p:txBody>
          <a:bodyPr/>
          <a:lstStyle/>
          <a:p>
            <a:fld id="{9B5893FA-89A7-4B40-83FD-D5604A42A467}" type="slidenum">
              <a:rPr lang="de-DE" smtClean="0"/>
              <a:t>48</a:t>
            </a:fld>
            <a:endParaRPr lang="de-DE"/>
          </a:p>
        </p:txBody>
      </p:sp>
      <p:sp>
        <p:nvSpPr>
          <p:cNvPr id="6" name="Text Placeholder 5">
            <a:extLst>
              <a:ext uri="{FF2B5EF4-FFF2-40B4-BE49-F238E27FC236}">
                <a16:creationId xmlns:a16="http://schemas.microsoft.com/office/drawing/2014/main" id="{31B09329-5E2F-4B26-990A-83430F9B48A3}"/>
              </a:ext>
            </a:extLst>
          </p:cNvPr>
          <p:cNvSpPr>
            <a:spLocks noGrp="1"/>
          </p:cNvSpPr>
          <p:nvPr>
            <p:ph type="body" sz="quarter" idx="13"/>
          </p:nvPr>
        </p:nvSpPr>
        <p:spPr/>
        <p:txBody>
          <a:bodyPr/>
          <a:lstStyle/>
          <a:p>
            <a:endParaRPr lang="de-DE"/>
          </a:p>
        </p:txBody>
      </p:sp>
      <p:graphicFrame>
        <p:nvGraphicFramePr>
          <p:cNvPr id="2" name="Diagramm 1">
            <a:extLst>
              <a:ext uri="{FF2B5EF4-FFF2-40B4-BE49-F238E27FC236}">
                <a16:creationId xmlns:a16="http://schemas.microsoft.com/office/drawing/2014/main" id="{256D3DAC-83A7-2349-14D9-DCA7FB0ECA84}"/>
              </a:ext>
            </a:extLst>
          </p:cNvPr>
          <p:cNvGraphicFramePr/>
          <p:nvPr>
            <p:extLst>
              <p:ext uri="{D42A27DB-BD31-4B8C-83A1-F6EECF244321}">
                <p14:modId xmlns:p14="http://schemas.microsoft.com/office/powerpoint/2010/main" val="4080465658"/>
              </p:ext>
            </p:extLst>
          </p:nvPr>
        </p:nvGraphicFramePr>
        <p:xfrm>
          <a:off x="214312" y="1668078"/>
          <a:ext cx="8472373" cy="326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Grafik 10" descr="Ein Bild, das Schwarz, Dunkelheit enthält.&#10;&#10;Automatisch generierte Beschreibung">
            <a:extLst>
              <a:ext uri="{FF2B5EF4-FFF2-40B4-BE49-F238E27FC236}">
                <a16:creationId xmlns:a16="http://schemas.microsoft.com/office/drawing/2014/main" id="{7BF1693B-89DA-CEFC-0310-5D1D06C525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9640" y="1922463"/>
            <a:ext cx="1057046" cy="1057046"/>
          </a:xfrm>
          <a:prstGeom prst="rect">
            <a:avLst/>
          </a:prstGeom>
        </p:spPr>
      </p:pic>
    </p:spTree>
    <p:extLst>
      <p:ext uri="{BB962C8B-B14F-4D97-AF65-F5344CB8AC3E}">
        <p14:creationId xmlns:p14="http://schemas.microsoft.com/office/powerpoint/2010/main" val="27057816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6C6957-8AA6-40A0-AF04-FD4056D901CB}"/>
              </a:ext>
            </a:extLst>
          </p:cNvPr>
          <p:cNvSpPr>
            <a:spLocks noGrp="1"/>
          </p:cNvSpPr>
          <p:nvPr>
            <p:ph type="title"/>
          </p:nvPr>
        </p:nvSpPr>
        <p:spPr/>
        <p:txBody>
          <a:bodyPr/>
          <a:lstStyle/>
          <a:p>
            <a:r>
              <a:rPr lang="de-DE" dirty="0"/>
              <a:t>Ablauf</a:t>
            </a:r>
            <a:endParaRPr lang="de-DE" dirty="0">
              <a:solidFill>
                <a:schemeClr val="tx1">
                  <a:lumMod val="65000"/>
                  <a:lumOff val="35000"/>
                </a:schemeClr>
              </a:solidFill>
            </a:endParaRPr>
          </a:p>
        </p:txBody>
      </p:sp>
      <p:sp>
        <p:nvSpPr>
          <p:cNvPr id="4" name="Date Placeholder 3">
            <a:extLst>
              <a:ext uri="{FF2B5EF4-FFF2-40B4-BE49-F238E27FC236}">
                <a16:creationId xmlns:a16="http://schemas.microsoft.com/office/drawing/2014/main" id="{1BA21987-C442-4CED-AF4B-CBD5166DF37F}"/>
              </a:ext>
            </a:extLst>
          </p:cNvPr>
          <p:cNvSpPr>
            <a:spLocks noGrp="1"/>
          </p:cNvSpPr>
          <p:nvPr>
            <p:ph type="dt" sz="half" idx="10"/>
          </p:nvPr>
        </p:nvSpPr>
        <p:spPr/>
        <p:txBody>
          <a:bodyPr/>
          <a:lstStyle/>
          <a:p>
            <a:fld id="{76532E6F-51A9-4DA2-8EDB-B3F4D06FFD77}" type="datetime1">
              <a:rPr lang="de-DE" smtClean="0"/>
              <a:t>01.06.2023</a:t>
            </a:fld>
            <a:endParaRPr lang="de-DE" dirty="0"/>
          </a:p>
        </p:txBody>
      </p:sp>
      <p:sp>
        <p:nvSpPr>
          <p:cNvPr id="5" name="Slide Number Placeholder 4">
            <a:extLst>
              <a:ext uri="{FF2B5EF4-FFF2-40B4-BE49-F238E27FC236}">
                <a16:creationId xmlns:a16="http://schemas.microsoft.com/office/drawing/2014/main" id="{DDA63053-7ACB-49A6-8C8E-93CD3627626C}"/>
              </a:ext>
            </a:extLst>
          </p:cNvPr>
          <p:cNvSpPr>
            <a:spLocks noGrp="1"/>
          </p:cNvSpPr>
          <p:nvPr>
            <p:ph type="sldNum" sz="quarter" idx="12"/>
          </p:nvPr>
        </p:nvSpPr>
        <p:spPr/>
        <p:txBody>
          <a:bodyPr/>
          <a:lstStyle/>
          <a:p>
            <a:fld id="{9B5893FA-89A7-4B40-83FD-D5604A42A467}" type="slidenum">
              <a:rPr lang="de-DE" smtClean="0"/>
              <a:t>49</a:t>
            </a:fld>
            <a:endParaRPr lang="de-DE"/>
          </a:p>
        </p:txBody>
      </p:sp>
      <p:sp>
        <p:nvSpPr>
          <p:cNvPr id="6" name="Text Placeholder 5">
            <a:extLst>
              <a:ext uri="{FF2B5EF4-FFF2-40B4-BE49-F238E27FC236}">
                <a16:creationId xmlns:a16="http://schemas.microsoft.com/office/drawing/2014/main" id="{31B09329-5E2F-4B26-990A-83430F9B48A3}"/>
              </a:ext>
            </a:extLst>
          </p:cNvPr>
          <p:cNvSpPr>
            <a:spLocks noGrp="1"/>
          </p:cNvSpPr>
          <p:nvPr>
            <p:ph type="body" sz="quarter" idx="13"/>
          </p:nvPr>
        </p:nvSpPr>
        <p:spPr/>
        <p:txBody>
          <a:bodyPr/>
          <a:lstStyle/>
          <a:p>
            <a:endParaRPr lang="de-DE"/>
          </a:p>
        </p:txBody>
      </p:sp>
      <p:graphicFrame>
        <p:nvGraphicFramePr>
          <p:cNvPr id="2" name="Diagramm 1">
            <a:extLst>
              <a:ext uri="{FF2B5EF4-FFF2-40B4-BE49-F238E27FC236}">
                <a16:creationId xmlns:a16="http://schemas.microsoft.com/office/drawing/2014/main" id="{256D3DAC-83A7-2349-14D9-DCA7FB0ECA84}"/>
              </a:ext>
            </a:extLst>
          </p:cNvPr>
          <p:cNvGraphicFramePr/>
          <p:nvPr/>
        </p:nvGraphicFramePr>
        <p:xfrm>
          <a:off x="214312" y="1668078"/>
          <a:ext cx="8472373" cy="326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Grafik 10" descr="Ein Bild, das Schwarz, Dunkelheit enthält.&#10;&#10;Automatisch generierte Beschreibung">
            <a:extLst>
              <a:ext uri="{FF2B5EF4-FFF2-40B4-BE49-F238E27FC236}">
                <a16:creationId xmlns:a16="http://schemas.microsoft.com/office/drawing/2014/main" id="{7BF1693B-89DA-CEFC-0310-5D1D06C525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9640" y="1922463"/>
            <a:ext cx="1057046" cy="1057046"/>
          </a:xfrm>
          <a:prstGeom prst="rect">
            <a:avLst/>
          </a:prstGeom>
        </p:spPr>
      </p:pic>
    </p:spTree>
    <p:extLst>
      <p:ext uri="{BB962C8B-B14F-4D97-AF65-F5344CB8AC3E}">
        <p14:creationId xmlns:p14="http://schemas.microsoft.com/office/powerpoint/2010/main" val="255633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indent="-457200">
              <a:buAutoNum type="arabicPeriod"/>
            </a:pPr>
            <a:r>
              <a:rPr lang="de-DE" dirty="0"/>
              <a:t>Einstieg: Rückblick zur letzten Woche </a:t>
            </a:r>
          </a:p>
          <a:p>
            <a:pPr marL="457200" indent="-457200">
              <a:buAutoNum type="arabicPeriod"/>
            </a:pPr>
            <a:r>
              <a:rPr lang="de-DE" dirty="0"/>
              <a:t>Input: Automatische Klassifikation von Textantworten &amp; Automatisches Feedback &amp; Anwendung von LLM zum Feedback-Geben</a:t>
            </a:r>
          </a:p>
          <a:p>
            <a:pPr marL="457200" indent="-457200">
              <a:buAutoNum type="arabicPeriod"/>
            </a:pPr>
            <a:r>
              <a:rPr lang="de-DE" dirty="0"/>
              <a:t>Praktische Phase</a:t>
            </a:r>
          </a:p>
          <a:p>
            <a:pPr marL="457200" indent="-457200">
              <a:buAutoNum type="arabicPeriod"/>
            </a:pPr>
            <a:r>
              <a:rPr lang="de-DE" dirty="0"/>
              <a:t>Hausaufgabe</a:t>
            </a:r>
          </a:p>
          <a:p>
            <a:pPr marL="457200" indent="-457200">
              <a:buAutoNum type="arabicPeriod"/>
            </a:pPr>
            <a:endParaRPr lang="de-DE" dirty="0"/>
          </a:p>
        </p:txBody>
      </p:sp>
      <p:sp>
        <p:nvSpPr>
          <p:cNvPr id="3" name="Titel 2"/>
          <p:cNvSpPr>
            <a:spLocks noGrp="1"/>
          </p:cNvSpPr>
          <p:nvPr>
            <p:ph type="title"/>
          </p:nvPr>
        </p:nvSpPr>
        <p:spPr/>
        <p:txBody>
          <a:bodyPr/>
          <a:lstStyle/>
          <a:p>
            <a:r>
              <a:rPr lang="de-DE" dirty="0"/>
              <a:t>Ablauf</a:t>
            </a:r>
          </a:p>
        </p:txBody>
      </p:sp>
      <p:sp>
        <p:nvSpPr>
          <p:cNvPr id="4" name="Datumsplatzhalter 3"/>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5</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1872875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A156D7D3-7124-A14C-B96C-57CB564C80DC}"/>
              </a:ext>
            </a:extLst>
          </p:cNvPr>
          <p:cNvSpPr txBox="1"/>
          <p:nvPr/>
        </p:nvSpPr>
        <p:spPr>
          <a:xfrm>
            <a:off x="395288" y="1305136"/>
            <a:ext cx="2520742" cy="230832"/>
          </a:xfrm>
          <a:prstGeom prst="rect">
            <a:avLst/>
          </a:prstGeom>
          <a:noFill/>
        </p:spPr>
        <p:txBody>
          <a:bodyPr wrap="square" lIns="0" rtlCol="0">
            <a:spAutoFit/>
          </a:bodyPr>
          <a:lstStyle/>
          <a:p>
            <a:r>
              <a:rPr lang="de-DE" sz="900" i="1" dirty="0">
                <a:latin typeface="Linotype Syntax Com Light" panose="020B0403020202020204" pitchFamily="34" charset="77"/>
              </a:rPr>
              <a:t>Tabelle 1. </a:t>
            </a:r>
            <a:r>
              <a:rPr lang="de-DE" sz="900" dirty="0">
                <a:latin typeface="Linotype Syntax Com Light" panose="020B0403020202020204" pitchFamily="34" charset="77"/>
              </a:rPr>
              <a:t>Text einfügen</a:t>
            </a:r>
          </a:p>
        </p:txBody>
      </p:sp>
      <p:graphicFrame>
        <p:nvGraphicFramePr>
          <p:cNvPr id="5" name="Tabelle 4">
            <a:extLst>
              <a:ext uri="{FF2B5EF4-FFF2-40B4-BE49-F238E27FC236}">
                <a16:creationId xmlns:a16="http://schemas.microsoft.com/office/drawing/2014/main" id="{02EC3D50-202A-D949-AE53-0C88D20E4881}"/>
              </a:ext>
            </a:extLst>
          </p:cNvPr>
          <p:cNvGraphicFramePr>
            <a:graphicFrameLocks noGrp="1"/>
          </p:cNvGraphicFramePr>
          <p:nvPr>
            <p:extLst>
              <p:ext uri="{D42A27DB-BD31-4B8C-83A1-F6EECF244321}">
                <p14:modId xmlns:p14="http://schemas.microsoft.com/office/powerpoint/2010/main" val="1107181079"/>
              </p:ext>
            </p:extLst>
          </p:nvPr>
        </p:nvGraphicFramePr>
        <p:xfrm>
          <a:off x="395290" y="1636713"/>
          <a:ext cx="4176710" cy="1908504"/>
        </p:xfrm>
        <a:graphic>
          <a:graphicData uri="http://schemas.openxmlformats.org/drawingml/2006/table">
            <a:tbl>
              <a:tblPr firstRow="1" bandRow="1">
                <a:tableStyleId>{073A0DAA-6AF3-43AB-8588-CEC1D06C72B9}</a:tableStyleId>
              </a:tblPr>
              <a:tblGrid>
                <a:gridCol w="582722">
                  <a:extLst>
                    <a:ext uri="{9D8B030D-6E8A-4147-A177-3AD203B41FA5}">
                      <a16:colId xmlns:a16="http://schemas.microsoft.com/office/drawing/2014/main" val="1295873945"/>
                    </a:ext>
                  </a:extLst>
                </a:gridCol>
                <a:gridCol w="598998">
                  <a:extLst>
                    <a:ext uri="{9D8B030D-6E8A-4147-A177-3AD203B41FA5}">
                      <a16:colId xmlns:a16="http://schemas.microsoft.com/office/drawing/2014/main" val="3587692688"/>
                    </a:ext>
                  </a:extLst>
                </a:gridCol>
                <a:gridCol w="598998">
                  <a:extLst>
                    <a:ext uri="{9D8B030D-6E8A-4147-A177-3AD203B41FA5}">
                      <a16:colId xmlns:a16="http://schemas.microsoft.com/office/drawing/2014/main" val="3351249727"/>
                    </a:ext>
                  </a:extLst>
                </a:gridCol>
                <a:gridCol w="598998">
                  <a:extLst>
                    <a:ext uri="{9D8B030D-6E8A-4147-A177-3AD203B41FA5}">
                      <a16:colId xmlns:a16="http://schemas.microsoft.com/office/drawing/2014/main" val="2548210834"/>
                    </a:ext>
                  </a:extLst>
                </a:gridCol>
                <a:gridCol w="598998">
                  <a:extLst>
                    <a:ext uri="{9D8B030D-6E8A-4147-A177-3AD203B41FA5}">
                      <a16:colId xmlns:a16="http://schemas.microsoft.com/office/drawing/2014/main" val="3640503620"/>
                    </a:ext>
                  </a:extLst>
                </a:gridCol>
                <a:gridCol w="598998">
                  <a:extLst>
                    <a:ext uri="{9D8B030D-6E8A-4147-A177-3AD203B41FA5}">
                      <a16:colId xmlns:a16="http://schemas.microsoft.com/office/drawing/2014/main" val="4235301180"/>
                    </a:ext>
                  </a:extLst>
                </a:gridCol>
                <a:gridCol w="598998">
                  <a:extLst>
                    <a:ext uri="{9D8B030D-6E8A-4147-A177-3AD203B41FA5}">
                      <a16:colId xmlns:a16="http://schemas.microsoft.com/office/drawing/2014/main" val="630387174"/>
                    </a:ext>
                  </a:extLst>
                </a:gridCol>
              </a:tblGrid>
              <a:tr h="237123">
                <a:tc>
                  <a:txBody>
                    <a:bodyPr/>
                    <a:lstStyle/>
                    <a:p>
                      <a:pPr algn="ctr"/>
                      <a:r>
                        <a:rPr lang="de-DE" sz="1050" b="0" i="0" dirty="0">
                          <a:solidFill>
                            <a:schemeClr val="bg1"/>
                          </a:solidFill>
                          <a:latin typeface="Linotype Syntax Com Medium" panose="020B0604020202020204" pitchFamily="34" charset="0"/>
                        </a:rPr>
                        <a:t>Tabelle</a:t>
                      </a:r>
                    </a:p>
                  </a:txBody>
                  <a:tcPr marL="68580" marR="68580" marT="34290" marB="34290" anchor="ctr">
                    <a:solidFill>
                      <a:srgbClr val="003D7C"/>
                    </a:solidFill>
                  </a:tcPr>
                </a:tc>
                <a:tc>
                  <a:txBody>
                    <a:bodyPr/>
                    <a:lstStyle/>
                    <a:p>
                      <a:pPr algn="ctr"/>
                      <a:r>
                        <a:rPr lang="de-DE" sz="1050" b="0" i="0" dirty="0">
                          <a:solidFill>
                            <a:schemeClr val="bg1"/>
                          </a:solidFill>
                          <a:latin typeface="Linotype Syntax Com Medium" panose="020B0604020202020204" pitchFamily="34" charset="0"/>
                        </a:rPr>
                        <a:t>Tabelle</a:t>
                      </a:r>
                    </a:p>
                  </a:txBody>
                  <a:tcPr marL="68580" marR="68580" marT="34290" marB="34290" anchor="ctr">
                    <a:solidFill>
                      <a:srgbClr val="003D7C"/>
                    </a:solidFill>
                  </a:tcPr>
                </a:tc>
                <a:tc>
                  <a:txBody>
                    <a:bodyPr/>
                    <a:lstStyle/>
                    <a:p>
                      <a:pPr algn="ctr"/>
                      <a:r>
                        <a:rPr lang="de-DE" sz="1050" b="0" i="0" dirty="0">
                          <a:solidFill>
                            <a:schemeClr val="bg1"/>
                          </a:solidFill>
                          <a:latin typeface="Linotype Syntax Com Medium" panose="020B0604020202020204" pitchFamily="34" charset="0"/>
                        </a:rPr>
                        <a:t>Tabelle</a:t>
                      </a:r>
                    </a:p>
                  </a:txBody>
                  <a:tcPr marL="68580" marR="68580" marT="34290" marB="34290" anchor="ctr">
                    <a:solidFill>
                      <a:srgbClr val="003D7C"/>
                    </a:solidFill>
                  </a:tcPr>
                </a:tc>
                <a:tc>
                  <a:txBody>
                    <a:bodyPr/>
                    <a:lstStyle/>
                    <a:p>
                      <a:pPr algn="ctr"/>
                      <a:r>
                        <a:rPr lang="de-DE" sz="1050" b="0" i="0" dirty="0">
                          <a:solidFill>
                            <a:schemeClr val="bg1"/>
                          </a:solidFill>
                          <a:latin typeface="Linotype Syntax Com Medium" panose="020B0604020202020204" pitchFamily="34" charset="0"/>
                        </a:rPr>
                        <a:t>Tabelle</a:t>
                      </a:r>
                    </a:p>
                  </a:txBody>
                  <a:tcPr marL="68580" marR="68580" marT="34290" marB="34290" anchor="ctr">
                    <a:solidFill>
                      <a:srgbClr val="003D7C"/>
                    </a:solidFill>
                  </a:tcPr>
                </a:tc>
                <a:tc>
                  <a:txBody>
                    <a:bodyPr/>
                    <a:lstStyle/>
                    <a:p>
                      <a:pPr algn="ctr"/>
                      <a:r>
                        <a:rPr lang="de-DE" sz="1050" b="0" i="0" dirty="0">
                          <a:solidFill>
                            <a:schemeClr val="bg1"/>
                          </a:solidFill>
                          <a:latin typeface="Linotype Syntax Com Medium" panose="020B0604020202020204" pitchFamily="34" charset="0"/>
                        </a:rPr>
                        <a:t>Tabelle</a:t>
                      </a:r>
                    </a:p>
                  </a:txBody>
                  <a:tcPr marL="68580" marR="68580" marT="34290" marB="34290" anchor="ctr">
                    <a:solidFill>
                      <a:srgbClr val="003D7C"/>
                    </a:solidFill>
                  </a:tcPr>
                </a:tc>
                <a:tc>
                  <a:txBody>
                    <a:bodyPr/>
                    <a:lstStyle/>
                    <a:p>
                      <a:pPr algn="ctr"/>
                      <a:r>
                        <a:rPr lang="de-DE" sz="1050" b="0" i="0" dirty="0">
                          <a:solidFill>
                            <a:schemeClr val="bg1"/>
                          </a:solidFill>
                          <a:latin typeface="Linotype Syntax Com Medium" panose="020B0604020202020204" pitchFamily="34" charset="0"/>
                        </a:rPr>
                        <a:t>Tabelle</a:t>
                      </a:r>
                    </a:p>
                  </a:txBody>
                  <a:tcPr marL="68580" marR="68580" marT="34290" marB="34290" anchor="ctr">
                    <a:solidFill>
                      <a:srgbClr val="003D7C"/>
                    </a:solidFill>
                  </a:tcPr>
                </a:tc>
                <a:tc>
                  <a:txBody>
                    <a:bodyPr/>
                    <a:lstStyle/>
                    <a:p>
                      <a:pPr algn="ctr"/>
                      <a:r>
                        <a:rPr lang="de-DE" sz="1050" b="0" i="0" dirty="0">
                          <a:solidFill>
                            <a:schemeClr val="bg1"/>
                          </a:solidFill>
                          <a:latin typeface="Linotype Syntax Com Medium" panose="020B0604020202020204" pitchFamily="34" charset="0"/>
                        </a:rPr>
                        <a:t>Tabelle</a:t>
                      </a:r>
                    </a:p>
                  </a:txBody>
                  <a:tcPr marL="68580" marR="68580" marT="34290" marB="34290" anchor="ctr">
                    <a:solidFill>
                      <a:srgbClr val="003D7C"/>
                    </a:solidFill>
                  </a:tcPr>
                </a:tc>
                <a:extLst>
                  <a:ext uri="{0D108BD9-81ED-4DB2-BD59-A6C34878D82A}">
                    <a16:rowId xmlns:a16="http://schemas.microsoft.com/office/drawing/2014/main" val="2414046805"/>
                  </a:ext>
                </a:extLst>
              </a:tr>
              <a:tr h="261681">
                <a:tc>
                  <a:txBody>
                    <a:bodyPr/>
                    <a:lstStyle/>
                    <a:p>
                      <a:pPr algn="ctr"/>
                      <a:r>
                        <a:rPr lang="de-DE" sz="900" b="0" i="0" dirty="0">
                          <a:latin typeface="Linotype Syntax Com" panose="020B0604020202020204" pitchFamily="34" charset="0"/>
                        </a:rPr>
                        <a:t>Text</a:t>
                      </a:r>
                    </a:p>
                  </a:txBody>
                  <a:tcPr marL="68580" marR="68580" marT="34290" marB="34290" anchor="ctr">
                    <a:solidFill>
                      <a:schemeClr val="bg1">
                        <a:lumMod val="95000"/>
                      </a:schemeClr>
                    </a:solidFill>
                  </a:tcPr>
                </a:tc>
                <a:tc>
                  <a:txBody>
                    <a:bodyPr/>
                    <a:lstStyle/>
                    <a:p>
                      <a:pPr algn="ctr"/>
                      <a:r>
                        <a:rPr lang="de-DE" sz="900" b="0" i="0" dirty="0">
                          <a:latin typeface="Linotype Syntax Com" panose="020B0604020202020204" pitchFamily="34" charset="0"/>
                        </a:rPr>
                        <a:t>Text</a:t>
                      </a:r>
                      <a:endParaRPr lang="de-DE" sz="900" dirty="0"/>
                    </a:p>
                  </a:txBody>
                  <a:tcPr marL="68580" marR="68580" marT="34290" marB="34290" anchor="ctr">
                    <a:solidFill>
                      <a:schemeClr val="bg1">
                        <a:lumMod val="95000"/>
                      </a:schemeClr>
                    </a:solidFill>
                  </a:tcPr>
                </a:tc>
                <a:tc>
                  <a:txBody>
                    <a:bodyPr/>
                    <a:lstStyle/>
                    <a:p>
                      <a:pPr algn="ctr"/>
                      <a:r>
                        <a:rPr lang="de-DE" sz="900" b="0" i="0" dirty="0">
                          <a:latin typeface="Linotype Syntax Com" panose="020B0604020202020204" pitchFamily="34" charset="0"/>
                        </a:rPr>
                        <a:t>Text</a:t>
                      </a:r>
                      <a:endParaRPr lang="de-DE" sz="900" dirty="0"/>
                    </a:p>
                  </a:txBody>
                  <a:tcPr marL="68580" marR="68580" marT="34290" marB="34290" anchor="ctr">
                    <a:solidFill>
                      <a:schemeClr val="bg1">
                        <a:lumMod val="95000"/>
                      </a:schemeClr>
                    </a:solidFill>
                  </a:tcPr>
                </a:tc>
                <a:tc>
                  <a:txBody>
                    <a:bodyPr/>
                    <a:lstStyle/>
                    <a:p>
                      <a:pPr algn="ctr"/>
                      <a:r>
                        <a:rPr lang="de-DE" sz="900" b="0" i="0" dirty="0">
                          <a:latin typeface="Linotype Syntax Com" panose="020B0604020202020204" pitchFamily="34" charset="0"/>
                        </a:rPr>
                        <a:t>Text</a:t>
                      </a:r>
                      <a:endParaRPr lang="de-DE" sz="900" dirty="0"/>
                    </a:p>
                  </a:txBody>
                  <a:tcPr marL="68580" marR="68580" marT="34290" marB="34290" anchor="ctr">
                    <a:solidFill>
                      <a:schemeClr val="bg1">
                        <a:lumMod val="95000"/>
                      </a:schemeClr>
                    </a:solidFill>
                  </a:tcPr>
                </a:tc>
                <a:tc>
                  <a:txBody>
                    <a:bodyPr/>
                    <a:lstStyle/>
                    <a:p>
                      <a:pPr algn="ctr"/>
                      <a:r>
                        <a:rPr lang="de-DE" sz="900" b="0" i="0" dirty="0">
                          <a:latin typeface="Linotype Syntax Com" panose="020B0604020202020204" pitchFamily="34" charset="0"/>
                        </a:rPr>
                        <a:t>Text</a:t>
                      </a:r>
                      <a:endParaRPr lang="de-DE" sz="900" dirty="0"/>
                    </a:p>
                  </a:txBody>
                  <a:tcPr marL="68580" marR="68580" marT="34290" marB="34290" anchor="ctr">
                    <a:solidFill>
                      <a:schemeClr val="bg1">
                        <a:lumMod val="95000"/>
                      </a:schemeClr>
                    </a:solidFill>
                  </a:tcPr>
                </a:tc>
                <a:tc>
                  <a:txBody>
                    <a:bodyPr/>
                    <a:lstStyle/>
                    <a:p>
                      <a:pPr algn="ctr"/>
                      <a:r>
                        <a:rPr lang="de-DE" sz="900" b="0" i="0" dirty="0">
                          <a:latin typeface="Linotype Syntax Com" panose="020B0604020202020204" pitchFamily="34" charset="0"/>
                        </a:rPr>
                        <a:t>Text</a:t>
                      </a:r>
                      <a:endParaRPr lang="de-DE" sz="900" dirty="0"/>
                    </a:p>
                  </a:txBody>
                  <a:tcPr marL="68580" marR="68580" marT="34290" marB="34290" anchor="ctr">
                    <a:solidFill>
                      <a:schemeClr val="bg1">
                        <a:lumMod val="95000"/>
                      </a:schemeClr>
                    </a:solidFill>
                  </a:tcPr>
                </a:tc>
                <a:tc>
                  <a:txBody>
                    <a:bodyPr/>
                    <a:lstStyle/>
                    <a:p>
                      <a:pPr algn="ctr"/>
                      <a:r>
                        <a:rPr lang="de-DE" sz="900" b="0" i="0" dirty="0">
                          <a:latin typeface="Linotype Syntax Com" panose="020B0604020202020204" pitchFamily="34" charset="0"/>
                        </a:rPr>
                        <a:t>Text</a:t>
                      </a:r>
                      <a:endParaRPr lang="de-DE" sz="900" dirty="0"/>
                    </a:p>
                  </a:txBody>
                  <a:tcPr marL="68580" marR="68580" marT="34290" marB="34290" anchor="ctr">
                    <a:solidFill>
                      <a:schemeClr val="bg1">
                        <a:lumMod val="95000"/>
                      </a:schemeClr>
                    </a:solidFill>
                  </a:tcPr>
                </a:tc>
                <a:extLst>
                  <a:ext uri="{0D108BD9-81ED-4DB2-BD59-A6C34878D82A}">
                    <a16:rowId xmlns:a16="http://schemas.microsoft.com/office/drawing/2014/main" val="1893348465"/>
                  </a:ext>
                </a:extLst>
              </a:tr>
              <a:tr h="265266">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extLst>
                  <a:ext uri="{0D108BD9-81ED-4DB2-BD59-A6C34878D82A}">
                    <a16:rowId xmlns:a16="http://schemas.microsoft.com/office/drawing/2014/main" val="2004346937"/>
                  </a:ext>
                </a:extLst>
              </a:tr>
              <a:tr h="265266">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extLst>
                  <a:ext uri="{0D108BD9-81ED-4DB2-BD59-A6C34878D82A}">
                    <a16:rowId xmlns:a16="http://schemas.microsoft.com/office/drawing/2014/main" val="188385424"/>
                  </a:ext>
                </a:extLst>
              </a:tr>
              <a:tr h="265266">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extLst>
                  <a:ext uri="{0D108BD9-81ED-4DB2-BD59-A6C34878D82A}">
                    <a16:rowId xmlns:a16="http://schemas.microsoft.com/office/drawing/2014/main" val="2132320439"/>
                  </a:ext>
                </a:extLst>
              </a:tr>
              <a:tr h="265266">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extLst>
                  <a:ext uri="{0D108BD9-81ED-4DB2-BD59-A6C34878D82A}">
                    <a16:rowId xmlns:a16="http://schemas.microsoft.com/office/drawing/2014/main" val="1480392521"/>
                  </a:ext>
                </a:extLst>
              </a:tr>
              <a:tr h="265266">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extLst>
                  <a:ext uri="{0D108BD9-81ED-4DB2-BD59-A6C34878D82A}">
                    <a16:rowId xmlns:a16="http://schemas.microsoft.com/office/drawing/2014/main" val="2101655666"/>
                  </a:ext>
                </a:extLst>
              </a:tr>
            </a:tbl>
          </a:graphicData>
        </a:graphic>
      </p:graphicFrame>
      <p:sp>
        <p:nvSpPr>
          <p:cNvPr id="6" name="Bildplatzhalter 5">
            <a:extLst>
              <a:ext uri="{FF2B5EF4-FFF2-40B4-BE49-F238E27FC236}">
                <a16:creationId xmlns:a16="http://schemas.microsoft.com/office/drawing/2014/main" id="{F7F8638B-9945-D543-95AD-94BA65C76B2F}"/>
              </a:ext>
            </a:extLst>
          </p:cNvPr>
          <p:cNvSpPr>
            <a:spLocks noGrp="1"/>
          </p:cNvSpPr>
          <p:nvPr>
            <p:ph type="pic" sz="quarter" idx="14"/>
          </p:nvPr>
        </p:nvSpPr>
        <p:spPr/>
      </p:sp>
      <p:sp>
        <p:nvSpPr>
          <p:cNvPr id="15" name="Titel 1">
            <a:extLst>
              <a:ext uri="{FF2B5EF4-FFF2-40B4-BE49-F238E27FC236}">
                <a16:creationId xmlns:a16="http://schemas.microsoft.com/office/drawing/2014/main" id="{2E45BA82-1BAA-5343-BD99-B27447BA3D12}"/>
              </a:ext>
            </a:extLst>
          </p:cNvPr>
          <p:cNvSpPr>
            <a:spLocks noGrp="1"/>
          </p:cNvSpPr>
          <p:nvPr>
            <p:ph type="title"/>
          </p:nvPr>
        </p:nvSpPr>
        <p:spPr>
          <a:xfrm>
            <a:off x="395288" y="915988"/>
            <a:ext cx="8424712" cy="288404"/>
          </a:xfrm>
        </p:spPr>
        <p:txBody>
          <a:bodyPr>
            <a:normAutofit fontScale="90000"/>
          </a:bodyPr>
          <a:lstStyle/>
          <a:p>
            <a:r>
              <a:rPr lang="de-DE" sz="2100" dirty="0"/>
              <a:t>Beispieltabelle</a:t>
            </a:r>
          </a:p>
        </p:txBody>
      </p:sp>
    </p:spTree>
    <p:extLst>
      <p:ext uri="{BB962C8B-B14F-4D97-AF65-F5344CB8AC3E}">
        <p14:creationId xmlns:p14="http://schemas.microsoft.com/office/powerpoint/2010/main" val="3909165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6C6957-8AA6-40A0-AF04-FD4056D901CB}"/>
              </a:ext>
            </a:extLst>
          </p:cNvPr>
          <p:cNvSpPr>
            <a:spLocks noGrp="1"/>
          </p:cNvSpPr>
          <p:nvPr>
            <p:ph type="title"/>
          </p:nvPr>
        </p:nvSpPr>
        <p:spPr/>
        <p:txBody>
          <a:bodyPr/>
          <a:lstStyle/>
          <a:p>
            <a:r>
              <a:rPr lang="de-DE" dirty="0"/>
              <a:t>Ablauf</a:t>
            </a:r>
            <a:endParaRPr lang="de-DE" dirty="0">
              <a:solidFill>
                <a:schemeClr val="tx1">
                  <a:lumMod val="65000"/>
                  <a:lumOff val="35000"/>
                </a:schemeClr>
              </a:solidFill>
            </a:endParaRPr>
          </a:p>
        </p:txBody>
      </p:sp>
      <p:sp>
        <p:nvSpPr>
          <p:cNvPr id="4" name="Date Placeholder 3">
            <a:extLst>
              <a:ext uri="{FF2B5EF4-FFF2-40B4-BE49-F238E27FC236}">
                <a16:creationId xmlns:a16="http://schemas.microsoft.com/office/drawing/2014/main" id="{1BA21987-C442-4CED-AF4B-CBD5166DF37F}"/>
              </a:ext>
            </a:extLst>
          </p:cNvPr>
          <p:cNvSpPr>
            <a:spLocks noGrp="1"/>
          </p:cNvSpPr>
          <p:nvPr>
            <p:ph type="dt" sz="half" idx="10"/>
          </p:nvPr>
        </p:nvSpPr>
        <p:spPr/>
        <p:txBody>
          <a:bodyPr/>
          <a:lstStyle/>
          <a:p>
            <a:fld id="{76532E6F-51A9-4DA2-8EDB-B3F4D06FFD77}" type="datetime1">
              <a:rPr lang="de-DE" smtClean="0"/>
              <a:t>01.06.2023</a:t>
            </a:fld>
            <a:endParaRPr lang="de-DE" dirty="0"/>
          </a:p>
        </p:txBody>
      </p:sp>
      <p:sp>
        <p:nvSpPr>
          <p:cNvPr id="5" name="Slide Number Placeholder 4">
            <a:extLst>
              <a:ext uri="{FF2B5EF4-FFF2-40B4-BE49-F238E27FC236}">
                <a16:creationId xmlns:a16="http://schemas.microsoft.com/office/drawing/2014/main" id="{DDA63053-7ACB-49A6-8C8E-93CD3627626C}"/>
              </a:ext>
            </a:extLst>
          </p:cNvPr>
          <p:cNvSpPr>
            <a:spLocks noGrp="1"/>
          </p:cNvSpPr>
          <p:nvPr>
            <p:ph type="sldNum" sz="quarter" idx="12"/>
          </p:nvPr>
        </p:nvSpPr>
        <p:spPr/>
        <p:txBody>
          <a:bodyPr/>
          <a:lstStyle/>
          <a:p>
            <a:fld id="{9B5893FA-89A7-4B40-83FD-D5604A42A467}" type="slidenum">
              <a:rPr lang="de-DE" smtClean="0"/>
              <a:t>51</a:t>
            </a:fld>
            <a:endParaRPr lang="de-DE"/>
          </a:p>
        </p:txBody>
      </p:sp>
      <p:sp>
        <p:nvSpPr>
          <p:cNvPr id="6" name="Text Placeholder 5">
            <a:extLst>
              <a:ext uri="{FF2B5EF4-FFF2-40B4-BE49-F238E27FC236}">
                <a16:creationId xmlns:a16="http://schemas.microsoft.com/office/drawing/2014/main" id="{31B09329-5E2F-4B26-990A-83430F9B48A3}"/>
              </a:ext>
            </a:extLst>
          </p:cNvPr>
          <p:cNvSpPr>
            <a:spLocks noGrp="1"/>
          </p:cNvSpPr>
          <p:nvPr>
            <p:ph type="body" sz="quarter" idx="13"/>
          </p:nvPr>
        </p:nvSpPr>
        <p:spPr/>
        <p:txBody>
          <a:bodyPr/>
          <a:lstStyle/>
          <a:p>
            <a:endParaRPr lang="de-DE"/>
          </a:p>
        </p:txBody>
      </p:sp>
      <p:graphicFrame>
        <p:nvGraphicFramePr>
          <p:cNvPr id="2" name="Diagramm 1">
            <a:extLst>
              <a:ext uri="{FF2B5EF4-FFF2-40B4-BE49-F238E27FC236}">
                <a16:creationId xmlns:a16="http://schemas.microsoft.com/office/drawing/2014/main" id="{256D3DAC-83A7-2349-14D9-DCA7FB0ECA84}"/>
              </a:ext>
            </a:extLst>
          </p:cNvPr>
          <p:cNvGraphicFramePr/>
          <p:nvPr/>
        </p:nvGraphicFramePr>
        <p:xfrm>
          <a:off x="214312" y="1668078"/>
          <a:ext cx="8472373" cy="326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Grafik 10" descr="Ein Bild, das Schwarz, Dunkelheit enthält.&#10;&#10;Automatisch generierte Beschreibung">
            <a:extLst>
              <a:ext uri="{FF2B5EF4-FFF2-40B4-BE49-F238E27FC236}">
                <a16:creationId xmlns:a16="http://schemas.microsoft.com/office/drawing/2014/main" id="{7BF1693B-89DA-CEFC-0310-5D1D06C525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9640" y="1922463"/>
            <a:ext cx="1057046" cy="1057046"/>
          </a:xfrm>
          <a:prstGeom prst="rect">
            <a:avLst/>
          </a:prstGeom>
        </p:spPr>
      </p:pic>
    </p:spTree>
    <p:extLst>
      <p:ext uri="{BB962C8B-B14F-4D97-AF65-F5344CB8AC3E}">
        <p14:creationId xmlns:p14="http://schemas.microsoft.com/office/powerpoint/2010/main" val="5682365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6C6957-8AA6-40A0-AF04-FD4056D901CB}"/>
              </a:ext>
            </a:extLst>
          </p:cNvPr>
          <p:cNvSpPr>
            <a:spLocks noGrp="1"/>
          </p:cNvSpPr>
          <p:nvPr>
            <p:ph type="title"/>
          </p:nvPr>
        </p:nvSpPr>
        <p:spPr/>
        <p:txBody>
          <a:bodyPr/>
          <a:lstStyle/>
          <a:p>
            <a:r>
              <a:rPr lang="de-DE" dirty="0"/>
              <a:t>Mein Weg zum Thema</a:t>
            </a:r>
            <a:endParaRPr lang="de-DE" dirty="0">
              <a:solidFill>
                <a:schemeClr val="tx1">
                  <a:lumMod val="65000"/>
                  <a:lumOff val="35000"/>
                </a:schemeClr>
              </a:solidFill>
            </a:endParaRPr>
          </a:p>
        </p:txBody>
      </p:sp>
      <p:sp>
        <p:nvSpPr>
          <p:cNvPr id="4" name="Date Placeholder 3">
            <a:extLst>
              <a:ext uri="{FF2B5EF4-FFF2-40B4-BE49-F238E27FC236}">
                <a16:creationId xmlns:a16="http://schemas.microsoft.com/office/drawing/2014/main" id="{1BA21987-C442-4CED-AF4B-CBD5166DF37F}"/>
              </a:ext>
            </a:extLst>
          </p:cNvPr>
          <p:cNvSpPr>
            <a:spLocks noGrp="1"/>
          </p:cNvSpPr>
          <p:nvPr>
            <p:ph type="dt" sz="half" idx="10"/>
          </p:nvPr>
        </p:nvSpPr>
        <p:spPr/>
        <p:txBody>
          <a:bodyPr/>
          <a:lstStyle/>
          <a:p>
            <a:fld id="{75C2B2FB-BAD9-4249-93E1-B369C4C7745F}" type="datetime1">
              <a:rPr lang="de-DE" smtClean="0"/>
              <a:t>01.06.2023</a:t>
            </a:fld>
            <a:endParaRPr lang="de-DE" dirty="0"/>
          </a:p>
        </p:txBody>
      </p:sp>
      <p:sp>
        <p:nvSpPr>
          <p:cNvPr id="5" name="Slide Number Placeholder 4">
            <a:extLst>
              <a:ext uri="{FF2B5EF4-FFF2-40B4-BE49-F238E27FC236}">
                <a16:creationId xmlns:a16="http://schemas.microsoft.com/office/drawing/2014/main" id="{DDA63053-7ACB-49A6-8C8E-93CD3627626C}"/>
              </a:ext>
            </a:extLst>
          </p:cNvPr>
          <p:cNvSpPr>
            <a:spLocks noGrp="1"/>
          </p:cNvSpPr>
          <p:nvPr>
            <p:ph type="sldNum" sz="quarter" idx="12"/>
          </p:nvPr>
        </p:nvSpPr>
        <p:spPr/>
        <p:txBody>
          <a:bodyPr/>
          <a:lstStyle/>
          <a:p>
            <a:fld id="{9B5893FA-89A7-4B40-83FD-D5604A42A467}" type="slidenum">
              <a:rPr lang="de-DE" smtClean="0"/>
              <a:t>52</a:t>
            </a:fld>
            <a:endParaRPr lang="de-DE"/>
          </a:p>
        </p:txBody>
      </p:sp>
      <p:sp>
        <p:nvSpPr>
          <p:cNvPr id="6" name="Text Placeholder 5">
            <a:extLst>
              <a:ext uri="{FF2B5EF4-FFF2-40B4-BE49-F238E27FC236}">
                <a16:creationId xmlns:a16="http://schemas.microsoft.com/office/drawing/2014/main" id="{31B09329-5E2F-4B26-990A-83430F9B48A3}"/>
              </a:ext>
            </a:extLst>
          </p:cNvPr>
          <p:cNvSpPr>
            <a:spLocks noGrp="1"/>
          </p:cNvSpPr>
          <p:nvPr>
            <p:ph type="body" sz="quarter" idx="13"/>
          </p:nvPr>
        </p:nvSpPr>
        <p:spPr/>
        <p:txBody>
          <a:bodyPr/>
          <a:lstStyle/>
          <a:p>
            <a:endParaRPr lang="de-DE"/>
          </a:p>
        </p:txBody>
      </p:sp>
      <p:sp>
        <p:nvSpPr>
          <p:cNvPr id="8" name="Inhaltsplatzhalter 7">
            <a:extLst>
              <a:ext uri="{FF2B5EF4-FFF2-40B4-BE49-F238E27FC236}">
                <a16:creationId xmlns:a16="http://schemas.microsoft.com/office/drawing/2014/main" id="{592B7E2B-B9A3-46F1-960A-BC0CCF700C18}"/>
              </a:ext>
            </a:extLst>
          </p:cNvPr>
          <p:cNvSpPr>
            <a:spLocks noGrp="1"/>
          </p:cNvSpPr>
          <p:nvPr>
            <p:ph idx="1"/>
          </p:nvPr>
        </p:nvSpPr>
        <p:spPr/>
        <p:txBody>
          <a:bodyPr/>
          <a:lstStyle/>
          <a:p>
            <a:pPr marL="257175" indent="-257175">
              <a:buFont typeface="Arial" panose="020B0604020202020204" pitchFamily="34" charset="0"/>
              <a:buChar char="•"/>
            </a:pPr>
            <a:r>
              <a:rPr lang="de-DE" dirty="0"/>
              <a:t>Studium der Psychologie, seit 2016 untersuche ich die Beurteilung von Schülertexten, seit 2018 mithilfe von künstlicher Intelligenz</a:t>
            </a:r>
          </a:p>
          <a:p>
            <a:pPr marL="257175" indent="-257175">
              <a:buFont typeface="Arial" panose="020B0604020202020204" pitchFamily="34" charset="0"/>
              <a:buChar char="•"/>
            </a:pPr>
            <a:r>
              <a:rPr lang="de-DE" dirty="0"/>
              <a:t>Seit 2021 integriere ich auch die Seite der Schülerinnen und Schüler in die Forschung und leite eine interdisziplinäre Nachwuchsforschungsgruppe zur Förderung von argumentativen Kompetenzen von Schülerinnen und Schüler mithilfe künstlicher Intelligenz am IPN - Leibniz-Institut für die Pädagogik der Naturwissenschaften und Mathematik in Kiel.</a:t>
            </a:r>
          </a:p>
          <a:p>
            <a:pPr marL="257175" indent="-257175">
              <a:buFont typeface="Arial" panose="020B0604020202020204" pitchFamily="34" charset="0"/>
              <a:buChar char="•"/>
            </a:pPr>
            <a:r>
              <a:rPr lang="de-DE" dirty="0"/>
              <a:t>Am 1.6.2023 starte ich in einem Projektverbund ein Kompetenzzentrum, um Professionalisierungskonzepte für Lehrkräfte zum Umgang mit KI zu entwickeln und zu evaluieren</a:t>
            </a:r>
          </a:p>
          <a:p>
            <a:endParaRPr lang="de-DE" dirty="0"/>
          </a:p>
        </p:txBody>
      </p:sp>
    </p:spTree>
    <p:extLst>
      <p:ext uri="{BB962C8B-B14F-4D97-AF65-F5344CB8AC3E}">
        <p14:creationId xmlns:p14="http://schemas.microsoft.com/office/powerpoint/2010/main" val="38275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Rückblick zur letzten Woche </a:t>
            </a:r>
          </a:p>
        </p:txBody>
      </p:sp>
      <p:sp>
        <p:nvSpPr>
          <p:cNvPr id="3" name="Titel 2"/>
          <p:cNvSpPr>
            <a:spLocks noGrp="1"/>
          </p:cNvSpPr>
          <p:nvPr>
            <p:ph type="title"/>
          </p:nvPr>
        </p:nvSpPr>
        <p:spPr/>
        <p:txBody>
          <a:bodyPr/>
          <a:lstStyle/>
          <a:p>
            <a:r>
              <a:rPr lang="de-DE" dirty="0"/>
              <a:t>Einstieg</a:t>
            </a:r>
          </a:p>
        </p:txBody>
      </p:sp>
      <p:sp>
        <p:nvSpPr>
          <p:cNvPr id="4" name="Datumsplatzhalter 3"/>
          <p:cNvSpPr>
            <a:spLocks noGrp="1"/>
          </p:cNvSpPr>
          <p:nvPr>
            <p:ph type="dt" sz="half" idx="10"/>
          </p:nvPr>
        </p:nvSpPr>
        <p:spPr/>
        <p:txBody>
          <a:bodyPr/>
          <a:lstStyle/>
          <a:p>
            <a:fld id="{E610BDD8-2195-A74D-A197-F617976746AF}" type="datetime3">
              <a:rPr lang="de-DE" smtClean="0"/>
              <a:pPr/>
              <a:t>01/06/23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6</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1057212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35A80F0-E1C9-974F-A561-978D6A14CE05}"/>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de-DE" dirty="0"/>
              <a:t>Komplexe sprachproduktive Leistungen spielen in der Schule eine wichtige Rolle</a:t>
            </a:r>
          </a:p>
          <a:p>
            <a:pPr marL="617220" lvl="1" indent="-342900">
              <a:buFont typeface="Arial" panose="020B0604020202020204" pitchFamily="34" charset="0"/>
              <a:buChar char="•"/>
            </a:pPr>
            <a:r>
              <a:rPr lang="de-DE" dirty="0"/>
              <a:t>Verschiedene Textsorten in den sprachlichen Fächern</a:t>
            </a:r>
          </a:p>
          <a:p>
            <a:pPr marL="617220" lvl="1" indent="-342900">
              <a:buFont typeface="Arial" panose="020B0604020202020204" pitchFamily="34" charset="0"/>
              <a:buChar char="•"/>
            </a:pPr>
            <a:r>
              <a:rPr lang="de-DE" dirty="0"/>
              <a:t>In den natur- und gesellschaftswissenschaftlichen Fächern: Bewerten, Reflektieren, Argumentieren</a:t>
            </a:r>
          </a:p>
          <a:p>
            <a:pPr marL="342900" indent="-342900">
              <a:buFont typeface="Arial" panose="020B0604020202020204" pitchFamily="34" charset="0"/>
              <a:buChar char="•"/>
            </a:pPr>
            <a:r>
              <a:rPr lang="de-DE" dirty="0"/>
              <a:t>Entsprechende Kompetenzen sind standardisiert schwer zu erfassen</a:t>
            </a:r>
          </a:p>
          <a:p>
            <a:pPr marL="617220" lvl="1" indent="-342900">
              <a:buFont typeface="Arial" panose="020B0604020202020204" pitchFamily="34" charset="0"/>
              <a:buChar char="•"/>
            </a:pPr>
            <a:r>
              <a:rPr lang="de-DE" dirty="0"/>
              <a:t>Hoher Aufwand für Lehrkräfte Texte zu beurteilen</a:t>
            </a:r>
          </a:p>
          <a:p>
            <a:pPr marL="617220" lvl="1" indent="-342900">
              <a:buFont typeface="Arial" panose="020B0604020202020204" pitchFamily="34" charset="0"/>
              <a:buChar char="•"/>
            </a:pPr>
            <a:r>
              <a:rPr lang="de-DE" dirty="0"/>
              <a:t>Herausforderungen in der individuellen Förderung</a:t>
            </a:r>
          </a:p>
          <a:p>
            <a:pPr marL="342900" indent="-342900">
              <a:buFont typeface="Wingdings" panose="05000000000000000000" pitchFamily="2" charset="2"/>
              <a:buChar char="Ø"/>
            </a:pPr>
            <a:r>
              <a:rPr lang="de-DE" dirty="0"/>
              <a:t>KI-basierte Tools sollen unterstützen indem sie den Aufwand reduzieren</a:t>
            </a:r>
          </a:p>
          <a:p>
            <a:pPr marL="617220" lvl="1" indent="-342900">
              <a:buFont typeface="Arial" panose="020B0604020202020204" pitchFamily="34" charset="0"/>
              <a:buChar char="•"/>
            </a:pPr>
            <a:r>
              <a:rPr lang="de-DE" dirty="0"/>
              <a:t>Doch welche Chancen und Risiken bietet dieses Vorgehen?</a:t>
            </a:r>
          </a:p>
          <a:p>
            <a:endParaRPr lang="de-DE" dirty="0"/>
          </a:p>
          <a:p>
            <a:endParaRPr lang="de-DE" dirty="0"/>
          </a:p>
        </p:txBody>
      </p:sp>
      <p:sp>
        <p:nvSpPr>
          <p:cNvPr id="3" name="Titel 2">
            <a:extLst>
              <a:ext uri="{FF2B5EF4-FFF2-40B4-BE49-F238E27FC236}">
                <a16:creationId xmlns:a16="http://schemas.microsoft.com/office/drawing/2014/main" id="{E46CA307-52E9-C74C-890B-CB32709C1866}"/>
              </a:ext>
            </a:extLst>
          </p:cNvPr>
          <p:cNvSpPr>
            <a:spLocks noGrp="1"/>
          </p:cNvSpPr>
          <p:nvPr>
            <p:ph type="title"/>
          </p:nvPr>
        </p:nvSpPr>
        <p:spPr/>
        <p:txBody>
          <a:bodyPr/>
          <a:lstStyle/>
          <a:p>
            <a:r>
              <a:rPr lang="de-DE" dirty="0"/>
              <a:t>Ausgangssituation</a:t>
            </a:r>
          </a:p>
        </p:txBody>
      </p:sp>
      <p:sp>
        <p:nvSpPr>
          <p:cNvPr id="4" name="Datumsplatzhalter 3">
            <a:extLst>
              <a:ext uri="{FF2B5EF4-FFF2-40B4-BE49-F238E27FC236}">
                <a16:creationId xmlns:a16="http://schemas.microsoft.com/office/drawing/2014/main" id="{8BE15F3B-FACF-2449-B463-9AC294A757FC}"/>
              </a:ext>
            </a:extLst>
          </p:cNvPr>
          <p:cNvSpPr>
            <a:spLocks noGrp="1"/>
          </p:cNvSpPr>
          <p:nvPr>
            <p:ph type="dt" sz="half" idx="10"/>
          </p:nvPr>
        </p:nvSpPr>
        <p:spPr/>
        <p:txBody>
          <a:bodyPr/>
          <a:lstStyle/>
          <a:p>
            <a:fld id="{E610BDD8-2195-A74D-A197-F617976746AF}" type="datetime3">
              <a:rPr lang="de-DE" smtClean="0"/>
              <a:t>01/06/23</a:t>
            </a:fld>
            <a:endParaRPr lang="de-DE" dirty="0"/>
          </a:p>
        </p:txBody>
      </p:sp>
      <p:sp>
        <p:nvSpPr>
          <p:cNvPr id="5" name="Foliennummernplatzhalter 4">
            <a:extLst>
              <a:ext uri="{FF2B5EF4-FFF2-40B4-BE49-F238E27FC236}">
                <a16:creationId xmlns:a16="http://schemas.microsoft.com/office/drawing/2014/main" id="{3303C263-2BD8-5B4F-A9CD-BFB98B9388E1}"/>
              </a:ext>
            </a:extLst>
          </p:cNvPr>
          <p:cNvSpPr>
            <a:spLocks noGrp="1"/>
          </p:cNvSpPr>
          <p:nvPr>
            <p:ph type="sldNum" sz="quarter" idx="12"/>
          </p:nvPr>
        </p:nvSpPr>
        <p:spPr/>
        <p:txBody>
          <a:bodyPr/>
          <a:lstStyle/>
          <a:p>
            <a:fld id="{04DA90AE-A642-9F4D-BA94-82F41D55CFC7}" type="slidenum">
              <a:rPr lang="de-DE" smtClean="0"/>
              <a:pPr/>
              <a:t>7</a:t>
            </a:fld>
            <a:endParaRPr lang="de-DE" dirty="0"/>
          </a:p>
        </p:txBody>
      </p:sp>
      <p:sp>
        <p:nvSpPr>
          <p:cNvPr id="6" name="Textplatzhalter 5">
            <a:extLst>
              <a:ext uri="{FF2B5EF4-FFF2-40B4-BE49-F238E27FC236}">
                <a16:creationId xmlns:a16="http://schemas.microsoft.com/office/drawing/2014/main" id="{5F497174-0572-2344-A90A-0AAFF9C2F01D}"/>
              </a:ext>
            </a:extLst>
          </p:cNvPr>
          <p:cNvSpPr>
            <a:spLocks noGrp="1"/>
          </p:cNvSpPr>
          <p:nvPr>
            <p:ph type="body" sz="quarter" idx="13"/>
          </p:nvPr>
        </p:nvSpPr>
        <p:spPr/>
        <p:txBody>
          <a:bodyPr/>
          <a:lstStyle/>
          <a:p>
            <a:endParaRPr lang="de-DE"/>
          </a:p>
        </p:txBody>
      </p:sp>
      <p:sp>
        <p:nvSpPr>
          <p:cNvPr id="7" name="Bildplatzhalter 6">
            <a:extLst>
              <a:ext uri="{FF2B5EF4-FFF2-40B4-BE49-F238E27FC236}">
                <a16:creationId xmlns:a16="http://schemas.microsoft.com/office/drawing/2014/main" id="{7A27CD91-65AA-1D4D-AB30-A4F7384CDE84}"/>
              </a:ext>
            </a:extLst>
          </p:cNvPr>
          <p:cNvSpPr>
            <a:spLocks noGrp="1"/>
          </p:cNvSpPr>
          <p:nvPr>
            <p:ph type="pic" sz="quarter" idx="14"/>
          </p:nvPr>
        </p:nvSpPr>
        <p:spPr/>
      </p:sp>
    </p:spTree>
    <p:extLst>
      <p:ext uri="{BB962C8B-B14F-4D97-AF65-F5344CB8AC3E}">
        <p14:creationId xmlns:p14="http://schemas.microsoft.com/office/powerpoint/2010/main" val="52869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4B589EAA-51ED-4DA7-99E4-40EA314A3E5E}"/>
              </a:ext>
            </a:extLst>
          </p:cNvPr>
          <p:cNvSpPr>
            <a:spLocks noGrp="1"/>
          </p:cNvSpPr>
          <p:nvPr>
            <p:ph idx="1"/>
          </p:nvPr>
        </p:nvSpPr>
        <p:spPr/>
        <p:txBody>
          <a:bodyPr>
            <a:normAutofit fontScale="92500" lnSpcReduction="10000"/>
          </a:bodyPr>
          <a:lstStyle/>
          <a:p>
            <a:r>
              <a:rPr lang="de-DE" sz="2000" dirty="0">
                <a:solidFill>
                  <a:schemeClr val="tx1"/>
                </a:solidFill>
              </a:rPr>
              <a:t>Feedback als einer der wirksamsten Einflussfaktoren beim Lernen</a:t>
            </a:r>
          </a:p>
          <a:p>
            <a:pPr lvl="2"/>
            <a:r>
              <a:rPr lang="de-DE" sz="2000" dirty="0">
                <a:solidFill>
                  <a:schemeClr val="tx1"/>
                </a:solidFill>
              </a:rPr>
              <a:t>Im Allgemeinen: </a:t>
            </a:r>
            <a:r>
              <a:rPr lang="de-DE" sz="2000" i="1" dirty="0">
                <a:solidFill>
                  <a:schemeClr val="tx1"/>
                </a:solidFill>
              </a:rPr>
              <a:t>d</a:t>
            </a:r>
            <a:r>
              <a:rPr lang="de-DE" sz="2000" dirty="0">
                <a:solidFill>
                  <a:schemeClr val="tx1"/>
                </a:solidFill>
              </a:rPr>
              <a:t> = 0.62 </a:t>
            </a:r>
            <a:r>
              <a:rPr lang="de-DE" sz="2000" dirty="0">
                <a:solidFill>
                  <a:schemeClr val="bg1">
                    <a:lumMod val="65000"/>
                  </a:schemeClr>
                </a:solidFill>
              </a:rPr>
              <a:t>(Hattie, 2022)</a:t>
            </a:r>
          </a:p>
          <a:p>
            <a:pPr lvl="2"/>
            <a:r>
              <a:rPr lang="de-DE" sz="2000" dirty="0">
                <a:solidFill>
                  <a:schemeClr val="tx1"/>
                </a:solidFill>
              </a:rPr>
              <a:t>Beim Schreiben: </a:t>
            </a:r>
            <a:r>
              <a:rPr lang="de-DE" sz="2000" i="1" dirty="0">
                <a:solidFill>
                  <a:schemeClr val="tx1"/>
                </a:solidFill>
              </a:rPr>
              <a:t>d</a:t>
            </a:r>
            <a:r>
              <a:rPr lang="de-DE" sz="2000" dirty="0">
                <a:solidFill>
                  <a:schemeClr val="tx1"/>
                </a:solidFill>
              </a:rPr>
              <a:t> = 0.38 – 0.87 </a:t>
            </a:r>
            <a:r>
              <a:rPr lang="de-DE" sz="2000" dirty="0">
                <a:solidFill>
                  <a:schemeClr val="bg1">
                    <a:lumMod val="65000"/>
                  </a:schemeClr>
                </a:solidFill>
              </a:rPr>
              <a:t>(Graham et al., 2015) </a:t>
            </a:r>
          </a:p>
          <a:p>
            <a:pPr lvl="2"/>
            <a:r>
              <a:rPr lang="de-DE" sz="2000" dirty="0">
                <a:solidFill>
                  <a:schemeClr val="tx1"/>
                </a:solidFill>
              </a:rPr>
              <a:t>Professionelle Überzeugungen von (angehenden) Lehrpersonen: </a:t>
            </a:r>
            <a:r>
              <a:rPr lang="de-DE" sz="2000" i="1" dirty="0">
                <a:solidFill>
                  <a:schemeClr val="tx1"/>
                </a:solidFill>
              </a:rPr>
              <a:t>d</a:t>
            </a:r>
            <a:r>
              <a:rPr lang="de-DE" sz="2000" dirty="0">
                <a:solidFill>
                  <a:schemeClr val="tx1"/>
                </a:solidFill>
              </a:rPr>
              <a:t> = 0.62/0.55 </a:t>
            </a:r>
            <a:r>
              <a:rPr lang="de-DE" sz="2000" dirty="0">
                <a:solidFill>
                  <a:schemeClr val="bg1">
                    <a:lumMod val="65000"/>
                  </a:schemeClr>
                </a:solidFill>
              </a:rPr>
              <a:t>(Fleckenstein et al., 2015)</a:t>
            </a:r>
          </a:p>
          <a:p>
            <a:r>
              <a:rPr lang="de-DE" sz="2000" dirty="0">
                <a:solidFill>
                  <a:schemeClr val="tx1"/>
                </a:solidFill>
              </a:rPr>
              <a:t>Diagnostisches Urteil im Sinne des formativen Assessment als notwendige Voraussetzung </a:t>
            </a:r>
            <a:r>
              <a:rPr lang="de-DE" sz="2000" dirty="0">
                <a:solidFill>
                  <a:schemeClr val="bg1">
                    <a:lumMod val="65000"/>
                  </a:schemeClr>
                </a:solidFill>
              </a:rPr>
              <a:t>(Black &amp; </a:t>
            </a:r>
            <a:r>
              <a:rPr lang="de-DE" sz="2000" dirty="0" err="1">
                <a:solidFill>
                  <a:schemeClr val="bg1">
                    <a:lumMod val="65000"/>
                  </a:schemeClr>
                </a:solidFill>
              </a:rPr>
              <a:t>Wiliam</a:t>
            </a:r>
            <a:r>
              <a:rPr lang="de-DE" sz="2000" dirty="0">
                <a:solidFill>
                  <a:schemeClr val="bg1">
                    <a:lumMod val="65000"/>
                  </a:schemeClr>
                </a:solidFill>
              </a:rPr>
              <a:t>, 2009; Böhme &amp; </a:t>
            </a:r>
            <a:r>
              <a:rPr lang="de-DE" sz="2000" dirty="0" err="1">
                <a:solidFill>
                  <a:schemeClr val="bg1">
                    <a:lumMod val="65000"/>
                  </a:schemeClr>
                </a:solidFill>
              </a:rPr>
              <a:t>Munser</a:t>
            </a:r>
            <a:r>
              <a:rPr lang="de-DE" sz="2000" dirty="0">
                <a:solidFill>
                  <a:schemeClr val="bg1">
                    <a:lumMod val="65000"/>
                  </a:schemeClr>
                </a:solidFill>
              </a:rPr>
              <a:t>-Kiefer, 2020; </a:t>
            </a:r>
            <a:r>
              <a:rPr lang="de-DE" sz="2000" dirty="0" err="1">
                <a:solidFill>
                  <a:schemeClr val="bg1">
                    <a:lumMod val="65000"/>
                  </a:schemeClr>
                </a:solidFill>
              </a:rPr>
              <a:t>Souvignier</a:t>
            </a:r>
            <a:r>
              <a:rPr lang="de-DE" sz="2000" dirty="0">
                <a:solidFill>
                  <a:schemeClr val="bg1">
                    <a:lumMod val="65000"/>
                  </a:schemeClr>
                </a:solidFill>
              </a:rPr>
              <a:t> &amp; Hasselhorn, 2018)</a:t>
            </a:r>
          </a:p>
          <a:p>
            <a:r>
              <a:rPr lang="de-DE" sz="2000" dirty="0">
                <a:solidFill>
                  <a:schemeClr val="tx1"/>
                </a:solidFill>
              </a:rPr>
              <a:t>Beurteilung komplexer sprachproduktiver Leistungen für Lehrkräfte sehr zeitaufwändig </a:t>
            </a:r>
            <a:r>
              <a:rPr lang="de-DE" sz="2000" dirty="0">
                <a:solidFill>
                  <a:schemeClr val="tx1"/>
                </a:solidFill>
                <a:sym typeface="Wingdings" panose="05000000000000000000" pitchFamily="2" charset="2"/>
              </a:rPr>
              <a:t> </a:t>
            </a:r>
            <a:r>
              <a:rPr lang="de-DE" sz="2000" dirty="0">
                <a:solidFill>
                  <a:schemeClr val="tx1"/>
                </a:solidFill>
              </a:rPr>
              <a:t>Feedback im Unterricht: </a:t>
            </a:r>
            <a:r>
              <a:rPr lang="de-DE" sz="2000" dirty="0" err="1">
                <a:solidFill>
                  <a:schemeClr val="tx1"/>
                </a:solidFill>
              </a:rPr>
              <a:t>too</a:t>
            </a:r>
            <a:r>
              <a:rPr lang="de-DE" sz="2000" dirty="0">
                <a:solidFill>
                  <a:schemeClr val="tx1"/>
                </a:solidFill>
              </a:rPr>
              <a:t> </a:t>
            </a:r>
            <a:r>
              <a:rPr lang="de-DE" sz="2000" dirty="0" err="1">
                <a:solidFill>
                  <a:schemeClr val="tx1"/>
                </a:solidFill>
              </a:rPr>
              <a:t>little</a:t>
            </a:r>
            <a:r>
              <a:rPr lang="de-DE" sz="2000" dirty="0">
                <a:solidFill>
                  <a:schemeClr val="tx1"/>
                </a:solidFill>
              </a:rPr>
              <a:t>, </a:t>
            </a:r>
            <a:r>
              <a:rPr lang="de-DE" sz="2000" dirty="0" err="1">
                <a:solidFill>
                  <a:schemeClr val="tx1"/>
                </a:solidFill>
              </a:rPr>
              <a:t>too</a:t>
            </a:r>
            <a:r>
              <a:rPr lang="de-DE" sz="2000" dirty="0">
                <a:solidFill>
                  <a:schemeClr val="tx1"/>
                </a:solidFill>
              </a:rPr>
              <a:t> </a:t>
            </a:r>
            <a:r>
              <a:rPr lang="de-DE" sz="2000" dirty="0" err="1">
                <a:solidFill>
                  <a:schemeClr val="tx1"/>
                </a:solidFill>
              </a:rPr>
              <a:t>late</a:t>
            </a:r>
            <a:r>
              <a:rPr lang="de-DE" sz="2000" dirty="0">
                <a:solidFill>
                  <a:schemeClr val="tx1"/>
                </a:solidFill>
              </a:rPr>
              <a:t> </a:t>
            </a:r>
            <a:r>
              <a:rPr lang="de-DE" sz="2000" dirty="0">
                <a:solidFill>
                  <a:schemeClr val="bg1">
                    <a:lumMod val="65000"/>
                  </a:schemeClr>
                </a:solidFill>
              </a:rPr>
              <a:t>(</a:t>
            </a:r>
            <a:r>
              <a:rPr lang="de-DE" sz="2000" dirty="0" err="1">
                <a:solidFill>
                  <a:schemeClr val="bg1">
                    <a:lumMod val="65000"/>
                  </a:schemeClr>
                </a:solidFill>
              </a:rPr>
              <a:t>Carless</a:t>
            </a:r>
            <a:r>
              <a:rPr lang="de-DE" sz="2000" dirty="0">
                <a:solidFill>
                  <a:schemeClr val="bg1">
                    <a:lumMod val="65000"/>
                  </a:schemeClr>
                </a:solidFill>
              </a:rPr>
              <a:t>, 2006; Graham et al., 2011; </a:t>
            </a:r>
            <a:r>
              <a:rPr lang="de-DE" sz="2000" dirty="0" err="1">
                <a:solidFill>
                  <a:schemeClr val="bg1">
                    <a:lumMod val="65000"/>
                  </a:schemeClr>
                </a:solidFill>
              </a:rPr>
              <a:t>Hyland</a:t>
            </a:r>
            <a:r>
              <a:rPr lang="de-DE" sz="2000" dirty="0">
                <a:solidFill>
                  <a:schemeClr val="bg1">
                    <a:lumMod val="65000"/>
                  </a:schemeClr>
                </a:solidFill>
              </a:rPr>
              <a:t>, 2004; </a:t>
            </a:r>
            <a:r>
              <a:rPr lang="de-DE" sz="2000" dirty="0" err="1">
                <a:solidFill>
                  <a:schemeClr val="bg1">
                    <a:lumMod val="65000"/>
                  </a:schemeClr>
                </a:solidFill>
              </a:rPr>
              <a:t>Nuthall</a:t>
            </a:r>
            <a:r>
              <a:rPr lang="de-DE" sz="2000" dirty="0">
                <a:solidFill>
                  <a:schemeClr val="bg1">
                    <a:lumMod val="65000"/>
                  </a:schemeClr>
                </a:solidFill>
              </a:rPr>
              <a:t>, 2005)</a:t>
            </a:r>
          </a:p>
          <a:p>
            <a:r>
              <a:rPr lang="de-DE" sz="2000" b="1" dirty="0">
                <a:solidFill>
                  <a:schemeClr val="tx1"/>
                </a:solidFill>
              </a:rPr>
              <a:t>Künstliche Intelligenz kann helfen…</a:t>
            </a:r>
          </a:p>
          <a:p>
            <a:endParaRPr lang="de-DE" sz="1600" dirty="0">
              <a:solidFill>
                <a:schemeClr val="tx1"/>
              </a:solidFill>
            </a:endParaRPr>
          </a:p>
        </p:txBody>
      </p:sp>
      <p:sp>
        <p:nvSpPr>
          <p:cNvPr id="5" name="Titel 4">
            <a:extLst>
              <a:ext uri="{FF2B5EF4-FFF2-40B4-BE49-F238E27FC236}">
                <a16:creationId xmlns:a16="http://schemas.microsoft.com/office/drawing/2014/main" id="{E29E9664-2192-46F1-9F54-7F59F50CD3FD}"/>
              </a:ext>
            </a:extLst>
          </p:cNvPr>
          <p:cNvSpPr>
            <a:spLocks noGrp="1"/>
          </p:cNvSpPr>
          <p:nvPr>
            <p:ph type="title"/>
          </p:nvPr>
        </p:nvSpPr>
        <p:spPr/>
        <p:txBody>
          <a:bodyPr/>
          <a:lstStyle/>
          <a:p>
            <a:r>
              <a:rPr lang="de-DE" dirty="0"/>
              <a:t>Wofür klassifizieren?</a:t>
            </a:r>
          </a:p>
        </p:txBody>
      </p:sp>
      <p:sp>
        <p:nvSpPr>
          <p:cNvPr id="4" name="Datumsplatzhalter 3">
            <a:extLst>
              <a:ext uri="{FF2B5EF4-FFF2-40B4-BE49-F238E27FC236}">
                <a16:creationId xmlns:a16="http://schemas.microsoft.com/office/drawing/2014/main" id="{3B7BBBA2-0A78-4826-836E-2D486B492AD4}"/>
              </a:ext>
            </a:extLst>
          </p:cNvPr>
          <p:cNvSpPr>
            <a:spLocks noGrp="1"/>
          </p:cNvSpPr>
          <p:nvPr>
            <p:ph type="dt" sz="half" idx="10"/>
          </p:nvPr>
        </p:nvSpPr>
        <p:spPr/>
        <p:txBody>
          <a:bodyPr/>
          <a:lstStyle/>
          <a:p>
            <a:fld id="{EBF2445C-DE21-4841-81A5-05BE897ED6CB}" type="datetime1">
              <a:rPr lang="de-DE" sz="500" smtClean="0">
                <a:solidFill>
                  <a:schemeClr val="tx1"/>
                </a:solidFill>
              </a:rPr>
              <a:t>01.06.2023</a:t>
            </a:fld>
            <a:endParaRPr lang="de-DE" sz="500">
              <a:solidFill>
                <a:schemeClr val="tx1"/>
              </a:solidFill>
            </a:endParaRPr>
          </a:p>
        </p:txBody>
      </p:sp>
      <p:sp>
        <p:nvSpPr>
          <p:cNvPr id="2" name="Textplatzhalter 1"/>
          <p:cNvSpPr>
            <a:spLocks noGrp="1"/>
          </p:cNvSpPr>
          <p:nvPr>
            <p:ph type="body" sz="quarter" idx="13"/>
          </p:nvPr>
        </p:nvSpPr>
        <p:spPr/>
        <p:txBody>
          <a:bodyPr/>
          <a:lstStyle/>
          <a:p>
            <a:endParaRPr lang="de-DE" sz="500">
              <a:solidFill>
                <a:schemeClr val="tx1"/>
              </a:solidFill>
            </a:endParaRPr>
          </a:p>
        </p:txBody>
      </p:sp>
      <p:sp>
        <p:nvSpPr>
          <p:cNvPr id="3" name="Bildplatzhalter 2"/>
          <p:cNvSpPr>
            <a:spLocks noGrp="1"/>
          </p:cNvSpPr>
          <p:nvPr>
            <p:ph type="pic" sz="quarter" idx="14"/>
          </p:nvPr>
        </p:nvSpPr>
        <p:spPr/>
      </p:sp>
    </p:spTree>
    <p:extLst>
      <p:ext uri="{BB962C8B-B14F-4D97-AF65-F5344CB8AC3E}">
        <p14:creationId xmlns:p14="http://schemas.microsoft.com/office/powerpoint/2010/main" val="2299317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655B13A-CA81-3F4D-8901-54D6DC4F15F5}"/>
              </a:ext>
            </a:extLst>
          </p:cNvPr>
          <p:cNvSpPr>
            <a:spLocks noGrp="1"/>
          </p:cNvSpPr>
          <p:nvPr>
            <p:ph idx="1"/>
          </p:nvPr>
        </p:nvSpPr>
        <p:spPr/>
        <p:txBody>
          <a:bodyPr/>
          <a:lstStyle/>
          <a:p>
            <a:pPr marL="0" indent="0">
              <a:buNone/>
            </a:pPr>
            <a:r>
              <a:rPr lang="de-DE" dirty="0"/>
              <a:t>Ziel:</a:t>
            </a:r>
          </a:p>
          <a:p>
            <a:r>
              <a:rPr lang="de-DE" dirty="0"/>
              <a:t>Einblick in die Anwendungsmöglichkeiten automatisierter Klassifizierung und Feedback</a:t>
            </a:r>
          </a:p>
          <a:p>
            <a:r>
              <a:rPr lang="de-DE" dirty="0"/>
              <a:t>Fragestellungen: </a:t>
            </a:r>
          </a:p>
          <a:p>
            <a:r>
              <a:rPr lang="de-DE" dirty="0"/>
              <a:t>Was muss automatisierte Textklassifikation leisten, um hilfreich im Unterricht zu sein und wann ist sie gut genug?</a:t>
            </a:r>
          </a:p>
          <a:p>
            <a:r>
              <a:rPr lang="de-DE" dirty="0"/>
              <a:t>Wie gut ist auf Basis von LLM generiertes Feedback?</a:t>
            </a:r>
          </a:p>
        </p:txBody>
      </p:sp>
      <p:sp>
        <p:nvSpPr>
          <p:cNvPr id="3" name="Titel 2">
            <a:extLst>
              <a:ext uri="{FF2B5EF4-FFF2-40B4-BE49-F238E27FC236}">
                <a16:creationId xmlns:a16="http://schemas.microsoft.com/office/drawing/2014/main" id="{F040D35D-0DB1-BB48-98BE-37E0AFAA09C3}"/>
              </a:ext>
            </a:extLst>
          </p:cNvPr>
          <p:cNvSpPr>
            <a:spLocks noGrp="1"/>
          </p:cNvSpPr>
          <p:nvPr>
            <p:ph type="title"/>
          </p:nvPr>
        </p:nvSpPr>
        <p:spPr/>
        <p:txBody>
          <a:bodyPr>
            <a:normAutofit fontScale="90000"/>
          </a:bodyPr>
          <a:lstStyle/>
          <a:p>
            <a:r>
              <a:rPr lang="de-DE" dirty="0"/>
              <a:t>Ziele und Fragestellung des heutigen Seminars</a:t>
            </a:r>
          </a:p>
        </p:txBody>
      </p:sp>
      <p:sp>
        <p:nvSpPr>
          <p:cNvPr id="4" name="Bildplatzhalter 3">
            <a:extLst>
              <a:ext uri="{FF2B5EF4-FFF2-40B4-BE49-F238E27FC236}">
                <a16:creationId xmlns:a16="http://schemas.microsoft.com/office/drawing/2014/main" id="{424E0003-2CC1-244A-9388-4214B23402ED}"/>
              </a:ext>
            </a:extLst>
          </p:cNvPr>
          <p:cNvSpPr>
            <a:spLocks noGrp="1"/>
          </p:cNvSpPr>
          <p:nvPr>
            <p:ph type="pic" sz="quarter" idx="14"/>
          </p:nvPr>
        </p:nvSpPr>
        <p:spPr/>
      </p:sp>
      <p:sp>
        <p:nvSpPr>
          <p:cNvPr id="5" name="Datumsplatzhalter 4">
            <a:extLst>
              <a:ext uri="{FF2B5EF4-FFF2-40B4-BE49-F238E27FC236}">
                <a16:creationId xmlns:a16="http://schemas.microsoft.com/office/drawing/2014/main" id="{EAE1674B-D832-3140-B7AE-E1D806DFE56B}"/>
              </a:ext>
            </a:extLst>
          </p:cNvPr>
          <p:cNvSpPr>
            <a:spLocks noGrp="1"/>
          </p:cNvSpPr>
          <p:nvPr>
            <p:ph type="dt" sz="half" idx="10"/>
          </p:nvPr>
        </p:nvSpPr>
        <p:spPr/>
        <p:txBody>
          <a:bodyPr/>
          <a:lstStyle/>
          <a:p>
            <a:fld id="{E610BDD8-2195-A74D-A197-F617976746AF}" type="datetime3">
              <a:rPr lang="de-DE" smtClean="0"/>
              <a:t>01/06/23</a:t>
            </a:fld>
            <a:endParaRPr lang="de-DE" dirty="0"/>
          </a:p>
        </p:txBody>
      </p:sp>
      <p:sp>
        <p:nvSpPr>
          <p:cNvPr id="6" name="Foliennummernplatzhalter 5">
            <a:extLst>
              <a:ext uri="{FF2B5EF4-FFF2-40B4-BE49-F238E27FC236}">
                <a16:creationId xmlns:a16="http://schemas.microsoft.com/office/drawing/2014/main" id="{D1D94371-4358-8B49-AD39-43228D415C8B}"/>
              </a:ext>
            </a:extLst>
          </p:cNvPr>
          <p:cNvSpPr>
            <a:spLocks noGrp="1"/>
          </p:cNvSpPr>
          <p:nvPr>
            <p:ph type="sldNum" sz="quarter" idx="12"/>
          </p:nvPr>
        </p:nvSpPr>
        <p:spPr/>
        <p:txBody>
          <a:bodyPr/>
          <a:lstStyle/>
          <a:p>
            <a:fld id="{04DA90AE-A642-9F4D-BA94-82F41D55CFC7}" type="slidenum">
              <a:rPr lang="de-DE" smtClean="0"/>
              <a:pPr/>
              <a:t>9</a:t>
            </a:fld>
            <a:endParaRPr lang="de-DE" dirty="0"/>
          </a:p>
        </p:txBody>
      </p:sp>
      <p:sp>
        <p:nvSpPr>
          <p:cNvPr id="7" name="Textplatzhalter 6">
            <a:extLst>
              <a:ext uri="{FF2B5EF4-FFF2-40B4-BE49-F238E27FC236}">
                <a16:creationId xmlns:a16="http://schemas.microsoft.com/office/drawing/2014/main" id="{348ED0B7-71F8-4543-B954-C56AE428C5A1}"/>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759766449"/>
      </p:ext>
    </p:extLst>
  </p:cSld>
  <p:clrMapOvr>
    <a:masterClrMapping/>
  </p:clrMapOvr>
</p:sld>
</file>

<file path=ppt/theme/theme1.xml><?xml version="1.0" encoding="utf-8"?>
<a:theme xmlns:a="http://schemas.openxmlformats.org/drawingml/2006/main" name="IPN 2020">
  <a:themeElements>
    <a:clrScheme name="IPN Farben 1">
      <a:dk1>
        <a:srgbClr val="000000"/>
      </a:dk1>
      <a:lt1>
        <a:srgbClr val="FFFFFF"/>
      </a:lt1>
      <a:dk2>
        <a:srgbClr val="003E7C"/>
      </a:dk2>
      <a:lt2>
        <a:srgbClr val="FFFFFF"/>
      </a:lt2>
      <a:accent1>
        <a:srgbClr val="6C6D6C"/>
      </a:accent1>
      <a:accent2>
        <a:srgbClr val="893750"/>
      </a:accent2>
      <a:accent3>
        <a:srgbClr val="D67824"/>
      </a:accent3>
      <a:accent4>
        <a:srgbClr val="3A7E70"/>
      </a:accent4>
      <a:accent5>
        <a:srgbClr val="4D6186"/>
      </a:accent5>
      <a:accent6>
        <a:srgbClr val="003E7C"/>
      </a:accent6>
      <a:hlink>
        <a:srgbClr val="2D6BA7"/>
      </a:hlink>
      <a:folHlink>
        <a:srgbClr val="E0E1E2"/>
      </a:folHlink>
    </a:clrScheme>
    <a:fontScheme name="IPN Schriften">
      <a:majorFont>
        <a:latin typeface="Linotype Syntax Com Regular"/>
        <a:ea typeface=""/>
        <a:cs typeface=""/>
      </a:majorFont>
      <a:minorFont>
        <a:latin typeface="Linotype Syntax Com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PN ppt Vorlage 16zu9 2023" id="{C600DA61-CBB0-4A49-B3A3-C45A80620C6B}" vid="{2B2906A9-0583-A041-8688-B2DF82D752B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IPN ppt Vorlage 16zu9 2023</Template>
  <TotalTime>0</TotalTime>
  <Words>3304</Words>
  <Application>Microsoft Office PowerPoint</Application>
  <PresentationFormat>Benutzerdefiniert</PresentationFormat>
  <Paragraphs>597</Paragraphs>
  <Slides>52</Slides>
  <Notes>9</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52</vt:i4>
      </vt:variant>
    </vt:vector>
  </HeadingPairs>
  <TitlesOfParts>
    <vt:vector size="62" baseType="lpstr">
      <vt:lpstr>Arial</vt:lpstr>
      <vt:lpstr>Calibri</vt:lpstr>
      <vt:lpstr>Linotype Syntax Com</vt:lpstr>
      <vt:lpstr>Linotype Syntax Com Light</vt:lpstr>
      <vt:lpstr>Linotype Syntax Com Medium</vt:lpstr>
      <vt:lpstr>Linotype Syntax Com Regular</vt:lpstr>
      <vt:lpstr>Times New Roman</vt:lpstr>
      <vt:lpstr>Tw Cen MT</vt:lpstr>
      <vt:lpstr>Wingdings</vt:lpstr>
      <vt:lpstr>IPN 2020</vt:lpstr>
      <vt:lpstr>Automatische Klassifizierung von Textantworten</vt:lpstr>
      <vt:lpstr>Vorstellung</vt:lpstr>
      <vt:lpstr>Vorstellung</vt:lpstr>
      <vt:lpstr>Projektüberblick</vt:lpstr>
      <vt:lpstr>Ablauf</vt:lpstr>
      <vt:lpstr>Einstieg</vt:lpstr>
      <vt:lpstr>Ausgangssituation</vt:lpstr>
      <vt:lpstr>Wofür klassifizieren?</vt:lpstr>
      <vt:lpstr>Ziele und Fragestellung des heutigen Seminars</vt:lpstr>
      <vt:lpstr>Wie funktioniert Textbeurteilung mit KI?</vt:lpstr>
      <vt:lpstr>Automatisierte Textbeurteilung mithilfe von Supervised Learning</vt:lpstr>
      <vt:lpstr>Automatisierte Textbeurteilung mithilfe von Supervised Learning</vt:lpstr>
      <vt:lpstr>Schritt 1: Textgeneration</vt:lpstr>
      <vt:lpstr>Beispiel Aufgabe DARIUS</vt:lpstr>
      <vt:lpstr>Beispiel Aufgabe DARIUS</vt:lpstr>
      <vt:lpstr>Beispielaufgabe MEWS</vt:lpstr>
      <vt:lpstr>Beispielaufgabe Format: Emails</vt:lpstr>
      <vt:lpstr>Schritt 2: Texte raten </vt:lpstr>
      <vt:lpstr>Bewertungskriterien MEWS</vt:lpstr>
      <vt:lpstr>Kriterien Email</vt:lpstr>
      <vt:lpstr>Darius: Annotation</vt:lpstr>
      <vt:lpstr>Annotierte Features</vt:lpstr>
      <vt:lpstr>Ratingprozess</vt:lpstr>
      <vt:lpstr>Übereinstimmungshäufigkeit zwischen den AnnotorInnen</vt:lpstr>
      <vt:lpstr>Schritt 3: KI trainieren</vt:lpstr>
      <vt:lpstr>Ein Experiment: Wie gut kann eine Maschine Deutsch-Aufsätze beurteilen?</vt:lpstr>
      <vt:lpstr>PowerPoint-Präsentation</vt:lpstr>
      <vt:lpstr>PowerPoint-Präsentation</vt:lpstr>
      <vt:lpstr>Qualität maschineller Urteile</vt:lpstr>
      <vt:lpstr>Automatisierte Beurteilung Wie hoch ist die Qualität maschineller Urteile?</vt:lpstr>
      <vt:lpstr>4. Schritt: Feedback auf Basis der Scores </vt:lpstr>
      <vt:lpstr>Beispiel Feedback</vt:lpstr>
      <vt:lpstr>Zwischenfazit</vt:lpstr>
      <vt:lpstr>… brauchen wir überhaupt Klassifikation?</vt:lpstr>
      <vt:lpstr>Praktische Phase</vt:lpstr>
      <vt:lpstr>Praktische Phase</vt:lpstr>
      <vt:lpstr>Diskussion zur Praktischen Phase</vt:lpstr>
      <vt:lpstr>Prompt aus der Praktischen Phase</vt:lpstr>
      <vt:lpstr>Hausaufgabe</vt:lpstr>
      <vt:lpstr>Ausblick/Abschluss</vt:lpstr>
      <vt:lpstr>Tool für Lehrkräfte?</vt:lpstr>
      <vt:lpstr>Danke für eure Mitarbeit!</vt:lpstr>
      <vt:lpstr>Übung</vt:lpstr>
      <vt:lpstr>Beispieltext mit markiertem Schluss</vt:lpstr>
      <vt:lpstr>ChatGPT Antwort</vt:lpstr>
      <vt:lpstr>Beispieltext mit markiertem Schluss</vt:lpstr>
      <vt:lpstr>ChatGPT - Antwort</vt:lpstr>
      <vt:lpstr>Ablauf</vt:lpstr>
      <vt:lpstr>Ablauf</vt:lpstr>
      <vt:lpstr>Beispieltabelle</vt:lpstr>
      <vt:lpstr>Ablauf</vt:lpstr>
      <vt:lpstr>Mein Weg zum Thema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Thorben Jansen</dc:creator>
  <cp:keywords/>
  <dc:description/>
  <cp:lastModifiedBy>Thorben Jansen</cp:lastModifiedBy>
  <cp:revision>16</cp:revision>
  <cp:lastPrinted>2019-02-01T09:40:20Z</cp:lastPrinted>
  <dcterms:created xsi:type="dcterms:W3CDTF">2023-05-31T09:51:09Z</dcterms:created>
  <dcterms:modified xsi:type="dcterms:W3CDTF">2023-06-01T14:16:37Z</dcterms:modified>
  <cp:category/>
</cp:coreProperties>
</file>