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  <p:sldId id="271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04/01/2017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63835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6" y="1779485"/>
            <a:ext cx="23530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0466" y="4572001"/>
            <a:ext cx="3355596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72224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3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6" y="5050173"/>
            <a:ext cx="2525086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1" y="1172223"/>
            <a:ext cx="4176443" cy="4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67244" y="5511568"/>
            <a:ext cx="3305262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76442" cy="110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40" y="1967718"/>
            <a:ext cx="2791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5981351"/>
            <a:ext cx="213919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56306" cy="45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" y="2975459"/>
            <a:ext cx="3989762" cy="2648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41" y="2975459"/>
            <a:ext cx="3985378" cy="26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461813"/>
            <a:ext cx="7059010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544848"/>
            <a:ext cx="49279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Génération aléatoire de l’environnement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Mort permanente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Tour par tour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Basé sur une grille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Non modal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Complexité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Gestion des ressources</a:t>
            </a:r>
          </a:p>
          <a:p>
            <a:pPr marL="571500" indent="-571500">
              <a:buFontTx/>
              <a:buChar char="-"/>
            </a:pPr>
            <a:r>
              <a:rPr lang="fr-FR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Hack’n’Slash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Exploration et découverte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5680" y="4642009"/>
            <a:ext cx="40158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Un joueur</a:t>
            </a: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Monstre semblables aux joueurs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Défi tactique</a:t>
            </a: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Affichage ASCII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Donjons</a:t>
            </a:r>
          </a:p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Nombres</a:t>
            </a:r>
            <a:endParaRPr lang="fr-FR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571" y="1175516"/>
            <a:ext cx="26709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essentielles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571" y="4272677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</a:t>
            </a:r>
            <a:r>
              <a:rPr lang="fr-FR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secondaires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41" y="2151100"/>
            <a:ext cx="8642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Créer et mettre en œuvre des algorithmes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Gérer un projet</a:t>
            </a:r>
            <a:endParaRPr lang="fr-FR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Mettre en place les Outils pour le Développement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Présenter le résultat du travail par écrit et à l’oral</a:t>
            </a:r>
            <a:endParaRPr lang="fr-FR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Juger de vos capacités d’initiatives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Constituez une boîte à outils de fonctions utiles</a:t>
            </a:r>
            <a:endParaRPr lang="fr-FR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5" y="2418874"/>
            <a:ext cx="4957984" cy="287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5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3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8" y="209725"/>
            <a:ext cx="5552285" cy="1754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4102217"/>
            <a:ext cx="271803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485</TotalTime>
  <Words>153</Words>
  <Application>Microsoft Office PowerPoint</Application>
  <PresentationFormat>Grand écran</PresentationFormat>
  <Paragraphs>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Bauhaus 93</vt:lpstr>
      <vt:lpstr>Calisto MT</vt:lpstr>
      <vt:lpstr>Trebuchet MS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LARDY Fabienne</cp:lastModifiedBy>
  <cp:revision>15</cp:revision>
  <dcterms:created xsi:type="dcterms:W3CDTF">2017-01-02T16:10:19Z</dcterms:created>
  <dcterms:modified xsi:type="dcterms:W3CDTF">2017-01-03T23:35:53Z</dcterms:modified>
</cp:coreProperties>
</file>