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190</TotalTime>
  <Words>43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Florian sebille</cp:lastModifiedBy>
  <cp:revision>5</cp:revision>
  <dcterms:created xsi:type="dcterms:W3CDTF">2017-01-02T16:10:19Z</dcterms:created>
  <dcterms:modified xsi:type="dcterms:W3CDTF">2017-01-02T19:21:15Z</dcterms:modified>
</cp:coreProperties>
</file>