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67" r:id="rId11"/>
    <p:sldId id="272" r:id="rId12"/>
    <p:sldId id="268" r:id="rId13"/>
    <p:sldId id="273" r:id="rId14"/>
    <p:sldId id="269" r:id="rId15"/>
    <p:sldId id="274" r:id="rId16"/>
    <p:sldId id="270" r:id="rId17"/>
    <p:sldId id="275" r:id="rId18"/>
    <p:sldId id="271" r:id="rId19"/>
    <p:sldId id="263" r:id="rId20"/>
    <p:sldId id="265" r:id="rId21"/>
    <p:sldId id="26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66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97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0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783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755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31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85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459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7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0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42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09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5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8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8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7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072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gif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6313" y="2556273"/>
            <a:ext cx="5472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ExtremRoguelike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91" y="4023922"/>
            <a:ext cx="4987034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9" y="4023922"/>
            <a:ext cx="4987033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30" y="358710"/>
            <a:ext cx="4987033" cy="1925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2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2" y="1163835"/>
            <a:ext cx="4176442" cy="1231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26" y="1779485"/>
            <a:ext cx="235300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0466" y="4572001"/>
            <a:ext cx="3355596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96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2" y="1172224"/>
            <a:ext cx="4176442" cy="1231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33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6" y="5050173"/>
            <a:ext cx="2525086" cy="2013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29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1" y="1172223"/>
            <a:ext cx="4176443" cy="42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8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67244" y="5511568"/>
            <a:ext cx="3305262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8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5" y="1169289"/>
            <a:ext cx="4176442" cy="1102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140" y="1967718"/>
            <a:ext cx="2791215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5" y="5981351"/>
            <a:ext cx="2139193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63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5" y="1169289"/>
            <a:ext cx="4156306" cy="458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8" y="2975459"/>
            <a:ext cx="3989762" cy="2648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41" y="2975459"/>
            <a:ext cx="3985378" cy="264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3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557"/>
            <a:ext cx="51860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Scénario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5107">
            <a:off x="9333799" y="1169040"/>
            <a:ext cx="2187779" cy="218777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3516">
            <a:off x="8956296" y="4105712"/>
            <a:ext cx="2358006" cy="23580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9902">
            <a:off x="97584" y="1249960"/>
            <a:ext cx="3038912" cy="20259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67" y="1712554"/>
            <a:ext cx="1449897" cy="110074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5173">
            <a:off x="347199" y="4101813"/>
            <a:ext cx="2539682" cy="23619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04" y="4292703"/>
            <a:ext cx="1980124" cy="1980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7491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45" y="148632"/>
            <a:ext cx="30267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Introduction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95" y="1461813"/>
            <a:ext cx="7059010" cy="3934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205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5723"/>
            <a:ext cx="59009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Problème / Amélioration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069" y="358949"/>
            <a:ext cx="3158061" cy="315806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78765" y="3686132"/>
            <a:ext cx="313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Système de combat</a:t>
            </a:r>
          </a:p>
        </p:txBody>
      </p:sp>
      <p:pic>
        <p:nvPicPr>
          <p:cNvPr id="6" name="Image 5" descr="stopwatch-161283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91" y="2830175"/>
            <a:ext cx="2483293" cy="308903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2828" y="6102673"/>
            <a:ext cx="313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Chronomètre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382" y="1871935"/>
            <a:ext cx="2321009" cy="309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89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12" y="61920"/>
            <a:ext cx="45047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Bilan / Conclusion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9" y="1622980"/>
            <a:ext cx="11006356" cy="4198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9395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12" y="61920"/>
            <a:ext cx="45047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Bilan / Conclusion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1" y="1631370"/>
            <a:ext cx="11006356" cy="4198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943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628" y="157021"/>
            <a:ext cx="2462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Sommaire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5680" y="1223821"/>
            <a:ext cx="6649577" cy="50167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Objectifs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Organisation du Travail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Génération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Affichage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Scénario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Problèmes / Améliorations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Bilan / </a:t>
            </a: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Conclusion</a:t>
            </a:r>
            <a:endParaRPr lang="fr-FR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852" y="98298"/>
            <a:ext cx="16962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5680" y="1544848"/>
            <a:ext cx="492795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Génération aléatoire de l’environnement</a:t>
            </a:r>
            <a:endParaRPr lang="fr-FR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Mort permanente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Tour par tour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Basé sur une grille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Non modal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Complexité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Gestion des ressources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Hack’n’Slash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Exploration et découverte</a:t>
            </a:r>
            <a:endParaRPr lang="fr-FR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5680" y="4642009"/>
            <a:ext cx="40158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Un joueur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Monstre semblables aux joueurs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Défi tactique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Affichage ASCII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Donjons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Nombres</a:t>
            </a:r>
            <a:endParaRPr lang="fr-FR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3571" y="1175516"/>
            <a:ext cx="26709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 essentielles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3571" y="4272677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 secondaires</a:t>
            </a:r>
          </a:p>
        </p:txBody>
      </p:sp>
    </p:spTree>
    <p:extLst>
      <p:ext uri="{BB962C8B-B14F-4D97-AF65-F5344CB8AC3E}">
        <p14:creationId xmlns:p14="http://schemas.microsoft.com/office/powerpoint/2010/main" val="210828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8891" y="98298"/>
            <a:ext cx="23070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Objectifs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2041" y="2151100"/>
            <a:ext cx="8642109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Créer et mettre en œuvre des algorithmes</a:t>
            </a:r>
          </a:p>
          <a:p>
            <a:pPr marL="571500" indent="-571500">
              <a:buFontTx/>
              <a:buChar char="-"/>
            </a:pPr>
            <a:r>
              <a:rPr lang="fr-FR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Gérer un projet</a:t>
            </a:r>
          </a:p>
          <a:p>
            <a:pPr marL="571500" indent="-571500">
              <a:buFontTx/>
              <a:buChar char="-"/>
            </a:pPr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Mettre en place les Outils pour le Développement</a:t>
            </a:r>
          </a:p>
          <a:p>
            <a:pPr marL="571500" indent="-571500">
              <a:buFontTx/>
              <a:buChar char="-"/>
            </a:pPr>
            <a:r>
              <a:rPr lang="fr-FR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Présenter le résultat du travail par écrit et à l’oral</a:t>
            </a:r>
          </a:p>
          <a:p>
            <a:pPr marL="571500" indent="-571500">
              <a:buFontTx/>
              <a:buChar char="-"/>
            </a:pPr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Juger de vos capacités d’initiatives</a:t>
            </a:r>
          </a:p>
          <a:p>
            <a:pPr marL="571500" indent="-571500">
              <a:buFontTx/>
              <a:buChar char="-"/>
            </a:pPr>
            <a:r>
              <a:rPr lang="fr-FR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Constituez une boîte à outils de fonctions utiles</a:t>
            </a:r>
          </a:p>
        </p:txBody>
      </p:sp>
    </p:spTree>
    <p:extLst>
      <p:ext uri="{BB962C8B-B14F-4D97-AF65-F5344CB8AC3E}">
        <p14:creationId xmlns:p14="http://schemas.microsoft.com/office/powerpoint/2010/main" val="90464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2033"/>
            <a:ext cx="53828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Organisation du travail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55" y="2444041"/>
            <a:ext cx="4957984" cy="287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5" y="4303552"/>
            <a:ext cx="2220786" cy="22207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253" y="4303552"/>
            <a:ext cx="2220786" cy="22207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28" y="209725"/>
            <a:ext cx="5552285" cy="17545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183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696073" y="704099"/>
            <a:ext cx="3305370" cy="18499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62220" y="79012"/>
            <a:ext cx="58160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Génération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40722" y="1061602"/>
            <a:ext cx="10627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Initialisation, structures, constantes</a:t>
            </a:r>
          </a:p>
          <a:p>
            <a:pPr marL="571500" indent="-571500">
              <a:buFontTx/>
              <a:buChar char="-"/>
            </a:pPr>
            <a:r>
              <a:rPr lang="fr-F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Fichiers et fonctions principales</a:t>
            </a:r>
          </a:p>
          <a:p>
            <a:pPr marL="571500" indent="-571500">
              <a:buFontTx/>
              <a:buChar char="-"/>
            </a:pPr>
            <a:r>
              <a:rPr lang="fr-F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Tests</a:t>
            </a:r>
          </a:p>
          <a:p>
            <a:pPr marL="571500" indent="-571500">
              <a:buFontTx/>
              <a:buChar char="-"/>
            </a:pPr>
            <a:r>
              <a:rPr lang="fr-F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Programmation modulaire</a:t>
            </a:r>
          </a:p>
        </p:txBody>
      </p:sp>
      <p:pic>
        <p:nvPicPr>
          <p:cNvPr id="6" name="Image 5" descr="Capture d’écran 2017-01-04 à 10.38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92" y="2926817"/>
            <a:ext cx="5361534" cy="356584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639" y="3481034"/>
            <a:ext cx="21844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2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40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5" y="4102217"/>
            <a:ext cx="2718033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86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604</TotalTime>
  <Words>172</Words>
  <Application>Microsoft Office PowerPoint</Application>
  <PresentationFormat>Grand écran</PresentationFormat>
  <Paragraphs>59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Bauhaus 93</vt:lpstr>
      <vt:lpstr>Calisto MT</vt:lpstr>
      <vt:lpstr>Trebuchet MS</vt:lpstr>
      <vt:lpstr>Wingdings 2</vt:lpstr>
      <vt:lpstr>Ardoise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sebille</dc:creator>
  <cp:lastModifiedBy>Florian sebille</cp:lastModifiedBy>
  <cp:revision>23</cp:revision>
  <dcterms:created xsi:type="dcterms:W3CDTF">2017-01-02T16:10:19Z</dcterms:created>
  <dcterms:modified xsi:type="dcterms:W3CDTF">2017-01-04T10:15:28Z</dcterms:modified>
</cp:coreProperties>
</file>