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sebille" userId="d3dbd0c613759b4e" providerId="LiveId" clId="{B6A4E9B6-3364-42C2-8124-A0086F06EC10}"/>
    <pc:docChg chg="custSel addSld delSld modSld sldOrd">
      <pc:chgData name="Florian sebille" userId="d3dbd0c613759b4e" providerId="LiveId" clId="{B6A4E9B6-3364-42C2-8124-A0086F06EC10}" dt="2019-03-14T08:49:28.608" v="78" actId="1076"/>
      <pc:docMkLst>
        <pc:docMk/>
      </pc:docMkLst>
      <pc:sldChg chg="del">
        <pc:chgData name="Florian sebille" userId="d3dbd0c613759b4e" providerId="LiveId" clId="{B6A4E9B6-3364-42C2-8124-A0086F06EC10}" dt="2019-03-14T08:33:31.418" v="6" actId="2696"/>
        <pc:sldMkLst>
          <pc:docMk/>
          <pc:sldMk cId="138801690" sldId="257"/>
        </pc:sldMkLst>
      </pc:sldChg>
      <pc:sldChg chg="addSp delSp modSp add ord">
        <pc:chgData name="Florian sebille" userId="d3dbd0c613759b4e" providerId="LiveId" clId="{B6A4E9B6-3364-42C2-8124-A0086F06EC10}" dt="2019-03-14T08:49:28.608" v="78" actId="1076"/>
        <pc:sldMkLst>
          <pc:docMk/>
          <pc:sldMk cId="3815729712" sldId="258"/>
        </pc:sldMkLst>
        <pc:spChg chg="del">
          <ac:chgData name="Florian sebille" userId="d3dbd0c613759b4e" providerId="LiveId" clId="{B6A4E9B6-3364-42C2-8124-A0086F06EC10}" dt="2019-03-14T08:33:15.525" v="2" actId="478"/>
          <ac:spMkLst>
            <pc:docMk/>
            <pc:sldMk cId="3815729712" sldId="258"/>
            <ac:spMk id="2" creationId="{E155EB59-7216-4057-A35C-A67B4E7111D8}"/>
          </ac:spMkLst>
        </pc:spChg>
        <pc:spChg chg="del">
          <ac:chgData name="Florian sebille" userId="d3dbd0c613759b4e" providerId="LiveId" clId="{B6A4E9B6-3364-42C2-8124-A0086F06EC10}" dt="2019-03-14T08:33:16.870" v="3" actId="478"/>
          <ac:spMkLst>
            <pc:docMk/>
            <pc:sldMk cId="3815729712" sldId="258"/>
            <ac:spMk id="3" creationId="{22805545-4F36-416A-B641-75221B599A80}"/>
          </ac:spMkLst>
        </pc:spChg>
        <pc:picChg chg="add mod">
          <ac:chgData name="Florian sebille" userId="d3dbd0c613759b4e" providerId="LiveId" clId="{B6A4E9B6-3364-42C2-8124-A0086F06EC10}" dt="2019-03-14T08:49:28.608" v="78" actId="1076"/>
          <ac:picMkLst>
            <pc:docMk/>
            <pc:sldMk cId="3815729712" sldId="258"/>
            <ac:picMk id="5" creationId="{AB383E07-5184-47EA-997D-EB3EEDC2540E}"/>
          </ac:picMkLst>
        </pc:picChg>
        <pc:picChg chg="add mod">
          <ac:chgData name="Florian sebille" userId="d3dbd0c613759b4e" providerId="LiveId" clId="{B6A4E9B6-3364-42C2-8124-A0086F06EC10}" dt="2019-03-14T08:49:22.791" v="76" actId="1076"/>
          <ac:picMkLst>
            <pc:docMk/>
            <pc:sldMk cId="3815729712" sldId="258"/>
            <ac:picMk id="6" creationId="{FD306531-E029-439F-835C-996A893532D8}"/>
          </ac:picMkLst>
        </pc:picChg>
        <pc:picChg chg="add mod modCrop">
          <ac:chgData name="Florian sebille" userId="d3dbd0c613759b4e" providerId="LiveId" clId="{B6A4E9B6-3364-42C2-8124-A0086F06EC10}" dt="2019-03-14T08:38:53.461" v="31" actId="1076"/>
          <ac:picMkLst>
            <pc:docMk/>
            <pc:sldMk cId="3815729712" sldId="258"/>
            <ac:picMk id="8" creationId="{A109F52C-5043-4B88-800F-03B320AF54B1}"/>
          </ac:picMkLst>
        </pc:picChg>
      </pc:sldChg>
      <pc:sldChg chg="addSp delSp modSp add">
        <pc:chgData name="Florian sebille" userId="d3dbd0c613759b4e" providerId="LiveId" clId="{B6A4E9B6-3364-42C2-8124-A0086F06EC10}" dt="2019-03-14T08:47:20.313" v="62" actId="1076"/>
        <pc:sldMkLst>
          <pc:docMk/>
          <pc:sldMk cId="2713253391" sldId="259"/>
        </pc:sldMkLst>
        <pc:spChg chg="del">
          <ac:chgData name="Florian sebille" userId="d3dbd0c613759b4e" providerId="LiveId" clId="{B6A4E9B6-3364-42C2-8124-A0086F06EC10}" dt="2019-03-14T08:33:43.458" v="8" actId="478"/>
          <ac:spMkLst>
            <pc:docMk/>
            <pc:sldMk cId="2713253391" sldId="259"/>
            <ac:spMk id="2" creationId="{9A2B258F-B944-4414-AF9A-4F12B12FA709}"/>
          </ac:spMkLst>
        </pc:spChg>
        <pc:spChg chg="del">
          <ac:chgData name="Florian sebille" userId="d3dbd0c613759b4e" providerId="LiveId" clId="{B6A4E9B6-3364-42C2-8124-A0086F06EC10}" dt="2019-03-14T08:33:44.918" v="9" actId="478"/>
          <ac:spMkLst>
            <pc:docMk/>
            <pc:sldMk cId="2713253391" sldId="259"/>
            <ac:spMk id="3" creationId="{7DADA9F1-2DF6-4ABB-8CC2-565784A8BF2F}"/>
          </ac:spMkLst>
        </pc:spChg>
        <pc:picChg chg="add mod">
          <ac:chgData name="Florian sebille" userId="d3dbd0c613759b4e" providerId="LiveId" clId="{B6A4E9B6-3364-42C2-8124-A0086F06EC10}" dt="2019-03-14T08:47:02.932" v="60" actId="1076"/>
          <ac:picMkLst>
            <pc:docMk/>
            <pc:sldMk cId="2713253391" sldId="259"/>
            <ac:picMk id="6" creationId="{937FBA76-8D19-4D95-B7A9-DF13E9CC150A}"/>
          </ac:picMkLst>
        </pc:picChg>
        <pc:picChg chg="add mod">
          <ac:chgData name="Florian sebille" userId="d3dbd0c613759b4e" providerId="LiveId" clId="{B6A4E9B6-3364-42C2-8124-A0086F06EC10}" dt="2019-03-14T08:47:20.313" v="62" actId="1076"/>
          <ac:picMkLst>
            <pc:docMk/>
            <pc:sldMk cId="2713253391" sldId="259"/>
            <ac:picMk id="8" creationId="{13F13B7E-3BAE-448F-B18A-24B8FB7F1F06}"/>
          </ac:picMkLst>
        </pc:picChg>
      </pc:sldChg>
      <pc:sldChg chg="addSp delSp modSp add">
        <pc:chgData name="Florian sebille" userId="d3dbd0c613759b4e" providerId="LiveId" clId="{B6A4E9B6-3364-42C2-8124-A0086F06EC10}" dt="2019-03-14T08:39:45.447" v="41" actId="1076"/>
        <pc:sldMkLst>
          <pc:docMk/>
          <pc:sldMk cId="481025654" sldId="260"/>
        </pc:sldMkLst>
        <pc:spChg chg="del">
          <ac:chgData name="Florian sebille" userId="d3dbd0c613759b4e" providerId="LiveId" clId="{B6A4E9B6-3364-42C2-8124-A0086F06EC10}" dt="2019-03-14T08:34:25.708" v="12" actId="478"/>
          <ac:spMkLst>
            <pc:docMk/>
            <pc:sldMk cId="481025654" sldId="260"/>
            <ac:spMk id="2" creationId="{24AB432F-3DD7-4894-B022-3039C50C94E8}"/>
          </ac:spMkLst>
        </pc:spChg>
        <pc:spChg chg="del">
          <ac:chgData name="Florian sebille" userId="d3dbd0c613759b4e" providerId="LiveId" clId="{B6A4E9B6-3364-42C2-8124-A0086F06EC10}" dt="2019-03-14T08:34:26.688" v="13" actId="478"/>
          <ac:spMkLst>
            <pc:docMk/>
            <pc:sldMk cId="481025654" sldId="260"/>
            <ac:spMk id="3" creationId="{5EC24A41-84FC-40B8-9E73-A216B0812BB1}"/>
          </ac:spMkLst>
        </pc:spChg>
        <pc:picChg chg="add mod">
          <ac:chgData name="Florian sebille" userId="d3dbd0c613759b4e" providerId="LiveId" clId="{B6A4E9B6-3364-42C2-8124-A0086F06EC10}" dt="2019-03-14T08:39:26.085" v="38" actId="1076"/>
          <ac:picMkLst>
            <pc:docMk/>
            <pc:sldMk cId="481025654" sldId="260"/>
            <ac:picMk id="6" creationId="{7FBAD6B9-1045-4718-A677-FCF4E38C4762}"/>
          </ac:picMkLst>
        </pc:picChg>
        <pc:picChg chg="add del mod">
          <ac:chgData name="Florian sebille" userId="d3dbd0c613759b4e" providerId="LiveId" clId="{B6A4E9B6-3364-42C2-8124-A0086F06EC10}" dt="2019-03-14T08:39:15.913" v="36"/>
          <ac:picMkLst>
            <pc:docMk/>
            <pc:sldMk cId="481025654" sldId="260"/>
            <ac:picMk id="8" creationId="{78D65BB2-7CC1-4A91-B5D5-1451BEF7082A}"/>
          </ac:picMkLst>
        </pc:picChg>
        <pc:picChg chg="add mod">
          <ac:chgData name="Florian sebille" userId="d3dbd0c613759b4e" providerId="LiveId" clId="{B6A4E9B6-3364-42C2-8124-A0086F06EC10}" dt="2019-03-14T08:39:45.447" v="41" actId="1076"/>
          <ac:picMkLst>
            <pc:docMk/>
            <pc:sldMk cId="481025654" sldId="260"/>
            <ac:picMk id="10" creationId="{E60737B8-CA25-492E-BCF5-45C7F9874668}"/>
          </ac:picMkLst>
        </pc:picChg>
      </pc:sldChg>
      <pc:sldChg chg="addSp delSp modSp add">
        <pc:chgData name="Florian sebille" userId="d3dbd0c613759b4e" providerId="LiveId" clId="{B6A4E9B6-3364-42C2-8124-A0086F06EC10}" dt="2019-03-14T08:49:07.784" v="74" actId="1076"/>
        <pc:sldMkLst>
          <pc:docMk/>
          <pc:sldMk cId="514209290" sldId="261"/>
        </pc:sldMkLst>
        <pc:spChg chg="del">
          <ac:chgData name="Florian sebille" userId="d3dbd0c613759b4e" providerId="LiveId" clId="{B6A4E9B6-3364-42C2-8124-A0086F06EC10}" dt="2019-03-14T08:39:03.616" v="33" actId="478"/>
          <ac:spMkLst>
            <pc:docMk/>
            <pc:sldMk cId="514209290" sldId="261"/>
            <ac:spMk id="2" creationId="{5C2E61AE-DFA6-4073-A624-149485162EC6}"/>
          </ac:spMkLst>
        </pc:spChg>
        <pc:spChg chg="del">
          <ac:chgData name="Florian sebille" userId="d3dbd0c613759b4e" providerId="LiveId" clId="{B6A4E9B6-3364-42C2-8124-A0086F06EC10}" dt="2019-03-14T08:39:04.521" v="34" actId="478"/>
          <ac:spMkLst>
            <pc:docMk/>
            <pc:sldMk cId="514209290" sldId="261"/>
            <ac:spMk id="3" creationId="{009EF727-B810-42EA-8642-F3F54E69697E}"/>
          </ac:spMkLst>
        </pc:spChg>
        <pc:picChg chg="add mod">
          <ac:chgData name="Florian sebille" userId="d3dbd0c613759b4e" providerId="LiveId" clId="{B6A4E9B6-3364-42C2-8124-A0086F06EC10}" dt="2019-03-14T08:49:07.784" v="74" actId="1076"/>
          <ac:picMkLst>
            <pc:docMk/>
            <pc:sldMk cId="514209290" sldId="261"/>
            <ac:picMk id="5" creationId="{CED65DEC-2117-48E6-8A01-DD5FD6F91F6C}"/>
          </ac:picMkLst>
        </pc:picChg>
        <pc:picChg chg="add mod">
          <ac:chgData name="Florian sebille" userId="d3dbd0c613759b4e" providerId="LiveId" clId="{B6A4E9B6-3364-42C2-8124-A0086F06EC10}" dt="2019-03-14T08:49:05.061" v="73" actId="1076"/>
          <ac:picMkLst>
            <pc:docMk/>
            <pc:sldMk cId="514209290" sldId="261"/>
            <ac:picMk id="7" creationId="{FEF81DA7-0B42-4E10-AFFC-4CCDD69B981E}"/>
          </ac:picMkLst>
        </pc:picChg>
      </pc:sldChg>
      <pc:sldChg chg="addSp delSp modSp add">
        <pc:chgData name="Florian sebille" userId="d3dbd0c613759b4e" providerId="LiveId" clId="{B6A4E9B6-3364-42C2-8124-A0086F06EC10}" dt="2019-03-14T08:40:45.195" v="51" actId="1076"/>
        <pc:sldMkLst>
          <pc:docMk/>
          <pc:sldMk cId="2654953878" sldId="262"/>
        </pc:sldMkLst>
        <pc:spChg chg="del">
          <ac:chgData name="Florian sebille" userId="d3dbd0c613759b4e" providerId="LiveId" clId="{B6A4E9B6-3364-42C2-8124-A0086F06EC10}" dt="2019-03-14T08:39:54.496" v="44" actId="478"/>
          <ac:spMkLst>
            <pc:docMk/>
            <pc:sldMk cId="2654953878" sldId="262"/>
            <ac:spMk id="2" creationId="{9EF1587F-7C5F-4AA3-BAF1-4C41D9B22389}"/>
          </ac:spMkLst>
        </pc:spChg>
        <pc:spChg chg="del">
          <ac:chgData name="Florian sebille" userId="d3dbd0c613759b4e" providerId="LiveId" clId="{B6A4E9B6-3364-42C2-8124-A0086F06EC10}" dt="2019-03-14T08:39:56.074" v="45" actId="478"/>
          <ac:spMkLst>
            <pc:docMk/>
            <pc:sldMk cId="2654953878" sldId="262"/>
            <ac:spMk id="3" creationId="{186672C4-3DE5-47C8-921E-38223263A576}"/>
          </ac:spMkLst>
        </pc:spChg>
        <pc:picChg chg="add mod">
          <ac:chgData name="Florian sebille" userId="d3dbd0c613759b4e" providerId="LiveId" clId="{B6A4E9B6-3364-42C2-8124-A0086F06EC10}" dt="2019-03-14T08:40:37.905" v="50" actId="1076"/>
          <ac:picMkLst>
            <pc:docMk/>
            <pc:sldMk cId="2654953878" sldId="262"/>
            <ac:picMk id="6" creationId="{28EE99DA-C7AE-417C-AC21-F7861CEC5509}"/>
          </ac:picMkLst>
        </pc:picChg>
        <pc:picChg chg="add mod">
          <ac:chgData name="Florian sebille" userId="d3dbd0c613759b4e" providerId="LiveId" clId="{B6A4E9B6-3364-42C2-8124-A0086F06EC10}" dt="2019-03-14T08:40:45.195" v="51" actId="1076"/>
          <ac:picMkLst>
            <pc:docMk/>
            <pc:sldMk cId="2654953878" sldId="262"/>
            <ac:picMk id="8" creationId="{DEAD45F1-974F-4B11-90F7-E591B8217860}"/>
          </ac:picMkLst>
        </pc:picChg>
      </pc:sldChg>
      <pc:sldChg chg="add">
        <pc:chgData name="Florian sebille" userId="d3dbd0c613759b4e" providerId="LiveId" clId="{B6A4E9B6-3364-42C2-8124-A0086F06EC10}" dt="2019-03-14T08:40:01.690" v="46"/>
        <pc:sldMkLst>
          <pc:docMk/>
          <pc:sldMk cId="563121954" sldId="263"/>
        </pc:sldMkLst>
      </pc:sldChg>
      <pc:sldChg chg="addSp delSp modSp add">
        <pc:chgData name="Florian sebille" userId="d3dbd0c613759b4e" providerId="LiveId" clId="{B6A4E9B6-3364-42C2-8124-A0086F06EC10}" dt="2019-03-14T08:48:19.589" v="70" actId="14100"/>
        <pc:sldMkLst>
          <pc:docMk/>
          <pc:sldMk cId="3548356233" sldId="264"/>
        </pc:sldMkLst>
        <pc:spChg chg="del">
          <ac:chgData name="Florian sebille" userId="d3dbd0c613759b4e" providerId="LiveId" clId="{B6A4E9B6-3364-42C2-8124-A0086F06EC10}" dt="2019-03-14T08:41:05.036" v="53" actId="478"/>
          <ac:spMkLst>
            <pc:docMk/>
            <pc:sldMk cId="3548356233" sldId="264"/>
            <ac:spMk id="2" creationId="{B4A608BA-BC43-4A45-9BC3-23E694EF36FE}"/>
          </ac:spMkLst>
        </pc:spChg>
        <pc:spChg chg="del">
          <ac:chgData name="Florian sebille" userId="d3dbd0c613759b4e" providerId="LiveId" clId="{B6A4E9B6-3364-42C2-8124-A0086F06EC10}" dt="2019-03-14T08:41:11.432" v="54" actId="478"/>
          <ac:spMkLst>
            <pc:docMk/>
            <pc:sldMk cId="3548356233" sldId="264"/>
            <ac:spMk id="3" creationId="{3E674300-0F52-4EFA-BA42-759C80B372C8}"/>
          </ac:spMkLst>
        </pc:spChg>
        <pc:picChg chg="add del mod">
          <ac:chgData name="Florian sebille" userId="d3dbd0c613759b4e" providerId="LiveId" clId="{B6A4E9B6-3364-42C2-8124-A0086F06EC10}" dt="2019-03-14T08:47:49.618" v="63" actId="478"/>
          <ac:picMkLst>
            <pc:docMk/>
            <pc:sldMk cId="3548356233" sldId="264"/>
            <ac:picMk id="6" creationId="{4339AD58-8A0E-4D42-9AB9-905659A772FE}"/>
          </ac:picMkLst>
        </pc:picChg>
        <pc:picChg chg="add mod">
          <ac:chgData name="Florian sebille" userId="d3dbd0c613759b4e" providerId="LiveId" clId="{B6A4E9B6-3364-42C2-8124-A0086F06EC10}" dt="2019-03-14T08:48:01.612" v="66" actId="1076"/>
          <ac:picMkLst>
            <pc:docMk/>
            <pc:sldMk cId="3548356233" sldId="264"/>
            <ac:picMk id="8" creationId="{86C7B421-9524-49DD-BCF2-E1B1678A8BA2}"/>
          </ac:picMkLst>
        </pc:picChg>
        <pc:picChg chg="add mod">
          <ac:chgData name="Florian sebille" userId="d3dbd0c613759b4e" providerId="LiveId" clId="{B6A4E9B6-3364-42C2-8124-A0086F06EC10}" dt="2019-03-14T08:48:19.589" v="70" actId="14100"/>
          <ac:picMkLst>
            <pc:docMk/>
            <pc:sldMk cId="3548356233" sldId="264"/>
            <ac:picMk id="10" creationId="{F7275717-1B01-4178-8728-AA44ABC5F6A9}"/>
          </ac:picMkLst>
        </pc:picChg>
      </pc:sldChg>
      <pc:sldChg chg="add">
        <pc:chgData name="Florian sebille" userId="d3dbd0c613759b4e" providerId="LiveId" clId="{B6A4E9B6-3364-42C2-8124-A0086F06EC10}" dt="2019-03-14T08:42:01.373" v="59"/>
        <pc:sldMkLst>
          <pc:docMk/>
          <pc:sldMk cId="242802174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C6F4-DCE6-47E6-8560-DD452ACBCF68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EE63A-64DB-497C-8FA7-7E3CF00F8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4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E88BBE-D99B-4B6E-B15B-B0E057C018BA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EE04-3FA4-405A-97E6-09E7645EACB9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87D-22F9-4C63-84F3-BE3B06191038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2350-BFBA-43CD-ADC0-650AF01B500A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C59B84-749B-4805-9FCC-AC711F624B0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7A87-5299-48B1-B0F8-3AEA535E61D0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6FD1-6EF1-4148-BDA4-1B24A065A5B5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233E-277B-470B-BD04-8141F295310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809-41E0-44E3-8FE8-87E820D41E10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C17E1A-C1F5-483C-A6EB-8D7489E1EF81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59E18-0AD1-4C94-95F0-FD577779BD03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200921-7938-44FC-9121-F3D52ED9C32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58C0F-CBCD-4EE6-A65D-72F4A4208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Memorah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437E9-0220-474E-8ECB-94FA3D12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BED53E-FCE9-4FC0-B84B-69E79567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383E07-5184-47EA-997D-EB3EEDC2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85" y="1575050"/>
            <a:ext cx="6093020" cy="456976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306531-E029-439F-835C-996A893532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9FE"/>
              </a:clrFrom>
              <a:clrTo>
                <a:srgbClr val="FAF9FE">
                  <a:alpha val="0"/>
                </a:srgbClr>
              </a:clrTo>
            </a:clrChange>
          </a:blip>
          <a:stretch>
            <a:fillRect/>
          </a:stretch>
        </p:blipFill>
        <p:spPr>
          <a:xfrm rot="21086733">
            <a:off x="311127" y="308555"/>
            <a:ext cx="3634454" cy="20533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09F52C-5043-4B88-800F-03B320AF5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5" t="47434" r="72693"/>
          <a:stretch/>
        </p:blipFill>
        <p:spPr>
          <a:xfrm rot="945918">
            <a:off x="9214147" y="-316853"/>
            <a:ext cx="2855343" cy="32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688E43-0421-4FF3-8911-3985D95E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FBA76-8D19-4D95-B7A9-DF13E9CC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690" y="285311"/>
            <a:ext cx="3829584" cy="62873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F13B7E-3BAE-448F-B18A-24B8FB7F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36" y="271021"/>
            <a:ext cx="385816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6FFC80-1616-4DB7-9599-C76BA63F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BAD6B9-1045-4718-A677-FCF4E38C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33" y="290074"/>
            <a:ext cx="3829584" cy="6277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0737B8-CA25-492E-BCF5-45C7F987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9" y="290074"/>
            <a:ext cx="380100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E66FD-E485-4FAD-8522-AAD39B8B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EE99DA-C7AE-417C-AC21-F7861CEC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79" y="313890"/>
            <a:ext cx="3801005" cy="6239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AD45F1-974F-4B11-90F7-E591B821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29" y="313890"/>
            <a:ext cx="3801005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5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C922D-DF43-4CDB-95C2-0177C4F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C7B421-9524-49DD-BCF2-E1B1678A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1" y="299601"/>
            <a:ext cx="3820058" cy="62587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275717-1B01-4178-8728-AA44ABC5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93" y="194588"/>
            <a:ext cx="3808064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6FFC80-1616-4DB7-9599-C76BA63F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BAD6B9-1045-4718-A677-FCF4E38C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33" y="290074"/>
            <a:ext cx="3829584" cy="6277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0737B8-CA25-492E-BCF5-45C7F987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9" y="290074"/>
            <a:ext cx="380100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688E43-0421-4FF3-8911-3985D95E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7FBA76-8D19-4D95-B7A9-DF13E9CC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285311"/>
            <a:ext cx="3829584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71D56-7C4B-4C2C-B829-DD234D21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D65DEC-2117-48E6-8A01-DD5FD6F9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29" y="175535"/>
            <a:ext cx="3829584" cy="62873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F81DA7-0B42-4E10-AFFC-4CCDD69B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58" y="175535"/>
            <a:ext cx="3801005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929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39</TotalTime>
  <Words>10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Cadrage</vt:lpstr>
      <vt:lpstr>Memorah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Memorah</dc:title>
  <dc:creator>Florian sebille</dc:creator>
  <cp:lastModifiedBy>Florian sebille</cp:lastModifiedBy>
  <cp:revision>2</cp:revision>
  <dcterms:created xsi:type="dcterms:W3CDTF">2019-03-14T08:09:40Z</dcterms:created>
  <dcterms:modified xsi:type="dcterms:W3CDTF">2019-03-14T09:31:40Z</dcterms:modified>
</cp:coreProperties>
</file>